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489086e3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489086e3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489086e3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489086e3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gorodsreda.ru/" TargetMode="External"/><Relationship Id="rId4" Type="http://schemas.openxmlformats.org/officeDocument/2006/relationships/hyperlink" Target="http://tsfest.ru/" TargetMode="External"/><Relationship Id="rId5" Type="http://schemas.openxmlformats.org/officeDocument/2006/relationships/hyperlink" Target="https://urbanrenovation.ru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tsfest.ru/faq-%d0%be%d1%82%d0%b2%d0%b5%d1%82%d1%8b-%d0%bd%d0%b0-%d1%87%d0%b0%d1%81%d1%82%d0%be-%d0%b7%d0%b0%d0%b4%d0%b0%d0%b2%d0%b0%d0%b5%d0%bc%d1%8b%d0%b5-%d0%b2%d0%be%d0%bf%d1%80%d0%be%d1%81%d1%8b-%d0%b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/>
              <a:t>Ссылки на </a:t>
            </a:r>
            <a:r>
              <a:rPr lang="ru" sz="2000">
                <a:solidFill>
                  <a:srgbClr val="111111"/>
                </a:solidFill>
              </a:rPr>
              <a:t>крупнейшие организации в области создания комфортной городской среды </a:t>
            </a:r>
            <a:endParaRPr sz="2000">
              <a:solidFill>
                <a:srgbClr val="11111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11111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11111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789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70000" lnSpcReduction="10000"/>
          </a:bodyPr>
          <a:lstStyle/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64705"/>
              <a:buFont typeface="Arial"/>
              <a:buNone/>
            </a:pPr>
            <a: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Федеральный проект «Формирование комфортной городской среды» национального проекта «Жилье и городская среда»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64705"/>
              <a:buFont typeface="Arial"/>
              <a:buNone/>
            </a:pPr>
            <a:r>
              <a:rPr lang="ru" sz="1700" u="sng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https://gorodsreda.ru/</a:t>
            </a:r>
            <a:r>
              <a:rPr lang="ru" sz="17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Сообщество “Живые города” </a:t>
            </a:r>
            <a:b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http://живыегорода.рф</a:t>
            </a:r>
            <a:b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Том Сойер Фест </a:t>
            </a:r>
            <a:b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7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http://tsfest.ru/</a:t>
            </a:r>
            <a: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Городские реновации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791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4705"/>
              <a:buFont typeface="Arial"/>
              <a:buNone/>
            </a:pPr>
            <a:r>
              <a:rPr lang="ru" sz="17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https://urbanrenovation.ru/</a:t>
            </a:r>
            <a: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Как запустить Том Сойер Фест в своем городе?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Ответы ищите по ссылке </a:t>
            </a:r>
            <a:r>
              <a:rPr lang="ru" u="sng">
                <a:solidFill>
                  <a:schemeClr val="hlink"/>
                </a:solidFill>
                <a:hlinkClick r:id="rId3"/>
              </a:rPr>
              <a:t>http://tsfest.ru/faq</a:t>
            </a:r>
            <a:r>
              <a:rPr lang="ru"/>
              <a:t>-ответы-на-часто-задаваемые-вопросы-о/ </a:t>
            </a:r>
            <a:br>
              <a:rPr lang="ru"/>
            </a:br>
            <a:br>
              <a:rPr lang="ru"/>
            </a:br>
            <a:r>
              <a:rPr lang="ru"/>
              <a:t>(сделать QR-код?)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