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04856" cy="1146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3.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диалога в эффективной коммуникации.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Урок 2.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диалога.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1214" y="401421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Эффективные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7455" y="2338464"/>
            <a:ext cx="85553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>
                <a:latin typeface="Arial Black" panose="020B0A04020102020204" pitchFamily="34" charset="0"/>
              </a:rPr>
              <a:t>Диалог – это форма разговора, при которой после сказанного </a:t>
            </a:r>
            <a:r>
              <a:rPr lang="ru-RU" sz="1600">
                <a:latin typeface="Arial Black" panose="020B0A04020102020204" pitchFamily="34" charset="0"/>
              </a:rPr>
              <a:t>одним человеком </a:t>
            </a:r>
            <a:r>
              <a:rPr lang="ru-RU" sz="1600" dirty="0">
                <a:latin typeface="Arial Black" panose="020B0A04020102020204" pitchFamily="34" charset="0"/>
              </a:rPr>
              <a:t>пространство должно заполняться фразами и смыслами другого человека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06440" y="704526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Что такое диалог?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3016" y="3826016"/>
            <a:ext cx="8555303" cy="116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>
                <a:latin typeface="Arial Black" panose="020B0A04020102020204" pitchFamily="34" charset="0"/>
              </a:rPr>
              <a:t>Главный принцип эффективного диалога – это постоянно держать вербальный и невербальный контакт с собеседником или группой людей</a:t>
            </a:r>
          </a:p>
        </p:txBody>
      </p:sp>
    </p:spTree>
    <p:extLst>
      <p:ext uri="{BB962C8B-B14F-4D97-AF65-F5344CB8AC3E}">
        <p14:creationId xmlns:p14="http://schemas.microsoft.com/office/powerpoint/2010/main" val="2993837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</TotalTime>
  <Words>58</Words>
  <Application>Microsoft Office PowerPoint</Application>
  <PresentationFormat>Широкоэкранный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Шанских Дарья Викторовна</cp:lastModifiedBy>
  <cp:revision>24</cp:revision>
  <dcterms:created xsi:type="dcterms:W3CDTF">2020-12-14T13:45:20Z</dcterms:created>
  <dcterms:modified xsi:type="dcterms:W3CDTF">2021-10-12T10:23:50Z</dcterms:modified>
</cp:coreProperties>
</file>