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d8f0deb4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d8f0deb4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3d8f0deb4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3d8f0deb4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dobro.ru/" TargetMode="External"/><Relationship Id="rId4" Type="http://schemas.openxmlformats.org/officeDocument/2006/relationships/hyperlink" Target="https://procharity.ru/" TargetMode="External"/><Relationship Id="rId5" Type="http://schemas.openxmlformats.org/officeDocument/2006/relationships/hyperlink" Target="https://todogood.com/" TargetMode="External"/><Relationship Id="rId6" Type="http://schemas.openxmlformats.org/officeDocument/2006/relationships/hyperlink" Target="https://itv.te-st.ru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pilnet.org" TargetMode="External"/><Relationship Id="rId4" Type="http://schemas.openxmlformats.org/officeDocument/2006/relationships/hyperlink" Target="https://pro-bono.club/" TargetMode="External"/><Relationship Id="rId5" Type="http://schemas.openxmlformats.org/officeDocument/2006/relationships/hyperlink" Target="https://paseka.te-st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Ссылки на онлайн-платформы pro bono волонтерства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Платформа ДОБРО.РФ - экосистема сервисов по развитию волонтерства и гражданской активности в</a:t>
            </a:r>
            <a:r>
              <a:rPr lang="ru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России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https://dobro.ru/</a:t>
            </a:r>
            <a:r>
              <a:rPr lang="ru"/>
              <a:t>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Онлайн-платформа ProCharity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https://procharity.ru/</a:t>
            </a:r>
            <a:r>
              <a:rPr lang="ru"/>
              <a:t>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Онлайн-платформа Todogood</a:t>
            </a:r>
            <a:r>
              <a:rPr lang="ru" sz="2800">
                <a:solidFill>
                  <a:schemeClr val="dk1"/>
                </a:solidFill>
              </a:rPr>
              <a:t> 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u="sng">
                <a:solidFill>
                  <a:schemeClr val="accent5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https://todogood.com/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Онлайн-платформа IT-волонтер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u="sng">
                <a:solidFill>
                  <a:schemeClr val="accent5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https://itv.te-st.ru/</a:t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Онлайн-платформа </a:t>
            </a: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Pilnet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u="sng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https://www.pilnet.org</a:t>
            </a: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Онлайн-платформа </a:t>
            </a: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Pro-Bono Russia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u="sng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https://pro-bono.club/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Онлайн-платформа </a:t>
            </a: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Пасека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u="sng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https://paseka.te-st.ru/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Ссылки на онлайн-платформы pro bono волонтерства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