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728F6-00A2-4BD8-A1FF-3B1E065DC264}" type="doc">
      <dgm:prSet loTypeId="urn:microsoft.com/office/officeart/2008/layout/PictureStrips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7D21730-E2F6-4689-B286-0A0E72492E56}">
      <dgm:prSet phldrT="[Текст]" custT="1"/>
      <dgm:spPr/>
      <dgm:t>
        <a:bodyPr/>
        <a:lstStyle/>
        <a:p>
          <a:r>
            <a:rPr lang="ru-RU" sz="1200" dirty="0" smtClean="0">
              <a:latin typeface="Arial Black" panose="020B0A04020102020204" pitchFamily="34" charset="0"/>
            </a:rPr>
            <a:t>Преобладание эгоцентрической направленности эмоционального отклика</a:t>
          </a:r>
          <a:endParaRPr lang="ru-RU" sz="1200" dirty="0">
            <a:latin typeface="Arial Black" panose="020B0A04020102020204" pitchFamily="34" charset="0"/>
          </a:endParaRPr>
        </a:p>
      </dgm:t>
    </dgm:pt>
    <dgm:pt modelId="{C7CC4A13-8A1D-4D1C-866E-5A8963ACA138}" type="parTrans" cxnId="{9724D709-6068-4992-A438-51813D52D018}">
      <dgm:prSet/>
      <dgm:spPr/>
      <dgm:t>
        <a:bodyPr/>
        <a:lstStyle/>
        <a:p>
          <a:endParaRPr lang="ru-RU"/>
        </a:p>
      </dgm:t>
    </dgm:pt>
    <dgm:pt modelId="{E40F7CD5-27F8-4D77-BFF4-B08BFCB9BA9B}" type="sibTrans" cxnId="{9724D709-6068-4992-A438-51813D52D018}">
      <dgm:prSet/>
      <dgm:spPr/>
      <dgm:t>
        <a:bodyPr/>
        <a:lstStyle/>
        <a:p>
          <a:endParaRPr lang="ru-RU"/>
        </a:p>
      </dgm:t>
    </dgm:pt>
    <dgm:pt modelId="{5755E775-BDFF-4D4F-B89D-0085CC4BCB34}">
      <dgm:prSet phldrT="[Текст]" custT="1"/>
      <dgm:spPr/>
      <dgm:t>
        <a:bodyPr/>
        <a:lstStyle/>
        <a:p>
          <a:r>
            <a:rPr lang="ru-RU" sz="1200" dirty="0" smtClean="0">
              <a:latin typeface="Arial Black" panose="020B0A04020102020204" pitchFamily="34" charset="0"/>
            </a:rPr>
            <a:t>Свернутость сочувствия и содействия</a:t>
          </a:r>
          <a:endParaRPr lang="ru-RU" sz="1200" dirty="0">
            <a:latin typeface="Arial Black" panose="020B0A04020102020204" pitchFamily="34" charset="0"/>
          </a:endParaRPr>
        </a:p>
      </dgm:t>
    </dgm:pt>
    <dgm:pt modelId="{4EE3B2E2-415A-4425-B73A-00B7FE4F4C0D}" type="parTrans" cxnId="{4650F4ED-3B91-4C9E-98AB-2BD90E73E6D9}">
      <dgm:prSet/>
      <dgm:spPr/>
      <dgm:t>
        <a:bodyPr/>
        <a:lstStyle/>
        <a:p>
          <a:endParaRPr lang="ru-RU"/>
        </a:p>
      </dgm:t>
    </dgm:pt>
    <dgm:pt modelId="{AF83DB8E-7C8A-401A-B1DC-B56C6888F6D4}" type="sibTrans" cxnId="{4650F4ED-3B91-4C9E-98AB-2BD90E73E6D9}">
      <dgm:prSet/>
      <dgm:spPr/>
      <dgm:t>
        <a:bodyPr/>
        <a:lstStyle/>
        <a:p>
          <a:endParaRPr lang="ru-RU"/>
        </a:p>
      </dgm:t>
    </dgm:pt>
    <dgm:pt modelId="{76504BC5-C91C-4CE5-B25F-04553B131404}">
      <dgm:prSet phldrT="[Текст]" custT="1"/>
      <dgm:spPr/>
      <dgm:t>
        <a:bodyPr/>
        <a:lstStyle/>
        <a:p>
          <a:r>
            <a:rPr lang="ru-RU" sz="1100" dirty="0" smtClean="0">
              <a:latin typeface="Arial Black" panose="020B0A04020102020204" pitchFamily="34" charset="0"/>
            </a:rPr>
            <a:t>Неадекватность восприятия эмоционального состояния других</a:t>
          </a:r>
          <a:endParaRPr lang="ru-RU" sz="1200" dirty="0">
            <a:latin typeface="Arial Black" panose="020B0A04020102020204" pitchFamily="34" charset="0"/>
          </a:endParaRPr>
        </a:p>
      </dgm:t>
    </dgm:pt>
    <dgm:pt modelId="{507CF726-1C60-4019-8CAD-887DD639C9F8}" type="parTrans" cxnId="{B3617269-E73C-4554-8648-53C1623F4C79}">
      <dgm:prSet/>
      <dgm:spPr/>
      <dgm:t>
        <a:bodyPr/>
        <a:lstStyle/>
        <a:p>
          <a:endParaRPr lang="ru-RU"/>
        </a:p>
      </dgm:t>
    </dgm:pt>
    <dgm:pt modelId="{8EC79885-3768-4DD8-B525-5825590A8A45}" type="sibTrans" cxnId="{B3617269-E73C-4554-8648-53C1623F4C79}">
      <dgm:prSet/>
      <dgm:spPr/>
      <dgm:t>
        <a:bodyPr/>
        <a:lstStyle/>
        <a:p>
          <a:endParaRPr lang="ru-RU"/>
        </a:p>
      </dgm:t>
    </dgm:pt>
    <dgm:pt modelId="{A6B254F2-F9A7-41E2-91F7-308FE91F667F}">
      <dgm:prSet phldrT="[Текст]" custT="1"/>
      <dgm:spPr/>
      <dgm:t>
        <a:bodyPr/>
        <a:lstStyle/>
        <a:p>
          <a:r>
            <a:rPr lang="ru-RU" sz="1200" dirty="0" smtClean="0">
              <a:latin typeface="Arial Black" panose="020B0A04020102020204" pitchFamily="34" charset="0"/>
            </a:rPr>
            <a:t>Неприязненное, враждебное, высокомерное, подозрительное отношение к другим</a:t>
          </a:r>
          <a:endParaRPr lang="ru-RU" sz="1200" dirty="0">
            <a:latin typeface="Arial Black" panose="020B0A04020102020204" pitchFamily="34" charset="0"/>
          </a:endParaRPr>
        </a:p>
      </dgm:t>
    </dgm:pt>
    <dgm:pt modelId="{DA213258-BA7D-4294-A7AB-DC7B3DCCA970}" type="parTrans" cxnId="{F3FBC6CB-AEC9-43CA-8EB0-196FDE5D814F}">
      <dgm:prSet/>
      <dgm:spPr/>
      <dgm:t>
        <a:bodyPr/>
        <a:lstStyle/>
        <a:p>
          <a:endParaRPr lang="ru-RU"/>
        </a:p>
      </dgm:t>
    </dgm:pt>
    <dgm:pt modelId="{6C5E0804-A560-463B-9AFC-3579AF16F931}" type="sibTrans" cxnId="{F3FBC6CB-AEC9-43CA-8EB0-196FDE5D814F}">
      <dgm:prSet/>
      <dgm:spPr/>
      <dgm:t>
        <a:bodyPr/>
        <a:lstStyle/>
        <a:p>
          <a:endParaRPr lang="ru-RU"/>
        </a:p>
      </dgm:t>
    </dgm:pt>
    <dgm:pt modelId="{8ED4871F-51FA-44F1-8486-DCE78DA0ABA3}">
      <dgm:prSet phldrT="[Текст]" custT="1"/>
      <dgm:spPr/>
      <dgm:t>
        <a:bodyPr/>
        <a:lstStyle/>
        <a:p>
          <a:r>
            <a:rPr lang="ru-RU" sz="1200" dirty="0" smtClean="0">
              <a:latin typeface="Arial Black" panose="020B0A04020102020204" pitchFamily="34" charset="0"/>
            </a:rPr>
            <a:t>Стремление получать в процессе общения только положительные эмоции</a:t>
          </a:r>
        </a:p>
        <a:p>
          <a:endParaRPr lang="ru-RU" sz="1300" dirty="0"/>
        </a:p>
      </dgm:t>
    </dgm:pt>
    <dgm:pt modelId="{043BB68F-8491-4D30-A7EF-AFD78F80BBF6}" type="parTrans" cxnId="{17706CC4-5DC1-487A-B2C5-B953A3AE012D}">
      <dgm:prSet/>
      <dgm:spPr/>
      <dgm:t>
        <a:bodyPr/>
        <a:lstStyle/>
        <a:p>
          <a:endParaRPr lang="ru-RU"/>
        </a:p>
      </dgm:t>
    </dgm:pt>
    <dgm:pt modelId="{88DAC246-16D2-42AE-A410-AA45C079D50C}" type="sibTrans" cxnId="{17706CC4-5DC1-487A-B2C5-B953A3AE012D}">
      <dgm:prSet/>
      <dgm:spPr/>
      <dgm:t>
        <a:bodyPr/>
        <a:lstStyle/>
        <a:p>
          <a:endParaRPr lang="ru-RU"/>
        </a:p>
      </dgm:t>
    </dgm:pt>
    <dgm:pt modelId="{420CC8CB-6914-4A2E-A574-A83C13BB607C}" type="pres">
      <dgm:prSet presAssocID="{14F728F6-00A2-4BD8-A1FF-3B1E065DC2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8B42FB-C7F5-46C5-87D9-F43624FB4EA3}" type="pres">
      <dgm:prSet presAssocID="{97D21730-E2F6-4689-B286-0A0E72492E56}" presName="composite" presStyleCnt="0"/>
      <dgm:spPr/>
    </dgm:pt>
    <dgm:pt modelId="{D80FB95C-983E-4244-A58C-3CAFF4009A95}" type="pres">
      <dgm:prSet presAssocID="{97D21730-E2F6-4689-B286-0A0E72492E56}" presName="rect1" presStyleLbl="tr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43075-2A5D-4169-8FE9-9A8F97851763}" type="pres">
      <dgm:prSet presAssocID="{97D21730-E2F6-4689-B286-0A0E72492E56}" presName="rect2" presStyleLbl="fgImgPlace1" presStyleIdx="0" presStyleCnt="5"/>
      <dgm:spPr/>
    </dgm:pt>
    <dgm:pt modelId="{C7C623EB-5285-44C0-8A8D-91187E704BEB}" type="pres">
      <dgm:prSet presAssocID="{E40F7CD5-27F8-4D77-BFF4-B08BFCB9BA9B}" presName="sibTrans" presStyleCnt="0"/>
      <dgm:spPr/>
    </dgm:pt>
    <dgm:pt modelId="{F1D3488D-FDF8-4514-9EC8-6878DEA3F2EF}" type="pres">
      <dgm:prSet presAssocID="{5755E775-BDFF-4D4F-B89D-0085CC4BCB34}" presName="composite" presStyleCnt="0"/>
      <dgm:spPr/>
    </dgm:pt>
    <dgm:pt modelId="{75EB1FB1-B8CE-4C82-8488-8876014FE86F}" type="pres">
      <dgm:prSet presAssocID="{5755E775-BDFF-4D4F-B89D-0085CC4BCB34}" presName="rect1" presStyleLbl="tr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AD5F8-3DDA-4BE5-928D-BC32C17A0018}" type="pres">
      <dgm:prSet presAssocID="{5755E775-BDFF-4D4F-B89D-0085CC4BCB34}" presName="rect2" presStyleLbl="fgImgPlace1" presStyleIdx="1" presStyleCnt="5"/>
      <dgm:spPr/>
    </dgm:pt>
    <dgm:pt modelId="{61143335-F013-4DF9-A1FC-D63638F166F2}" type="pres">
      <dgm:prSet presAssocID="{AF83DB8E-7C8A-401A-B1DC-B56C6888F6D4}" presName="sibTrans" presStyleCnt="0"/>
      <dgm:spPr/>
    </dgm:pt>
    <dgm:pt modelId="{947CB23A-FC1D-46A5-829F-B4E2CCDCCC3D}" type="pres">
      <dgm:prSet presAssocID="{76504BC5-C91C-4CE5-B25F-04553B131404}" presName="composite" presStyleCnt="0"/>
      <dgm:spPr/>
    </dgm:pt>
    <dgm:pt modelId="{437846E2-EDCF-4CB7-91C6-3E0BC2ED7780}" type="pres">
      <dgm:prSet presAssocID="{76504BC5-C91C-4CE5-B25F-04553B131404}" presName="rect1" presStyleLbl="tr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8ADA1-D782-4082-B0EC-B647B274EF78}" type="pres">
      <dgm:prSet presAssocID="{76504BC5-C91C-4CE5-B25F-04553B131404}" presName="rect2" presStyleLbl="fgImgPlace1" presStyleIdx="2" presStyleCnt="5"/>
      <dgm:spPr/>
    </dgm:pt>
    <dgm:pt modelId="{E610530B-C7F8-4CDE-A6D1-5BF8CA6C6C2A}" type="pres">
      <dgm:prSet presAssocID="{8EC79885-3768-4DD8-B525-5825590A8A45}" presName="sibTrans" presStyleCnt="0"/>
      <dgm:spPr/>
    </dgm:pt>
    <dgm:pt modelId="{3CB72C1E-5ED5-431E-B628-2BD5D69DE119}" type="pres">
      <dgm:prSet presAssocID="{A6B254F2-F9A7-41E2-91F7-308FE91F667F}" presName="composite" presStyleCnt="0"/>
      <dgm:spPr/>
    </dgm:pt>
    <dgm:pt modelId="{DBC39F69-4861-4107-BA13-8AD01B2520B2}" type="pres">
      <dgm:prSet presAssocID="{A6B254F2-F9A7-41E2-91F7-308FE91F667F}" presName="rect1" presStyleLbl="tr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8AF1B-1BC4-4FBC-808F-6572F66EE703}" type="pres">
      <dgm:prSet presAssocID="{A6B254F2-F9A7-41E2-91F7-308FE91F667F}" presName="rect2" presStyleLbl="fgImgPlace1" presStyleIdx="3" presStyleCnt="5"/>
      <dgm:spPr/>
    </dgm:pt>
    <dgm:pt modelId="{829BB92B-33BB-4ACB-A77E-411E3AD743E0}" type="pres">
      <dgm:prSet presAssocID="{6C5E0804-A560-463B-9AFC-3579AF16F931}" presName="sibTrans" presStyleCnt="0"/>
      <dgm:spPr/>
    </dgm:pt>
    <dgm:pt modelId="{6C13A3D5-0AC9-4B70-BAC6-0E5CEE3EE818}" type="pres">
      <dgm:prSet presAssocID="{8ED4871F-51FA-44F1-8486-DCE78DA0ABA3}" presName="composite" presStyleCnt="0"/>
      <dgm:spPr/>
    </dgm:pt>
    <dgm:pt modelId="{E47FB86D-F33A-42C3-A509-E7D9D3DB315E}" type="pres">
      <dgm:prSet presAssocID="{8ED4871F-51FA-44F1-8486-DCE78DA0ABA3}" presName="rect1" presStyleLbl="tr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334E1-E63B-4B8C-9D09-D58920A4205C}" type="pres">
      <dgm:prSet presAssocID="{8ED4871F-51FA-44F1-8486-DCE78DA0ABA3}" presName="rect2" presStyleLbl="fgImgPlace1" presStyleIdx="4" presStyleCnt="5"/>
      <dgm:spPr/>
    </dgm:pt>
  </dgm:ptLst>
  <dgm:cxnLst>
    <dgm:cxn modelId="{F721FECC-697C-4330-9F17-091456024F81}" type="presOf" srcId="{A6B254F2-F9A7-41E2-91F7-308FE91F667F}" destId="{DBC39F69-4861-4107-BA13-8AD01B2520B2}" srcOrd="0" destOrd="0" presId="urn:microsoft.com/office/officeart/2008/layout/PictureStrips"/>
    <dgm:cxn modelId="{0E74654F-E480-43D3-B34F-1213638CB7A6}" type="presOf" srcId="{5755E775-BDFF-4D4F-B89D-0085CC4BCB34}" destId="{75EB1FB1-B8CE-4C82-8488-8876014FE86F}" srcOrd="0" destOrd="0" presId="urn:microsoft.com/office/officeart/2008/layout/PictureStrips"/>
    <dgm:cxn modelId="{9724D709-6068-4992-A438-51813D52D018}" srcId="{14F728F6-00A2-4BD8-A1FF-3B1E065DC264}" destId="{97D21730-E2F6-4689-B286-0A0E72492E56}" srcOrd="0" destOrd="0" parTransId="{C7CC4A13-8A1D-4D1C-866E-5A8963ACA138}" sibTransId="{E40F7CD5-27F8-4D77-BFF4-B08BFCB9BA9B}"/>
    <dgm:cxn modelId="{083EDE46-86B2-43F9-8C76-40BDCCA92222}" type="presOf" srcId="{14F728F6-00A2-4BD8-A1FF-3B1E065DC264}" destId="{420CC8CB-6914-4A2E-A574-A83C13BB607C}" srcOrd="0" destOrd="0" presId="urn:microsoft.com/office/officeart/2008/layout/PictureStrips"/>
    <dgm:cxn modelId="{4650F4ED-3B91-4C9E-98AB-2BD90E73E6D9}" srcId="{14F728F6-00A2-4BD8-A1FF-3B1E065DC264}" destId="{5755E775-BDFF-4D4F-B89D-0085CC4BCB34}" srcOrd="1" destOrd="0" parTransId="{4EE3B2E2-415A-4425-B73A-00B7FE4F4C0D}" sibTransId="{AF83DB8E-7C8A-401A-B1DC-B56C6888F6D4}"/>
    <dgm:cxn modelId="{F3FBC6CB-AEC9-43CA-8EB0-196FDE5D814F}" srcId="{14F728F6-00A2-4BD8-A1FF-3B1E065DC264}" destId="{A6B254F2-F9A7-41E2-91F7-308FE91F667F}" srcOrd="3" destOrd="0" parTransId="{DA213258-BA7D-4294-A7AB-DC7B3DCCA970}" sibTransId="{6C5E0804-A560-463B-9AFC-3579AF16F931}"/>
    <dgm:cxn modelId="{17706CC4-5DC1-487A-B2C5-B953A3AE012D}" srcId="{14F728F6-00A2-4BD8-A1FF-3B1E065DC264}" destId="{8ED4871F-51FA-44F1-8486-DCE78DA0ABA3}" srcOrd="4" destOrd="0" parTransId="{043BB68F-8491-4D30-A7EF-AFD78F80BBF6}" sibTransId="{88DAC246-16D2-42AE-A410-AA45C079D50C}"/>
    <dgm:cxn modelId="{9E330F82-F28F-447C-A250-8D03CD975E48}" type="presOf" srcId="{8ED4871F-51FA-44F1-8486-DCE78DA0ABA3}" destId="{E47FB86D-F33A-42C3-A509-E7D9D3DB315E}" srcOrd="0" destOrd="0" presId="urn:microsoft.com/office/officeart/2008/layout/PictureStrips"/>
    <dgm:cxn modelId="{C562EF0F-036E-483E-829F-653401770CCC}" type="presOf" srcId="{97D21730-E2F6-4689-B286-0A0E72492E56}" destId="{D80FB95C-983E-4244-A58C-3CAFF4009A95}" srcOrd="0" destOrd="0" presId="urn:microsoft.com/office/officeart/2008/layout/PictureStrips"/>
    <dgm:cxn modelId="{B3617269-E73C-4554-8648-53C1623F4C79}" srcId="{14F728F6-00A2-4BD8-A1FF-3B1E065DC264}" destId="{76504BC5-C91C-4CE5-B25F-04553B131404}" srcOrd="2" destOrd="0" parTransId="{507CF726-1C60-4019-8CAD-887DD639C9F8}" sibTransId="{8EC79885-3768-4DD8-B525-5825590A8A45}"/>
    <dgm:cxn modelId="{2661E0E6-C6E4-4ACE-BAD3-ABEB999BA7BE}" type="presOf" srcId="{76504BC5-C91C-4CE5-B25F-04553B131404}" destId="{437846E2-EDCF-4CB7-91C6-3E0BC2ED7780}" srcOrd="0" destOrd="0" presId="urn:microsoft.com/office/officeart/2008/layout/PictureStrips"/>
    <dgm:cxn modelId="{BABC7D59-D1E3-4B5F-8D76-232C9568ABF3}" type="presParOf" srcId="{420CC8CB-6914-4A2E-A574-A83C13BB607C}" destId="{768B42FB-C7F5-46C5-87D9-F43624FB4EA3}" srcOrd="0" destOrd="0" presId="urn:microsoft.com/office/officeart/2008/layout/PictureStrips"/>
    <dgm:cxn modelId="{072EE164-AAA0-4BA1-89D5-A17A602B6A0D}" type="presParOf" srcId="{768B42FB-C7F5-46C5-87D9-F43624FB4EA3}" destId="{D80FB95C-983E-4244-A58C-3CAFF4009A95}" srcOrd="0" destOrd="0" presId="urn:microsoft.com/office/officeart/2008/layout/PictureStrips"/>
    <dgm:cxn modelId="{ECEB6CCD-8CF5-4E3E-8E83-DBFA48FA10D9}" type="presParOf" srcId="{768B42FB-C7F5-46C5-87D9-F43624FB4EA3}" destId="{CDA43075-2A5D-4169-8FE9-9A8F97851763}" srcOrd="1" destOrd="0" presId="urn:microsoft.com/office/officeart/2008/layout/PictureStrips"/>
    <dgm:cxn modelId="{6DD88FA1-2605-482F-B1A3-0ACBA4B64C77}" type="presParOf" srcId="{420CC8CB-6914-4A2E-A574-A83C13BB607C}" destId="{C7C623EB-5285-44C0-8A8D-91187E704BEB}" srcOrd="1" destOrd="0" presId="urn:microsoft.com/office/officeart/2008/layout/PictureStrips"/>
    <dgm:cxn modelId="{C392DF74-8B69-4E37-B829-3C13E085C4C4}" type="presParOf" srcId="{420CC8CB-6914-4A2E-A574-A83C13BB607C}" destId="{F1D3488D-FDF8-4514-9EC8-6878DEA3F2EF}" srcOrd="2" destOrd="0" presId="urn:microsoft.com/office/officeart/2008/layout/PictureStrips"/>
    <dgm:cxn modelId="{E3292E8C-9E08-44C0-AF26-7877B8AC9C2C}" type="presParOf" srcId="{F1D3488D-FDF8-4514-9EC8-6878DEA3F2EF}" destId="{75EB1FB1-B8CE-4C82-8488-8876014FE86F}" srcOrd="0" destOrd="0" presId="urn:microsoft.com/office/officeart/2008/layout/PictureStrips"/>
    <dgm:cxn modelId="{0423ABBB-CEEA-43C5-95B6-D988B8163C03}" type="presParOf" srcId="{F1D3488D-FDF8-4514-9EC8-6878DEA3F2EF}" destId="{5FEAD5F8-3DDA-4BE5-928D-BC32C17A0018}" srcOrd="1" destOrd="0" presId="urn:microsoft.com/office/officeart/2008/layout/PictureStrips"/>
    <dgm:cxn modelId="{184E9E41-289F-47C1-BBFE-B9A366763766}" type="presParOf" srcId="{420CC8CB-6914-4A2E-A574-A83C13BB607C}" destId="{61143335-F013-4DF9-A1FC-D63638F166F2}" srcOrd="3" destOrd="0" presId="urn:microsoft.com/office/officeart/2008/layout/PictureStrips"/>
    <dgm:cxn modelId="{2344EE93-BA85-49F3-9AF5-40D83E027B3A}" type="presParOf" srcId="{420CC8CB-6914-4A2E-A574-A83C13BB607C}" destId="{947CB23A-FC1D-46A5-829F-B4E2CCDCCC3D}" srcOrd="4" destOrd="0" presId="urn:microsoft.com/office/officeart/2008/layout/PictureStrips"/>
    <dgm:cxn modelId="{250C6D4D-B55F-410E-B1AA-C3ABE8D9C63C}" type="presParOf" srcId="{947CB23A-FC1D-46A5-829F-B4E2CCDCCC3D}" destId="{437846E2-EDCF-4CB7-91C6-3E0BC2ED7780}" srcOrd="0" destOrd="0" presId="urn:microsoft.com/office/officeart/2008/layout/PictureStrips"/>
    <dgm:cxn modelId="{6A159AEB-328F-4016-AE8F-4B22472866DE}" type="presParOf" srcId="{947CB23A-FC1D-46A5-829F-B4E2CCDCCC3D}" destId="{F978ADA1-D782-4082-B0EC-B647B274EF78}" srcOrd="1" destOrd="0" presId="urn:microsoft.com/office/officeart/2008/layout/PictureStrips"/>
    <dgm:cxn modelId="{C886BB8B-5BC3-48F9-B29A-11E495777386}" type="presParOf" srcId="{420CC8CB-6914-4A2E-A574-A83C13BB607C}" destId="{E610530B-C7F8-4CDE-A6D1-5BF8CA6C6C2A}" srcOrd="5" destOrd="0" presId="urn:microsoft.com/office/officeart/2008/layout/PictureStrips"/>
    <dgm:cxn modelId="{F7030D0C-F079-43FB-BDF7-B42DB152F4A9}" type="presParOf" srcId="{420CC8CB-6914-4A2E-A574-A83C13BB607C}" destId="{3CB72C1E-5ED5-431E-B628-2BD5D69DE119}" srcOrd="6" destOrd="0" presId="urn:microsoft.com/office/officeart/2008/layout/PictureStrips"/>
    <dgm:cxn modelId="{B5A62C41-7A77-4365-A211-734A88FA023A}" type="presParOf" srcId="{3CB72C1E-5ED5-431E-B628-2BD5D69DE119}" destId="{DBC39F69-4861-4107-BA13-8AD01B2520B2}" srcOrd="0" destOrd="0" presId="urn:microsoft.com/office/officeart/2008/layout/PictureStrips"/>
    <dgm:cxn modelId="{5A3CA6AF-4152-42D6-806D-C1C5C73EEC2B}" type="presParOf" srcId="{3CB72C1E-5ED5-431E-B628-2BD5D69DE119}" destId="{0668AF1B-1BC4-4FBC-808F-6572F66EE703}" srcOrd="1" destOrd="0" presId="urn:microsoft.com/office/officeart/2008/layout/PictureStrips"/>
    <dgm:cxn modelId="{01EA1907-1A9A-4921-9D3A-802C463EC97E}" type="presParOf" srcId="{420CC8CB-6914-4A2E-A574-A83C13BB607C}" destId="{829BB92B-33BB-4ACB-A77E-411E3AD743E0}" srcOrd="7" destOrd="0" presId="urn:microsoft.com/office/officeart/2008/layout/PictureStrips"/>
    <dgm:cxn modelId="{A4185066-7028-4C0F-B828-E9F5A37581F2}" type="presParOf" srcId="{420CC8CB-6914-4A2E-A574-A83C13BB607C}" destId="{6C13A3D5-0AC9-4B70-BAC6-0E5CEE3EE818}" srcOrd="8" destOrd="0" presId="urn:microsoft.com/office/officeart/2008/layout/PictureStrips"/>
    <dgm:cxn modelId="{3CAC7242-60E9-4D8D-A196-7E436AD52D2E}" type="presParOf" srcId="{6C13A3D5-0AC9-4B70-BAC6-0E5CEE3EE818}" destId="{E47FB86D-F33A-42C3-A509-E7D9D3DB315E}" srcOrd="0" destOrd="0" presId="urn:microsoft.com/office/officeart/2008/layout/PictureStrips"/>
    <dgm:cxn modelId="{034E41B5-7F00-4FE6-B395-64F747BE7AE6}" type="presParOf" srcId="{6C13A3D5-0AC9-4B70-BAC6-0E5CEE3EE818}" destId="{A5C334E1-E63B-4B8C-9D09-D58920A4205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FB95C-983E-4244-A58C-3CAFF4009A95}">
      <dsp:nvSpPr>
        <dsp:cNvPr id="0" name=""/>
        <dsp:cNvSpPr/>
      </dsp:nvSpPr>
      <dsp:spPr>
        <a:xfrm>
          <a:off x="134347" y="341524"/>
          <a:ext cx="3175787" cy="992433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2208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 Black" panose="020B0A04020102020204" pitchFamily="34" charset="0"/>
            </a:rPr>
            <a:t>Преобладание эгоцентрической направленности эмоционального отклика</a:t>
          </a:r>
          <a:endParaRPr lang="ru-RU" sz="1200" kern="1200" dirty="0">
            <a:latin typeface="Arial Black" panose="020B0A04020102020204" pitchFamily="34" charset="0"/>
          </a:endParaRPr>
        </a:p>
      </dsp:txBody>
      <dsp:txXfrm>
        <a:off x="134347" y="341524"/>
        <a:ext cx="3175787" cy="992433"/>
      </dsp:txXfrm>
    </dsp:sp>
    <dsp:sp modelId="{CDA43075-2A5D-4169-8FE9-9A8F97851763}">
      <dsp:nvSpPr>
        <dsp:cNvPr id="0" name=""/>
        <dsp:cNvSpPr/>
      </dsp:nvSpPr>
      <dsp:spPr>
        <a:xfrm>
          <a:off x="2023" y="198173"/>
          <a:ext cx="694703" cy="1042055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B1FB1-B8CE-4C82-8488-8876014FE86F}">
      <dsp:nvSpPr>
        <dsp:cNvPr id="0" name=""/>
        <dsp:cNvSpPr/>
      </dsp:nvSpPr>
      <dsp:spPr>
        <a:xfrm>
          <a:off x="3638098" y="341524"/>
          <a:ext cx="3175787" cy="992433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2208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 Black" panose="020B0A04020102020204" pitchFamily="34" charset="0"/>
            </a:rPr>
            <a:t>Свернутость сочувствия и содействия</a:t>
          </a:r>
          <a:endParaRPr lang="ru-RU" sz="1200" kern="1200" dirty="0">
            <a:latin typeface="Arial Black" panose="020B0A04020102020204" pitchFamily="34" charset="0"/>
          </a:endParaRPr>
        </a:p>
      </dsp:txBody>
      <dsp:txXfrm>
        <a:off x="3638098" y="341524"/>
        <a:ext cx="3175787" cy="992433"/>
      </dsp:txXfrm>
    </dsp:sp>
    <dsp:sp modelId="{5FEAD5F8-3DDA-4BE5-928D-BC32C17A0018}">
      <dsp:nvSpPr>
        <dsp:cNvPr id="0" name=""/>
        <dsp:cNvSpPr/>
      </dsp:nvSpPr>
      <dsp:spPr>
        <a:xfrm>
          <a:off x="3505773" y="198173"/>
          <a:ext cx="694703" cy="1042055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846E2-EDCF-4CB7-91C6-3E0BC2ED7780}">
      <dsp:nvSpPr>
        <dsp:cNvPr id="0" name=""/>
        <dsp:cNvSpPr/>
      </dsp:nvSpPr>
      <dsp:spPr>
        <a:xfrm>
          <a:off x="134347" y="1590888"/>
          <a:ext cx="3175787" cy="992433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2208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 Black" panose="020B0A04020102020204" pitchFamily="34" charset="0"/>
            </a:rPr>
            <a:t>Неадекватность восприятия эмоционального состояния других</a:t>
          </a:r>
          <a:endParaRPr lang="ru-RU" sz="1200" kern="1200" dirty="0">
            <a:latin typeface="Arial Black" panose="020B0A04020102020204" pitchFamily="34" charset="0"/>
          </a:endParaRPr>
        </a:p>
      </dsp:txBody>
      <dsp:txXfrm>
        <a:off x="134347" y="1590888"/>
        <a:ext cx="3175787" cy="992433"/>
      </dsp:txXfrm>
    </dsp:sp>
    <dsp:sp modelId="{F978ADA1-D782-4082-B0EC-B647B274EF78}">
      <dsp:nvSpPr>
        <dsp:cNvPr id="0" name=""/>
        <dsp:cNvSpPr/>
      </dsp:nvSpPr>
      <dsp:spPr>
        <a:xfrm>
          <a:off x="2023" y="1447536"/>
          <a:ext cx="694703" cy="1042055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39F69-4861-4107-BA13-8AD01B2520B2}">
      <dsp:nvSpPr>
        <dsp:cNvPr id="0" name=""/>
        <dsp:cNvSpPr/>
      </dsp:nvSpPr>
      <dsp:spPr>
        <a:xfrm>
          <a:off x="3638098" y="1590888"/>
          <a:ext cx="3175787" cy="992433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2208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 Black" panose="020B0A04020102020204" pitchFamily="34" charset="0"/>
            </a:rPr>
            <a:t>Неприязненное, враждебное, высокомерное, подозрительное отношение к другим</a:t>
          </a:r>
          <a:endParaRPr lang="ru-RU" sz="1200" kern="1200" dirty="0">
            <a:latin typeface="Arial Black" panose="020B0A04020102020204" pitchFamily="34" charset="0"/>
          </a:endParaRPr>
        </a:p>
      </dsp:txBody>
      <dsp:txXfrm>
        <a:off x="3638098" y="1590888"/>
        <a:ext cx="3175787" cy="992433"/>
      </dsp:txXfrm>
    </dsp:sp>
    <dsp:sp modelId="{0668AF1B-1BC4-4FBC-808F-6572F66EE703}">
      <dsp:nvSpPr>
        <dsp:cNvPr id="0" name=""/>
        <dsp:cNvSpPr/>
      </dsp:nvSpPr>
      <dsp:spPr>
        <a:xfrm>
          <a:off x="3505773" y="1447536"/>
          <a:ext cx="694703" cy="1042055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FB86D-F33A-42C3-A509-E7D9D3DB315E}">
      <dsp:nvSpPr>
        <dsp:cNvPr id="0" name=""/>
        <dsp:cNvSpPr/>
      </dsp:nvSpPr>
      <dsp:spPr>
        <a:xfrm>
          <a:off x="1886222" y="2840252"/>
          <a:ext cx="3175787" cy="992433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2208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 Black" panose="020B0A04020102020204" pitchFamily="34" charset="0"/>
            </a:rPr>
            <a:t>Стремление получать в процессе общения только положительные эмоции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886222" y="2840252"/>
        <a:ext cx="3175787" cy="992433"/>
      </dsp:txXfrm>
    </dsp:sp>
    <dsp:sp modelId="{A5C334E1-E63B-4B8C-9D09-D58920A4205C}">
      <dsp:nvSpPr>
        <dsp:cNvPr id="0" name=""/>
        <dsp:cNvSpPr/>
      </dsp:nvSpPr>
      <dsp:spPr>
        <a:xfrm>
          <a:off x="1753898" y="2696900"/>
          <a:ext cx="694703" cy="1042055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114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3.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диалога в эффективной коммуникации</a:t>
            </a:r>
            <a:r>
              <a:rPr lang="ru-RU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5.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Эмоциональный компонент общения.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8464" y="2513722"/>
            <a:ext cx="6571307" cy="1673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Эмоциональность в общении </a:t>
            </a:r>
            <a:r>
              <a:rPr lang="ru-RU" sz="1600" dirty="0">
                <a:latin typeface="Arial Black" panose="020B0A04020102020204" pitchFamily="34" charset="0"/>
              </a:rPr>
              <a:t>– это поведенческий регулятор, показывающий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готовность человека </a:t>
            </a:r>
            <a:r>
              <a:rPr lang="ru-RU" sz="1600" dirty="0">
                <a:latin typeface="Arial Black" panose="020B0A04020102020204" pitchFamily="34" charset="0"/>
              </a:rPr>
              <a:t>определенным образом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относиться к партнёру по общению</a:t>
            </a:r>
            <a:r>
              <a:rPr lang="ru-RU" sz="1600" dirty="0">
                <a:latin typeface="Arial Black" panose="020B0A04020102020204" pitchFamily="34" charset="0"/>
              </a:rPr>
              <a:t>.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Высокая эмоциональность</a:t>
            </a:r>
            <a:r>
              <a:rPr lang="ru-RU" sz="1600" dirty="0">
                <a:latin typeface="Arial Black" panose="020B0A04020102020204" pitchFamily="34" charset="0"/>
              </a:rPr>
              <a:t> в повседневной жизни может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осложнить</a:t>
            </a:r>
            <a:r>
              <a:rPr lang="ru-RU" sz="1600" dirty="0">
                <a:latin typeface="Arial Black" panose="020B0A04020102020204" pitchFamily="34" charset="0"/>
              </a:rPr>
              <a:t> или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облегчить</a:t>
            </a:r>
            <a:r>
              <a:rPr lang="ru-RU" sz="1600" dirty="0">
                <a:latin typeface="Arial Black" panose="020B0A04020102020204" pitchFamily="34" charset="0"/>
              </a:rPr>
              <a:t> межличностное общение</a:t>
            </a:r>
            <a:r>
              <a:rPr lang="ru-RU" sz="1600" dirty="0" smtClean="0">
                <a:latin typeface="Arial Black" panose="020B0A04020102020204" pitchFamily="34" charset="0"/>
              </a:rPr>
              <a:t>.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445" y="441874"/>
            <a:ext cx="6571307" cy="469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Эмоциональность в общении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9690" y="1440057"/>
            <a:ext cx="6400800" cy="882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Некоторые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человека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являться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препятствием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успешной коммуникации сами по </a:t>
            </a:r>
            <a:r>
              <a:rPr lang="ru-RU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себе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4442687"/>
              </p:ext>
            </p:extLst>
          </p:nvPr>
        </p:nvGraphicFramePr>
        <p:xfrm>
          <a:off x="2688045" y="2133599"/>
          <a:ext cx="6815909" cy="4030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6511" y="342054"/>
            <a:ext cx="6571307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Препятствия, которые могут возникать в общении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6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68190" y="275619"/>
            <a:ext cx="6571307" cy="469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Чек-лист для самоконтроля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276558"/>
              </p:ext>
            </p:extLst>
          </p:nvPr>
        </p:nvGraphicFramePr>
        <p:xfrm>
          <a:off x="2055225" y="1558837"/>
          <a:ext cx="8072845" cy="373597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0363">
                  <a:extLst>
                    <a:ext uri="{9D8B030D-6E8A-4147-A177-3AD203B41FA5}">
                      <a16:colId xmlns:a16="http://schemas.microsoft.com/office/drawing/2014/main" val="2568087578"/>
                    </a:ext>
                  </a:extLst>
                </a:gridCol>
                <a:gridCol w="4335708">
                  <a:extLst>
                    <a:ext uri="{9D8B030D-6E8A-4147-A177-3AD203B41FA5}">
                      <a16:colId xmlns:a16="http://schemas.microsoft.com/office/drawing/2014/main" val="282577822"/>
                    </a:ext>
                  </a:extLst>
                </a:gridCol>
                <a:gridCol w="1273925">
                  <a:extLst>
                    <a:ext uri="{9D8B030D-6E8A-4147-A177-3AD203B41FA5}">
                      <a16:colId xmlns:a16="http://schemas.microsoft.com/office/drawing/2014/main" val="1278733086"/>
                    </a:ext>
                  </a:extLst>
                </a:gridCol>
                <a:gridCol w="2102849">
                  <a:extLst>
                    <a:ext uri="{9D8B030D-6E8A-4147-A177-3AD203B41FA5}">
                      <a16:colId xmlns:a16="http://schemas.microsoft.com/office/drawing/2014/main" val="1813734460"/>
                    </a:ext>
                  </a:extLst>
                </a:gridCol>
              </a:tblGrid>
              <a:tr h="370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Вопрос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Ответ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Комментарий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8968249"/>
                  </a:ext>
                </a:extLst>
              </a:tr>
              <a:tr h="757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Что такое активное слушание. Компоненты, которые его определяют.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521176"/>
                  </a:ext>
                </a:extLst>
              </a:tr>
              <a:tr h="37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Типы построения активного слушания.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494504"/>
                  </a:ext>
                </a:extLst>
              </a:tr>
              <a:tr h="37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Этапы активного слушания.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6395328"/>
                  </a:ext>
                </a:extLst>
              </a:tr>
              <a:tr h="37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Вопросы в диалоге. Типы вопросов.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0380657"/>
                  </a:ext>
                </a:extLst>
              </a:tr>
              <a:tr h="37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Рациональная аргументация.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4364616"/>
                  </a:ext>
                </a:extLst>
              </a:tr>
              <a:tr h="37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Эмоциональная аргументация.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2260272"/>
                  </a:ext>
                </a:extLst>
              </a:tr>
              <a:tr h="757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Характеристики человека, которые могут препятствовать успешной коммуникации.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745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5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1369</TotalTime>
  <Words>174</Words>
  <Application>Microsoft Office PowerPoint</Application>
  <PresentationFormat>Широкоэкранный</PresentationFormat>
  <Paragraphs>46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Ивоева Алла</cp:lastModifiedBy>
  <cp:revision>28</cp:revision>
  <dcterms:created xsi:type="dcterms:W3CDTF">2020-12-14T13:45:20Z</dcterms:created>
  <dcterms:modified xsi:type="dcterms:W3CDTF">2021-09-25T07:54:18Z</dcterms:modified>
</cp:coreProperties>
</file>