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18B69-05F5-4119-9B67-66CF313AC140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1265728-DA76-4E9E-9230-1F2F93EBC653}">
      <dgm:prSet phldrT="[Текст]"/>
      <dgm:spPr/>
      <dgm:t>
        <a:bodyPr/>
        <a:lstStyle/>
        <a:p>
          <a:pPr algn="ctr"/>
          <a:r>
            <a:rPr lang="ru-RU" dirty="0">
              <a:latin typeface="Arial Black" panose="020B0A04020102020204" pitchFamily="34" charset="0"/>
            </a:rPr>
            <a:t>Если вы предлагаете свою помощь человеку с инвалидностью, то прежде всего убедитесь в его согласии ее принять, а затем спросите, что и как делать. Если вы не поняли, не стесняйтесь — переспросите.</a:t>
          </a:r>
        </a:p>
      </dgm:t>
    </dgm:pt>
    <dgm:pt modelId="{69F39F0E-D26B-448D-8EF0-B0487FA12A9D}" type="parTrans" cxnId="{446C6E0C-B572-4B55-866D-DB80291203DD}">
      <dgm:prSet/>
      <dgm:spPr/>
      <dgm:t>
        <a:bodyPr/>
        <a:lstStyle/>
        <a:p>
          <a:endParaRPr lang="ru-RU"/>
        </a:p>
      </dgm:t>
    </dgm:pt>
    <dgm:pt modelId="{05A286B4-A24B-4DC4-8936-9056731531C0}" type="sibTrans" cxnId="{446C6E0C-B572-4B55-866D-DB80291203DD}">
      <dgm:prSet/>
      <dgm:spPr/>
      <dgm:t>
        <a:bodyPr/>
        <a:lstStyle/>
        <a:p>
          <a:endParaRPr lang="ru-RU"/>
        </a:p>
      </dgm:t>
    </dgm:pt>
    <dgm:pt modelId="{C4299674-4BB7-4741-9712-FABF7664E93D}">
      <dgm:prSet phldrT="[Текст]"/>
      <dgm:spPr/>
      <dgm:t>
        <a:bodyPr/>
        <a:lstStyle/>
        <a:p>
          <a:pPr algn="ctr"/>
          <a:r>
            <a:rPr lang="ru-RU" dirty="0">
              <a:latin typeface="Arial Black" panose="020B0A04020102020204" pitchFamily="34" charset="0"/>
            </a:rPr>
            <a:t>Не обижайтесь, если вашу помощь отвергнут – человек имеет право на самостоятельность и может просто не нуждаться в помощи в данный момент. </a:t>
          </a:r>
        </a:p>
      </dgm:t>
    </dgm:pt>
    <dgm:pt modelId="{7322507E-F784-41C0-8560-5D696E890694}" type="parTrans" cxnId="{4385291F-EDC1-404F-ACF5-8F4DEBC3F98B}">
      <dgm:prSet/>
      <dgm:spPr/>
      <dgm:t>
        <a:bodyPr/>
        <a:lstStyle/>
        <a:p>
          <a:endParaRPr lang="ru-RU"/>
        </a:p>
      </dgm:t>
    </dgm:pt>
    <dgm:pt modelId="{5F1DE40C-B54E-452B-97AA-7DF05953F793}" type="sibTrans" cxnId="{4385291F-EDC1-404F-ACF5-8F4DEBC3F98B}">
      <dgm:prSet/>
      <dgm:spPr/>
      <dgm:t>
        <a:bodyPr/>
        <a:lstStyle/>
        <a:p>
          <a:endParaRPr lang="ru-RU"/>
        </a:p>
      </dgm:t>
    </dgm:pt>
    <dgm:pt modelId="{12908434-39D2-40A2-91C1-B111460ED84C}">
      <dgm:prSet phldrT="[Текст]"/>
      <dgm:spPr/>
      <dgm:t>
        <a:bodyPr/>
        <a:lstStyle/>
        <a:p>
          <a:pPr algn="ctr"/>
          <a:r>
            <a:rPr lang="ru-RU" dirty="0">
              <a:latin typeface="Arial Black" panose="020B0A04020102020204" pitchFamily="34" charset="0"/>
            </a:rPr>
            <a:t>Во время общения с человеком любой нозологии всегда обращайтесь непосредственно к человеку с инвалидностью, а не к его спутнику, помощнику, сопровождающему или </a:t>
          </a:r>
          <a:r>
            <a:rPr lang="ru-RU" dirty="0" err="1">
              <a:latin typeface="Arial Black" panose="020B0A04020102020204" pitchFamily="34" charset="0"/>
            </a:rPr>
            <a:t>сурдопереводчику</a:t>
          </a:r>
          <a:r>
            <a:rPr lang="ru-RU" dirty="0">
              <a:latin typeface="Arial Black" panose="020B0A04020102020204" pitchFamily="34" charset="0"/>
            </a:rPr>
            <a:t>, которые присутствуют при разговоре. </a:t>
          </a:r>
        </a:p>
      </dgm:t>
    </dgm:pt>
    <dgm:pt modelId="{5A8D6AD7-9E09-4D2E-A251-291BA38CB9F2}" type="parTrans" cxnId="{767D32D8-FF38-4FEE-A17D-A330A40D4509}">
      <dgm:prSet/>
      <dgm:spPr/>
      <dgm:t>
        <a:bodyPr/>
        <a:lstStyle/>
        <a:p>
          <a:endParaRPr lang="ru-RU"/>
        </a:p>
      </dgm:t>
    </dgm:pt>
    <dgm:pt modelId="{BDBAB6B3-4EAF-45CF-93B6-E16DB70532FD}" type="sibTrans" cxnId="{767D32D8-FF38-4FEE-A17D-A330A40D4509}">
      <dgm:prSet/>
      <dgm:spPr/>
      <dgm:t>
        <a:bodyPr/>
        <a:lstStyle/>
        <a:p>
          <a:endParaRPr lang="ru-RU"/>
        </a:p>
      </dgm:t>
    </dgm:pt>
    <dgm:pt modelId="{5B823993-6B84-4027-81DB-9E1A1E76B3FA}" type="pres">
      <dgm:prSet presAssocID="{7E618B69-05F5-4119-9B67-66CF313AC140}" presName="diagram" presStyleCnt="0">
        <dgm:presLayoutVars>
          <dgm:dir/>
          <dgm:resizeHandles val="exact"/>
        </dgm:presLayoutVars>
      </dgm:prSet>
      <dgm:spPr/>
    </dgm:pt>
    <dgm:pt modelId="{884F25C8-9B1F-47E8-A410-883BCCDB257E}" type="pres">
      <dgm:prSet presAssocID="{51265728-DA76-4E9E-9230-1F2F93EBC653}" presName="node" presStyleLbl="node1" presStyleIdx="0" presStyleCnt="3">
        <dgm:presLayoutVars>
          <dgm:bulletEnabled val="1"/>
        </dgm:presLayoutVars>
      </dgm:prSet>
      <dgm:spPr/>
    </dgm:pt>
    <dgm:pt modelId="{DC7A33ED-C14D-4506-9F6B-5E868D15E905}" type="pres">
      <dgm:prSet presAssocID="{05A286B4-A24B-4DC4-8936-9056731531C0}" presName="sibTrans" presStyleCnt="0"/>
      <dgm:spPr/>
    </dgm:pt>
    <dgm:pt modelId="{6D755D4A-B2D7-4398-99F2-9A4C759A9694}" type="pres">
      <dgm:prSet presAssocID="{C4299674-4BB7-4741-9712-FABF7664E93D}" presName="node" presStyleLbl="node1" presStyleIdx="1" presStyleCnt="3">
        <dgm:presLayoutVars>
          <dgm:bulletEnabled val="1"/>
        </dgm:presLayoutVars>
      </dgm:prSet>
      <dgm:spPr/>
    </dgm:pt>
    <dgm:pt modelId="{07831D64-AA60-419A-B159-0EAC781FC7EA}" type="pres">
      <dgm:prSet presAssocID="{5F1DE40C-B54E-452B-97AA-7DF05953F793}" presName="sibTrans" presStyleCnt="0"/>
      <dgm:spPr/>
    </dgm:pt>
    <dgm:pt modelId="{BE1B410A-B4FC-42C7-86C6-30D56006E68D}" type="pres">
      <dgm:prSet presAssocID="{12908434-39D2-40A2-91C1-B111460ED84C}" presName="node" presStyleLbl="node1" presStyleIdx="2" presStyleCnt="3">
        <dgm:presLayoutVars>
          <dgm:bulletEnabled val="1"/>
        </dgm:presLayoutVars>
      </dgm:prSet>
      <dgm:spPr/>
    </dgm:pt>
  </dgm:ptLst>
  <dgm:cxnLst>
    <dgm:cxn modelId="{446C6E0C-B572-4B55-866D-DB80291203DD}" srcId="{7E618B69-05F5-4119-9B67-66CF313AC140}" destId="{51265728-DA76-4E9E-9230-1F2F93EBC653}" srcOrd="0" destOrd="0" parTransId="{69F39F0E-D26B-448D-8EF0-B0487FA12A9D}" sibTransId="{05A286B4-A24B-4DC4-8936-9056731531C0}"/>
    <dgm:cxn modelId="{4385291F-EDC1-404F-ACF5-8F4DEBC3F98B}" srcId="{7E618B69-05F5-4119-9B67-66CF313AC140}" destId="{C4299674-4BB7-4741-9712-FABF7664E93D}" srcOrd="1" destOrd="0" parTransId="{7322507E-F784-41C0-8560-5D696E890694}" sibTransId="{5F1DE40C-B54E-452B-97AA-7DF05953F793}"/>
    <dgm:cxn modelId="{5AC4E842-C41E-4BC3-8065-505F5A225ED9}" type="presOf" srcId="{51265728-DA76-4E9E-9230-1F2F93EBC653}" destId="{884F25C8-9B1F-47E8-A410-883BCCDB257E}" srcOrd="0" destOrd="0" presId="urn:microsoft.com/office/officeart/2005/8/layout/default"/>
    <dgm:cxn modelId="{E72BB972-C708-4CBF-8D9F-9C5C2122B726}" type="presOf" srcId="{12908434-39D2-40A2-91C1-B111460ED84C}" destId="{BE1B410A-B4FC-42C7-86C6-30D56006E68D}" srcOrd="0" destOrd="0" presId="urn:microsoft.com/office/officeart/2005/8/layout/default"/>
    <dgm:cxn modelId="{5F7A65BE-1060-45FC-973A-CFD7364DB6E2}" type="presOf" srcId="{C4299674-4BB7-4741-9712-FABF7664E93D}" destId="{6D755D4A-B2D7-4398-99F2-9A4C759A9694}" srcOrd="0" destOrd="0" presId="urn:microsoft.com/office/officeart/2005/8/layout/default"/>
    <dgm:cxn modelId="{767D32D8-FF38-4FEE-A17D-A330A40D4509}" srcId="{7E618B69-05F5-4119-9B67-66CF313AC140}" destId="{12908434-39D2-40A2-91C1-B111460ED84C}" srcOrd="2" destOrd="0" parTransId="{5A8D6AD7-9E09-4D2E-A251-291BA38CB9F2}" sibTransId="{BDBAB6B3-4EAF-45CF-93B6-E16DB70532FD}"/>
    <dgm:cxn modelId="{9B5AFDDF-DEB0-4C99-ADA3-CC8A4A477D12}" type="presOf" srcId="{7E618B69-05F5-4119-9B67-66CF313AC140}" destId="{5B823993-6B84-4027-81DB-9E1A1E76B3FA}" srcOrd="0" destOrd="0" presId="urn:microsoft.com/office/officeart/2005/8/layout/default"/>
    <dgm:cxn modelId="{C544E0BF-EF07-4FF7-9CF2-E2BC8100C656}" type="presParOf" srcId="{5B823993-6B84-4027-81DB-9E1A1E76B3FA}" destId="{884F25C8-9B1F-47E8-A410-883BCCDB257E}" srcOrd="0" destOrd="0" presId="urn:microsoft.com/office/officeart/2005/8/layout/default"/>
    <dgm:cxn modelId="{A587521E-288B-4D17-B94D-88393EE6D422}" type="presParOf" srcId="{5B823993-6B84-4027-81DB-9E1A1E76B3FA}" destId="{DC7A33ED-C14D-4506-9F6B-5E868D15E905}" srcOrd="1" destOrd="0" presId="urn:microsoft.com/office/officeart/2005/8/layout/default"/>
    <dgm:cxn modelId="{3F26C270-84FA-47AE-86CB-5B8C9F7BEE16}" type="presParOf" srcId="{5B823993-6B84-4027-81DB-9E1A1E76B3FA}" destId="{6D755D4A-B2D7-4398-99F2-9A4C759A9694}" srcOrd="2" destOrd="0" presId="urn:microsoft.com/office/officeart/2005/8/layout/default"/>
    <dgm:cxn modelId="{BAD25311-742F-4D3A-97D6-27A60DC3125F}" type="presParOf" srcId="{5B823993-6B84-4027-81DB-9E1A1E76B3FA}" destId="{07831D64-AA60-419A-B159-0EAC781FC7EA}" srcOrd="3" destOrd="0" presId="urn:microsoft.com/office/officeart/2005/8/layout/default"/>
    <dgm:cxn modelId="{FCB3C0E4-1F15-4280-B173-913179324A0B}" type="presParOf" srcId="{5B823993-6B84-4027-81DB-9E1A1E76B3FA}" destId="{BE1B410A-B4FC-42C7-86C6-30D56006E68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18B69-05F5-4119-9B67-66CF313AC140}" type="doc">
      <dgm:prSet loTypeId="urn:microsoft.com/office/officeart/2005/8/layout/defaul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1265728-DA76-4E9E-9230-1F2F93EBC653}">
      <dgm:prSet phldrT="[Текст]" custT="1"/>
      <dgm:spPr/>
      <dgm:t>
        <a:bodyPr/>
        <a:lstStyle/>
        <a:p>
          <a:pPr algn="ctr"/>
          <a:r>
            <a:rPr lang="ru-RU" sz="1400" dirty="0">
              <a:latin typeface="Arial Black" panose="020B0A04020102020204" pitchFamily="34" charset="0"/>
            </a:rPr>
            <a:t>Когда вас знакомят, вполне естественно пожать руку - правую или левую, что вполне допустимо</a:t>
          </a:r>
        </a:p>
      </dgm:t>
    </dgm:pt>
    <dgm:pt modelId="{69F39F0E-D26B-448D-8EF0-B0487FA12A9D}" type="parTrans" cxnId="{446C6E0C-B572-4B55-866D-DB80291203DD}">
      <dgm:prSet/>
      <dgm:spPr/>
      <dgm:t>
        <a:bodyPr/>
        <a:lstStyle/>
        <a:p>
          <a:endParaRPr lang="ru-RU"/>
        </a:p>
      </dgm:t>
    </dgm:pt>
    <dgm:pt modelId="{05A286B4-A24B-4DC4-8936-9056731531C0}" type="sibTrans" cxnId="{446C6E0C-B572-4B55-866D-DB80291203DD}">
      <dgm:prSet/>
      <dgm:spPr/>
      <dgm:t>
        <a:bodyPr/>
        <a:lstStyle/>
        <a:p>
          <a:endParaRPr lang="ru-RU"/>
        </a:p>
      </dgm:t>
    </dgm:pt>
    <dgm:pt modelId="{C4299674-4BB7-4741-9712-FABF7664E93D}">
      <dgm:prSet phldrT="[Текст]" custT="1"/>
      <dgm:spPr/>
      <dgm:t>
        <a:bodyPr/>
        <a:lstStyle/>
        <a:p>
          <a:pPr algn="ctr"/>
          <a:r>
            <a:rPr lang="ru-RU" sz="1000" dirty="0">
              <a:latin typeface="Arial Black" panose="020B0A04020102020204" pitchFamily="34" charset="0"/>
            </a:rPr>
            <a:t> </a:t>
          </a:r>
          <a:r>
            <a:rPr lang="ru-RU" sz="1400" dirty="0">
              <a:latin typeface="Arial Black" panose="020B0A04020102020204" pitchFamily="34" charset="0"/>
            </a:rPr>
            <a:t>Обращайтесь со взрослыми людьми с инвалидностью как со взрослыми. Говорить на «ты» можно только в том случае, если вы хорошо знакомы</a:t>
          </a:r>
        </a:p>
      </dgm:t>
    </dgm:pt>
    <dgm:pt modelId="{7322507E-F784-41C0-8560-5D696E890694}" type="parTrans" cxnId="{4385291F-EDC1-404F-ACF5-8F4DEBC3F98B}">
      <dgm:prSet/>
      <dgm:spPr/>
      <dgm:t>
        <a:bodyPr/>
        <a:lstStyle/>
        <a:p>
          <a:endParaRPr lang="ru-RU"/>
        </a:p>
      </dgm:t>
    </dgm:pt>
    <dgm:pt modelId="{5F1DE40C-B54E-452B-97AA-7DF05953F793}" type="sibTrans" cxnId="{4385291F-EDC1-404F-ACF5-8F4DEBC3F98B}">
      <dgm:prSet/>
      <dgm:spPr/>
      <dgm:t>
        <a:bodyPr/>
        <a:lstStyle/>
        <a:p>
          <a:endParaRPr lang="ru-RU"/>
        </a:p>
      </dgm:t>
    </dgm:pt>
    <dgm:pt modelId="{5F92D948-3BED-4CD4-92F2-206CA06248EA}">
      <dgm:prSet phldrT="[Текст]" custT="1"/>
      <dgm:spPr/>
      <dgm:t>
        <a:bodyPr/>
        <a:lstStyle/>
        <a:p>
          <a:pPr algn="ctr"/>
          <a:r>
            <a:rPr lang="ru-RU" sz="1400" dirty="0">
              <a:latin typeface="Arial Black" panose="020B0A04020102020204" pitchFamily="34" charset="0"/>
            </a:rPr>
            <a:t>Не следует пользоваться и брать в руки без разрешения владельца компенсаторные средства человека с инвалидностью, такие как коляска, трость, костыли, ходунки, очки, слуховой аппарат</a:t>
          </a:r>
        </a:p>
      </dgm:t>
    </dgm:pt>
    <dgm:pt modelId="{84700097-8DD8-4557-AC44-BB5D2AF73921}" type="parTrans" cxnId="{E669214B-5949-42A2-A7BC-BF35C45A1D6B}">
      <dgm:prSet/>
      <dgm:spPr/>
      <dgm:t>
        <a:bodyPr/>
        <a:lstStyle/>
        <a:p>
          <a:endParaRPr lang="ru-RU"/>
        </a:p>
      </dgm:t>
    </dgm:pt>
    <dgm:pt modelId="{A404B068-52E5-4B58-BE19-DD528DDAA733}" type="sibTrans" cxnId="{E669214B-5949-42A2-A7BC-BF35C45A1D6B}">
      <dgm:prSet/>
      <dgm:spPr/>
      <dgm:t>
        <a:bodyPr/>
        <a:lstStyle/>
        <a:p>
          <a:endParaRPr lang="ru-RU"/>
        </a:p>
      </dgm:t>
    </dgm:pt>
    <dgm:pt modelId="{6046BD8C-53D0-444F-9055-0BB2428C22E8}">
      <dgm:prSet phldrT="[Текст]" custT="1"/>
      <dgm:spPr/>
      <dgm:t>
        <a:bodyPr/>
        <a:lstStyle/>
        <a:p>
          <a:pPr algn="ctr"/>
          <a:r>
            <a:rPr lang="ru-RU" sz="1400" dirty="0">
              <a:latin typeface="Arial Black" panose="020B0A04020102020204" pitchFamily="34" charset="0"/>
            </a:rPr>
            <a:t>Когда вы разговариваете с человеком, на коляске, костылях, или просто маленького роста, независимо от нозологии, расположитесь так, чтобы ваши и его глаза (даже если он незрячий) были на одном уровне</a:t>
          </a:r>
          <a:endParaRPr lang="ru-RU" sz="1000" dirty="0">
            <a:latin typeface="Arial Black" panose="020B0A04020102020204" pitchFamily="34" charset="0"/>
          </a:endParaRPr>
        </a:p>
      </dgm:t>
    </dgm:pt>
    <dgm:pt modelId="{E7017DA5-BD4F-4B31-B86B-02CFD5926434}" type="parTrans" cxnId="{7C07C59C-567F-47E8-B5B7-C45B2C1FCA6C}">
      <dgm:prSet/>
      <dgm:spPr/>
      <dgm:t>
        <a:bodyPr/>
        <a:lstStyle/>
        <a:p>
          <a:endParaRPr lang="ru-RU"/>
        </a:p>
      </dgm:t>
    </dgm:pt>
    <dgm:pt modelId="{3F0D3A07-E316-4DBF-95BB-1CCAAD65EB87}" type="sibTrans" cxnId="{7C07C59C-567F-47E8-B5B7-C45B2C1FCA6C}">
      <dgm:prSet/>
      <dgm:spPr/>
      <dgm:t>
        <a:bodyPr/>
        <a:lstStyle/>
        <a:p>
          <a:endParaRPr lang="ru-RU"/>
        </a:p>
      </dgm:t>
    </dgm:pt>
    <dgm:pt modelId="{5B823993-6B84-4027-81DB-9E1A1E76B3FA}" type="pres">
      <dgm:prSet presAssocID="{7E618B69-05F5-4119-9B67-66CF313AC140}" presName="diagram" presStyleCnt="0">
        <dgm:presLayoutVars>
          <dgm:dir/>
          <dgm:resizeHandles val="exact"/>
        </dgm:presLayoutVars>
      </dgm:prSet>
      <dgm:spPr/>
    </dgm:pt>
    <dgm:pt modelId="{884F25C8-9B1F-47E8-A410-883BCCDB257E}" type="pres">
      <dgm:prSet presAssocID="{51265728-DA76-4E9E-9230-1F2F93EBC653}" presName="node" presStyleLbl="node1" presStyleIdx="0" presStyleCnt="4">
        <dgm:presLayoutVars>
          <dgm:bulletEnabled val="1"/>
        </dgm:presLayoutVars>
      </dgm:prSet>
      <dgm:spPr/>
    </dgm:pt>
    <dgm:pt modelId="{DC7A33ED-C14D-4506-9F6B-5E868D15E905}" type="pres">
      <dgm:prSet presAssocID="{05A286B4-A24B-4DC4-8936-9056731531C0}" presName="sibTrans" presStyleCnt="0"/>
      <dgm:spPr/>
    </dgm:pt>
    <dgm:pt modelId="{6D755D4A-B2D7-4398-99F2-9A4C759A9694}" type="pres">
      <dgm:prSet presAssocID="{C4299674-4BB7-4741-9712-FABF7664E93D}" presName="node" presStyleLbl="node1" presStyleIdx="1" presStyleCnt="4">
        <dgm:presLayoutVars>
          <dgm:bulletEnabled val="1"/>
        </dgm:presLayoutVars>
      </dgm:prSet>
      <dgm:spPr/>
    </dgm:pt>
    <dgm:pt modelId="{07831D64-AA60-419A-B159-0EAC781FC7EA}" type="pres">
      <dgm:prSet presAssocID="{5F1DE40C-B54E-452B-97AA-7DF05953F793}" presName="sibTrans" presStyleCnt="0"/>
      <dgm:spPr/>
    </dgm:pt>
    <dgm:pt modelId="{F30F46AB-CE57-43BC-8F91-DD8E456ED1A5}" type="pres">
      <dgm:prSet presAssocID="{5F92D948-3BED-4CD4-92F2-206CA06248EA}" presName="node" presStyleLbl="node1" presStyleIdx="2" presStyleCnt="4">
        <dgm:presLayoutVars>
          <dgm:bulletEnabled val="1"/>
        </dgm:presLayoutVars>
      </dgm:prSet>
      <dgm:spPr/>
    </dgm:pt>
    <dgm:pt modelId="{4C97AF05-97A8-4AE1-B9B1-6F4AEB5BB165}" type="pres">
      <dgm:prSet presAssocID="{A404B068-52E5-4B58-BE19-DD528DDAA733}" presName="sibTrans" presStyleCnt="0"/>
      <dgm:spPr/>
    </dgm:pt>
    <dgm:pt modelId="{8311C718-76CD-4662-87F6-54F75C8AE767}" type="pres">
      <dgm:prSet presAssocID="{6046BD8C-53D0-444F-9055-0BB2428C22E8}" presName="node" presStyleLbl="node1" presStyleIdx="3" presStyleCnt="4">
        <dgm:presLayoutVars>
          <dgm:bulletEnabled val="1"/>
        </dgm:presLayoutVars>
      </dgm:prSet>
      <dgm:spPr/>
    </dgm:pt>
  </dgm:ptLst>
  <dgm:cxnLst>
    <dgm:cxn modelId="{446C6E0C-B572-4B55-866D-DB80291203DD}" srcId="{7E618B69-05F5-4119-9B67-66CF313AC140}" destId="{51265728-DA76-4E9E-9230-1F2F93EBC653}" srcOrd="0" destOrd="0" parTransId="{69F39F0E-D26B-448D-8EF0-B0487FA12A9D}" sibTransId="{05A286B4-A24B-4DC4-8936-9056731531C0}"/>
    <dgm:cxn modelId="{4385291F-EDC1-404F-ACF5-8F4DEBC3F98B}" srcId="{7E618B69-05F5-4119-9B67-66CF313AC140}" destId="{C4299674-4BB7-4741-9712-FABF7664E93D}" srcOrd="1" destOrd="0" parTransId="{7322507E-F784-41C0-8560-5D696E890694}" sibTransId="{5F1DE40C-B54E-452B-97AA-7DF05953F793}"/>
    <dgm:cxn modelId="{5AC4E842-C41E-4BC3-8065-505F5A225ED9}" type="presOf" srcId="{51265728-DA76-4E9E-9230-1F2F93EBC653}" destId="{884F25C8-9B1F-47E8-A410-883BCCDB257E}" srcOrd="0" destOrd="0" presId="urn:microsoft.com/office/officeart/2005/8/layout/default"/>
    <dgm:cxn modelId="{E669214B-5949-42A2-A7BC-BF35C45A1D6B}" srcId="{7E618B69-05F5-4119-9B67-66CF313AC140}" destId="{5F92D948-3BED-4CD4-92F2-206CA06248EA}" srcOrd="2" destOrd="0" parTransId="{84700097-8DD8-4557-AC44-BB5D2AF73921}" sibTransId="{A404B068-52E5-4B58-BE19-DD528DDAA733}"/>
    <dgm:cxn modelId="{7C07C59C-567F-47E8-B5B7-C45B2C1FCA6C}" srcId="{7E618B69-05F5-4119-9B67-66CF313AC140}" destId="{6046BD8C-53D0-444F-9055-0BB2428C22E8}" srcOrd="3" destOrd="0" parTransId="{E7017DA5-BD4F-4B31-B86B-02CFD5926434}" sibTransId="{3F0D3A07-E316-4DBF-95BB-1CCAAD65EB87}"/>
    <dgm:cxn modelId="{5F7A65BE-1060-45FC-973A-CFD7364DB6E2}" type="presOf" srcId="{C4299674-4BB7-4741-9712-FABF7664E93D}" destId="{6D755D4A-B2D7-4398-99F2-9A4C759A9694}" srcOrd="0" destOrd="0" presId="urn:microsoft.com/office/officeart/2005/8/layout/default"/>
    <dgm:cxn modelId="{9B5AFDDF-DEB0-4C99-ADA3-CC8A4A477D12}" type="presOf" srcId="{7E618B69-05F5-4119-9B67-66CF313AC140}" destId="{5B823993-6B84-4027-81DB-9E1A1E76B3FA}" srcOrd="0" destOrd="0" presId="urn:microsoft.com/office/officeart/2005/8/layout/default"/>
    <dgm:cxn modelId="{BE4F8FE5-7C4D-4817-82FE-9B28066466B9}" type="presOf" srcId="{6046BD8C-53D0-444F-9055-0BB2428C22E8}" destId="{8311C718-76CD-4662-87F6-54F75C8AE767}" srcOrd="0" destOrd="0" presId="urn:microsoft.com/office/officeart/2005/8/layout/default"/>
    <dgm:cxn modelId="{FCA0BEEB-9EC2-4734-8E71-D39803FB3149}" type="presOf" srcId="{5F92D948-3BED-4CD4-92F2-206CA06248EA}" destId="{F30F46AB-CE57-43BC-8F91-DD8E456ED1A5}" srcOrd="0" destOrd="0" presId="urn:microsoft.com/office/officeart/2005/8/layout/default"/>
    <dgm:cxn modelId="{C544E0BF-EF07-4FF7-9CF2-E2BC8100C656}" type="presParOf" srcId="{5B823993-6B84-4027-81DB-9E1A1E76B3FA}" destId="{884F25C8-9B1F-47E8-A410-883BCCDB257E}" srcOrd="0" destOrd="0" presId="urn:microsoft.com/office/officeart/2005/8/layout/default"/>
    <dgm:cxn modelId="{A587521E-288B-4D17-B94D-88393EE6D422}" type="presParOf" srcId="{5B823993-6B84-4027-81DB-9E1A1E76B3FA}" destId="{DC7A33ED-C14D-4506-9F6B-5E868D15E905}" srcOrd="1" destOrd="0" presId="urn:microsoft.com/office/officeart/2005/8/layout/default"/>
    <dgm:cxn modelId="{3F26C270-84FA-47AE-86CB-5B8C9F7BEE16}" type="presParOf" srcId="{5B823993-6B84-4027-81DB-9E1A1E76B3FA}" destId="{6D755D4A-B2D7-4398-99F2-9A4C759A9694}" srcOrd="2" destOrd="0" presId="urn:microsoft.com/office/officeart/2005/8/layout/default"/>
    <dgm:cxn modelId="{D5E9A7C9-6E29-4C99-A3E8-F306990C4429}" type="presParOf" srcId="{5B823993-6B84-4027-81DB-9E1A1E76B3FA}" destId="{07831D64-AA60-419A-B159-0EAC781FC7EA}" srcOrd="3" destOrd="0" presId="urn:microsoft.com/office/officeart/2005/8/layout/default"/>
    <dgm:cxn modelId="{9F470E3D-4330-4A6C-A624-B578FE082BAE}" type="presParOf" srcId="{5B823993-6B84-4027-81DB-9E1A1E76B3FA}" destId="{F30F46AB-CE57-43BC-8F91-DD8E456ED1A5}" srcOrd="4" destOrd="0" presId="urn:microsoft.com/office/officeart/2005/8/layout/default"/>
    <dgm:cxn modelId="{2B1E4884-9E1C-4A92-AF58-45D0574238FF}" type="presParOf" srcId="{5B823993-6B84-4027-81DB-9E1A1E76B3FA}" destId="{4C97AF05-97A8-4AE1-B9B1-6F4AEB5BB165}" srcOrd="5" destOrd="0" presId="urn:microsoft.com/office/officeart/2005/8/layout/default"/>
    <dgm:cxn modelId="{0019E821-C118-43B1-B817-7A1B63A83976}" type="presParOf" srcId="{5B823993-6B84-4027-81DB-9E1A1E76B3FA}" destId="{8311C718-76CD-4662-87F6-54F75C8AE7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1217E-7A60-4968-99C2-F27C648739B2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EE04B4F-11CD-4DDA-9226-7BAECDC00EFC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Любое индивидуальное техническое средство реабилитации (трости, костыли, ходунки, кресло-коляска и т.д.) – это собственность и элемент личного пространства человека</a:t>
          </a:r>
        </a:p>
      </dgm:t>
    </dgm:pt>
    <dgm:pt modelId="{FB52AE0C-7382-4519-9268-DC1B147955FB}" type="parTrans" cxnId="{4C8E47FD-9420-4B53-8C3E-E79063D42C8A}">
      <dgm:prSet/>
      <dgm:spPr/>
      <dgm:t>
        <a:bodyPr/>
        <a:lstStyle/>
        <a:p>
          <a:endParaRPr lang="ru-RU"/>
        </a:p>
      </dgm:t>
    </dgm:pt>
    <dgm:pt modelId="{1C8F43CE-BE1B-44B3-B02F-75D94757EE35}" type="sibTrans" cxnId="{4C8E47FD-9420-4B53-8C3E-E79063D42C8A}">
      <dgm:prSet/>
      <dgm:spPr/>
      <dgm:t>
        <a:bodyPr/>
        <a:lstStyle/>
        <a:p>
          <a:endParaRPr lang="ru-RU"/>
        </a:p>
      </dgm:t>
    </dgm:pt>
    <dgm:pt modelId="{EFF33957-B35F-477F-A776-70C24BFF78CA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Необходимо всегда спрашивать, нужна ли помощь, прежде чем оказать ее</a:t>
          </a:r>
        </a:p>
      </dgm:t>
    </dgm:pt>
    <dgm:pt modelId="{5344E38B-F51D-4A9F-8BD8-67471DB9DB9D}" type="parTrans" cxnId="{4996CBB5-3B2C-4E7F-89A1-DDD1DEF24FA6}">
      <dgm:prSet/>
      <dgm:spPr/>
      <dgm:t>
        <a:bodyPr/>
        <a:lstStyle/>
        <a:p>
          <a:endParaRPr lang="ru-RU"/>
        </a:p>
      </dgm:t>
    </dgm:pt>
    <dgm:pt modelId="{EF00AEB5-43C3-434B-B019-EA84B575E384}" type="sibTrans" cxnId="{4996CBB5-3B2C-4E7F-89A1-DDD1DEF24FA6}">
      <dgm:prSet/>
      <dgm:spPr/>
      <dgm:t>
        <a:bodyPr/>
        <a:lstStyle/>
        <a:p>
          <a:endParaRPr lang="ru-RU"/>
        </a:p>
      </dgm:t>
    </dgm:pt>
    <dgm:pt modelId="{E7D6FBD3-4DD7-4D15-A8F0-3F89441FC82E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Необходимо всегда убеждаться в доступности мест, где запланированы мероприятия</a:t>
          </a:r>
        </a:p>
      </dgm:t>
    </dgm:pt>
    <dgm:pt modelId="{32AED195-9408-440B-B285-9BA1CBF9320A}" type="parTrans" cxnId="{947DB8CC-29C2-42CB-B4BF-74305FAA5F1D}">
      <dgm:prSet/>
      <dgm:spPr/>
      <dgm:t>
        <a:bodyPr/>
        <a:lstStyle/>
        <a:p>
          <a:endParaRPr lang="ru-RU"/>
        </a:p>
      </dgm:t>
    </dgm:pt>
    <dgm:pt modelId="{24C1C408-5865-49C6-B9C9-E7823BE9A59E}" type="sibTrans" cxnId="{947DB8CC-29C2-42CB-B4BF-74305FAA5F1D}">
      <dgm:prSet/>
      <dgm:spPr/>
      <dgm:t>
        <a:bodyPr/>
        <a:lstStyle/>
        <a:p>
          <a:endParaRPr lang="ru-RU"/>
        </a:p>
      </dgm:t>
    </dgm:pt>
    <dgm:pt modelId="{54497409-BDFD-4F20-AE2B-7728712BFB60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Если возможно, следует расположиться так, чтобы лица общающихся (в том числе человека на коляске) оказались на одном уровне</a:t>
          </a:r>
        </a:p>
      </dgm:t>
    </dgm:pt>
    <dgm:pt modelId="{2B193D92-30D6-4A17-B690-4316B0FCCD1E}" type="parTrans" cxnId="{E65AEF2A-1FE8-4FAB-BDF3-BAD7DF0CA024}">
      <dgm:prSet/>
      <dgm:spPr/>
      <dgm:t>
        <a:bodyPr/>
        <a:lstStyle/>
        <a:p>
          <a:endParaRPr lang="ru-RU"/>
        </a:p>
      </dgm:t>
    </dgm:pt>
    <dgm:pt modelId="{3E9FAF2F-BDD6-4BBA-AD83-28AF9BF9EC67}" type="sibTrans" cxnId="{E65AEF2A-1FE8-4FAB-BDF3-BAD7DF0CA024}">
      <dgm:prSet/>
      <dgm:spPr/>
      <dgm:t>
        <a:bodyPr/>
        <a:lstStyle/>
        <a:p>
          <a:endParaRPr lang="ru-RU"/>
        </a:p>
      </dgm:t>
    </dgm:pt>
    <dgm:pt modelId="{BA9A6096-7374-4998-B1AB-FE6BB0C45D42}" type="pres">
      <dgm:prSet presAssocID="{7C41217E-7A60-4968-99C2-F27C648739B2}" presName="Name0" presStyleCnt="0">
        <dgm:presLayoutVars>
          <dgm:dir/>
          <dgm:resizeHandles val="exact"/>
        </dgm:presLayoutVars>
      </dgm:prSet>
      <dgm:spPr/>
    </dgm:pt>
    <dgm:pt modelId="{978302AD-20F2-40BA-829A-B047A66FD5E5}" type="pres">
      <dgm:prSet presAssocID="{DEE04B4F-11CD-4DDA-9226-7BAECDC00EFC}" presName="composite" presStyleCnt="0"/>
      <dgm:spPr/>
    </dgm:pt>
    <dgm:pt modelId="{17086D42-1E27-4ADB-A772-04B5A175829B}" type="pres">
      <dgm:prSet presAssocID="{DEE04B4F-11CD-4DDA-9226-7BAECDC00EFC}" presName="rect1" presStyleLbl="trAlignAcc1" presStyleIdx="0" presStyleCnt="4">
        <dgm:presLayoutVars>
          <dgm:bulletEnabled val="1"/>
        </dgm:presLayoutVars>
      </dgm:prSet>
      <dgm:spPr/>
    </dgm:pt>
    <dgm:pt modelId="{FC9F84D1-9EB0-44D1-9C3A-6222D67C4278}" type="pres">
      <dgm:prSet presAssocID="{DEE04B4F-11CD-4DDA-9226-7BAECDC00EFC}" presName="rect2" presStyleLbl="fgImgPlace1" presStyleIdx="0" presStyleCnt="4"/>
      <dgm:spPr/>
    </dgm:pt>
    <dgm:pt modelId="{B4320B3F-758C-43E5-B4F4-B01A66EC295A}" type="pres">
      <dgm:prSet presAssocID="{1C8F43CE-BE1B-44B3-B02F-75D94757EE35}" presName="sibTrans" presStyleCnt="0"/>
      <dgm:spPr/>
    </dgm:pt>
    <dgm:pt modelId="{D0B8C200-CDCE-422A-A8CB-BA175C84EDB9}" type="pres">
      <dgm:prSet presAssocID="{EFF33957-B35F-477F-A776-70C24BFF78CA}" presName="composite" presStyleCnt="0"/>
      <dgm:spPr/>
    </dgm:pt>
    <dgm:pt modelId="{6DC5BD58-22BB-4BBC-A42B-CD54B17E1EE2}" type="pres">
      <dgm:prSet presAssocID="{EFF33957-B35F-477F-A776-70C24BFF78CA}" presName="rect1" presStyleLbl="trAlignAcc1" presStyleIdx="1" presStyleCnt="4">
        <dgm:presLayoutVars>
          <dgm:bulletEnabled val="1"/>
        </dgm:presLayoutVars>
      </dgm:prSet>
      <dgm:spPr/>
    </dgm:pt>
    <dgm:pt modelId="{0B59792D-C524-4EC7-B55C-0E284BDAADB0}" type="pres">
      <dgm:prSet presAssocID="{EFF33957-B35F-477F-A776-70C24BFF78CA}" presName="rect2" presStyleLbl="fgImgPlace1" presStyleIdx="1" presStyleCnt="4"/>
      <dgm:spPr/>
    </dgm:pt>
    <dgm:pt modelId="{B678B8F1-8BA3-46EB-8AFC-C318EB65396C}" type="pres">
      <dgm:prSet presAssocID="{EF00AEB5-43C3-434B-B019-EA84B575E384}" presName="sibTrans" presStyleCnt="0"/>
      <dgm:spPr/>
    </dgm:pt>
    <dgm:pt modelId="{1D6EB99B-E642-453C-BFE1-1FFA495FDDC2}" type="pres">
      <dgm:prSet presAssocID="{E7D6FBD3-4DD7-4D15-A8F0-3F89441FC82E}" presName="composite" presStyleCnt="0"/>
      <dgm:spPr/>
    </dgm:pt>
    <dgm:pt modelId="{9DEA356A-D219-4507-9607-81A7077F9D27}" type="pres">
      <dgm:prSet presAssocID="{E7D6FBD3-4DD7-4D15-A8F0-3F89441FC82E}" presName="rect1" presStyleLbl="trAlignAcc1" presStyleIdx="2" presStyleCnt="4">
        <dgm:presLayoutVars>
          <dgm:bulletEnabled val="1"/>
        </dgm:presLayoutVars>
      </dgm:prSet>
      <dgm:spPr/>
    </dgm:pt>
    <dgm:pt modelId="{D84A0918-0E0A-4158-9F05-DBE3210D3B43}" type="pres">
      <dgm:prSet presAssocID="{E7D6FBD3-4DD7-4D15-A8F0-3F89441FC82E}" presName="rect2" presStyleLbl="fgImgPlace1" presStyleIdx="2" presStyleCnt="4"/>
      <dgm:spPr/>
    </dgm:pt>
    <dgm:pt modelId="{B2B962FE-F3B4-4322-A2CA-9D4D4D08E503}" type="pres">
      <dgm:prSet presAssocID="{24C1C408-5865-49C6-B9C9-E7823BE9A59E}" presName="sibTrans" presStyleCnt="0"/>
      <dgm:spPr/>
    </dgm:pt>
    <dgm:pt modelId="{195AE728-9323-4411-8C85-422616E85439}" type="pres">
      <dgm:prSet presAssocID="{54497409-BDFD-4F20-AE2B-7728712BFB60}" presName="composite" presStyleCnt="0"/>
      <dgm:spPr/>
    </dgm:pt>
    <dgm:pt modelId="{452E4F7E-08C6-4123-A781-438CA38E55E5}" type="pres">
      <dgm:prSet presAssocID="{54497409-BDFD-4F20-AE2B-7728712BFB60}" presName="rect1" presStyleLbl="trAlignAcc1" presStyleIdx="3" presStyleCnt="4">
        <dgm:presLayoutVars>
          <dgm:bulletEnabled val="1"/>
        </dgm:presLayoutVars>
      </dgm:prSet>
      <dgm:spPr/>
    </dgm:pt>
    <dgm:pt modelId="{3F86B823-BBF1-47F8-A5C1-355534F030BA}" type="pres">
      <dgm:prSet presAssocID="{54497409-BDFD-4F20-AE2B-7728712BFB60}" presName="rect2" presStyleLbl="fgImgPlace1" presStyleIdx="3" presStyleCnt="4"/>
      <dgm:spPr/>
    </dgm:pt>
  </dgm:ptLst>
  <dgm:cxnLst>
    <dgm:cxn modelId="{E65AEF2A-1FE8-4FAB-BDF3-BAD7DF0CA024}" srcId="{7C41217E-7A60-4968-99C2-F27C648739B2}" destId="{54497409-BDFD-4F20-AE2B-7728712BFB60}" srcOrd="3" destOrd="0" parTransId="{2B193D92-30D6-4A17-B690-4316B0FCCD1E}" sibTransId="{3E9FAF2F-BDD6-4BBA-AD83-28AF9BF9EC67}"/>
    <dgm:cxn modelId="{F762DA2E-40A2-4894-8D48-B076678BFA9D}" type="presOf" srcId="{7C41217E-7A60-4968-99C2-F27C648739B2}" destId="{BA9A6096-7374-4998-B1AB-FE6BB0C45D42}" srcOrd="0" destOrd="0" presId="urn:microsoft.com/office/officeart/2008/layout/PictureStrips"/>
    <dgm:cxn modelId="{889EB35E-0545-4551-9579-A76701B8E0D8}" type="presOf" srcId="{E7D6FBD3-4DD7-4D15-A8F0-3F89441FC82E}" destId="{9DEA356A-D219-4507-9607-81A7077F9D27}" srcOrd="0" destOrd="0" presId="urn:microsoft.com/office/officeart/2008/layout/PictureStrips"/>
    <dgm:cxn modelId="{5AFE4E69-FE04-40CA-9A2B-3E91DCE66115}" type="presOf" srcId="{54497409-BDFD-4F20-AE2B-7728712BFB60}" destId="{452E4F7E-08C6-4123-A781-438CA38E55E5}" srcOrd="0" destOrd="0" presId="urn:microsoft.com/office/officeart/2008/layout/PictureStrips"/>
    <dgm:cxn modelId="{2C0C7855-89CA-40DF-9C70-1907696692F7}" type="presOf" srcId="{EFF33957-B35F-477F-A776-70C24BFF78CA}" destId="{6DC5BD58-22BB-4BBC-A42B-CD54B17E1EE2}" srcOrd="0" destOrd="0" presId="urn:microsoft.com/office/officeart/2008/layout/PictureStrips"/>
    <dgm:cxn modelId="{F6D0AF98-8F0E-4C14-9132-0022C440E3C7}" type="presOf" srcId="{DEE04B4F-11CD-4DDA-9226-7BAECDC00EFC}" destId="{17086D42-1E27-4ADB-A772-04B5A175829B}" srcOrd="0" destOrd="0" presId="urn:microsoft.com/office/officeart/2008/layout/PictureStrips"/>
    <dgm:cxn modelId="{4996CBB5-3B2C-4E7F-89A1-DDD1DEF24FA6}" srcId="{7C41217E-7A60-4968-99C2-F27C648739B2}" destId="{EFF33957-B35F-477F-A776-70C24BFF78CA}" srcOrd="1" destOrd="0" parTransId="{5344E38B-F51D-4A9F-8BD8-67471DB9DB9D}" sibTransId="{EF00AEB5-43C3-434B-B019-EA84B575E384}"/>
    <dgm:cxn modelId="{947DB8CC-29C2-42CB-B4BF-74305FAA5F1D}" srcId="{7C41217E-7A60-4968-99C2-F27C648739B2}" destId="{E7D6FBD3-4DD7-4D15-A8F0-3F89441FC82E}" srcOrd="2" destOrd="0" parTransId="{32AED195-9408-440B-B285-9BA1CBF9320A}" sibTransId="{24C1C408-5865-49C6-B9C9-E7823BE9A59E}"/>
    <dgm:cxn modelId="{4C8E47FD-9420-4B53-8C3E-E79063D42C8A}" srcId="{7C41217E-7A60-4968-99C2-F27C648739B2}" destId="{DEE04B4F-11CD-4DDA-9226-7BAECDC00EFC}" srcOrd="0" destOrd="0" parTransId="{FB52AE0C-7382-4519-9268-DC1B147955FB}" sibTransId="{1C8F43CE-BE1B-44B3-B02F-75D94757EE35}"/>
    <dgm:cxn modelId="{7DA7C052-03F5-45CF-B057-A73B471C8811}" type="presParOf" srcId="{BA9A6096-7374-4998-B1AB-FE6BB0C45D42}" destId="{978302AD-20F2-40BA-829A-B047A66FD5E5}" srcOrd="0" destOrd="0" presId="urn:microsoft.com/office/officeart/2008/layout/PictureStrips"/>
    <dgm:cxn modelId="{16618AFF-F90E-4F47-8CF2-3E919CC1461C}" type="presParOf" srcId="{978302AD-20F2-40BA-829A-B047A66FD5E5}" destId="{17086D42-1E27-4ADB-A772-04B5A175829B}" srcOrd="0" destOrd="0" presId="urn:microsoft.com/office/officeart/2008/layout/PictureStrips"/>
    <dgm:cxn modelId="{F65DD3A0-C569-4D04-87F4-89F4C87304DA}" type="presParOf" srcId="{978302AD-20F2-40BA-829A-B047A66FD5E5}" destId="{FC9F84D1-9EB0-44D1-9C3A-6222D67C4278}" srcOrd="1" destOrd="0" presId="urn:microsoft.com/office/officeart/2008/layout/PictureStrips"/>
    <dgm:cxn modelId="{8F0A7960-7F1A-4E12-B026-0F4D85AF9BFE}" type="presParOf" srcId="{BA9A6096-7374-4998-B1AB-FE6BB0C45D42}" destId="{B4320B3F-758C-43E5-B4F4-B01A66EC295A}" srcOrd="1" destOrd="0" presId="urn:microsoft.com/office/officeart/2008/layout/PictureStrips"/>
    <dgm:cxn modelId="{D83EBE87-3D0A-4C23-B953-E9880E38CA2C}" type="presParOf" srcId="{BA9A6096-7374-4998-B1AB-FE6BB0C45D42}" destId="{D0B8C200-CDCE-422A-A8CB-BA175C84EDB9}" srcOrd="2" destOrd="0" presId="urn:microsoft.com/office/officeart/2008/layout/PictureStrips"/>
    <dgm:cxn modelId="{D8835F79-12EA-45D6-A206-1D23BE8ED952}" type="presParOf" srcId="{D0B8C200-CDCE-422A-A8CB-BA175C84EDB9}" destId="{6DC5BD58-22BB-4BBC-A42B-CD54B17E1EE2}" srcOrd="0" destOrd="0" presId="urn:microsoft.com/office/officeart/2008/layout/PictureStrips"/>
    <dgm:cxn modelId="{A9A7040B-715E-46EC-B7E6-159F1AED2CED}" type="presParOf" srcId="{D0B8C200-CDCE-422A-A8CB-BA175C84EDB9}" destId="{0B59792D-C524-4EC7-B55C-0E284BDAADB0}" srcOrd="1" destOrd="0" presId="urn:microsoft.com/office/officeart/2008/layout/PictureStrips"/>
    <dgm:cxn modelId="{2757DD8A-6E30-4695-BEE2-83A7D870BB96}" type="presParOf" srcId="{BA9A6096-7374-4998-B1AB-FE6BB0C45D42}" destId="{B678B8F1-8BA3-46EB-8AFC-C318EB65396C}" srcOrd="3" destOrd="0" presId="urn:microsoft.com/office/officeart/2008/layout/PictureStrips"/>
    <dgm:cxn modelId="{8EE31053-896F-45D6-A6BD-8C81A42E5E7D}" type="presParOf" srcId="{BA9A6096-7374-4998-B1AB-FE6BB0C45D42}" destId="{1D6EB99B-E642-453C-BFE1-1FFA495FDDC2}" srcOrd="4" destOrd="0" presId="urn:microsoft.com/office/officeart/2008/layout/PictureStrips"/>
    <dgm:cxn modelId="{2E772659-A7C6-4FE8-8AD0-6BB43D7ED3AC}" type="presParOf" srcId="{1D6EB99B-E642-453C-BFE1-1FFA495FDDC2}" destId="{9DEA356A-D219-4507-9607-81A7077F9D27}" srcOrd="0" destOrd="0" presId="urn:microsoft.com/office/officeart/2008/layout/PictureStrips"/>
    <dgm:cxn modelId="{FB4A3F42-0825-4A6E-B22C-5CF97B85250E}" type="presParOf" srcId="{1D6EB99B-E642-453C-BFE1-1FFA495FDDC2}" destId="{D84A0918-0E0A-4158-9F05-DBE3210D3B43}" srcOrd="1" destOrd="0" presId="urn:microsoft.com/office/officeart/2008/layout/PictureStrips"/>
    <dgm:cxn modelId="{05D9BFD3-D0C0-4428-8C31-A85EFC562682}" type="presParOf" srcId="{BA9A6096-7374-4998-B1AB-FE6BB0C45D42}" destId="{B2B962FE-F3B4-4322-A2CA-9D4D4D08E503}" srcOrd="5" destOrd="0" presId="urn:microsoft.com/office/officeart/2008/layout/PictureStrips"/>
    <dgm:cxn modelId="{26F6BC97-3542-45FC-BFE5-84C87E14D2D8}" type="presParOf" srcId="{BA9A6096-7374-4998-B1AB-FE6BB0C45D42}" destId="{195AE728-9323-4411-8C85-422616E85439}" srcOrd="6" destOrd="0" presId="urn:microsoft.com/office/officeart/2008/layout/PictureStrips"/>
    <dgm:cxn modelId="{EFBB1877-E7CF-4942-A102-8644D6E509A9}" type="presParOf" srcId="{195AE728-9323-4411-8C85-422616E85439}" destId="{452E4F7E-08C6-4123-A781-438CA38E55E5}" srcOrd="0" destOrd="0" presId="urn:microsoft.com/office/officeart/2008/layout/PictureStrips"/>
    <dgm:cxn modelId="{B9E45537-7153-4F0A-8AF1-91B623DEA63D}" type="presParOf" srcId="{195AE728-9323-4411-8C85-422616E85439}" destId="{3F86B823-BBF1-47F8-A5C1-355534F030B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41217E-7A60-4968-99C2-F27C648739B2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EE04B4F-11CD-4DDA-9226-7BAECDC00EFC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Убедиться, что собеседник смотрит на вас</a:t>
          </a:r>
        </a:p>
      </dgm:t>
    </dgm:pt>
    <dgm:pt modelId="{FB52AE0C-7382-4519-9268-DC1B147955FB}" type="parTrans" cxnId="{4C8E47FD-9420-4B53-8C3E-E79063D42C8A}">
      <dgm:prSet/>
      <dgm:spPr/>
      <dgm:t>
        <a:bodyPr/>
        <a:lstStyle/>
        <a:p>
          <a:endParaRPr lang="ru-RU"/>
        </a:p>
      </dgm:t>
    </dgm:pt>
    <dgm:pt modelId="{1C8F43CE-BE1B-44B3-B02F-75D94757EE35}" type="sibTrans" cxnId="{4C8E47FD-9420-4B53-8C3E-E79063D42C8A}">
      <dgm:prSet/>
      <dgm:spPr/>
      <dgm:t>
        <a:bodyPr/>
        <a:lstStyle/>
        <a:p>
          <a:endParaRPr lang="ru-RU"/>
        </a:p>
      </dgm:t>
    </dgm:pt>
    <dgm:pt modelId="{431C6BD4-98FB-42F3-888C-3058C65A7CA3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Общаясь, смотреть в глаза собеседника, так легче проводить считывание с губ</a:t>
          </a:r>
        </a:p>
      </dgm:t>
    </dgm:pt>
    <dgm:pt modelId="{5C38BDDB-8D60-4008-B8CA-3FED4FE0B5F9}" type="parTrans" cxnId="{DE9FC245-10F3-4C7C-9A39-F7C197C1108F}">
      <dgm:prSet/>
      <dgm:spPr/>
      <dgm:t>
        <a:bodyPr/>
        <a:lstStyle/>
        <a:p>
          <a:endParaRPr lang="ru-RU"/>
        </a:p>
      </dgm:t>
    </dgm:pt>
    <dgm:pt modelId="{383DC206-0CCE-4B12-A78A-1C456EBCD4A2}" type="sibTrans" cxnId="{DE9FC245-10F3-4C7C-9A39-F7C197C1108F}">
      <dgm:prSet/>
      <dgm:spPr/>
      <dgm:t>
        <a:bodyPr/>
        <a:lstStyle/>
        <a:p>
          <a:endParaRPr lang="ru-RU"/>
        </a:p>
      </dgm:t>
    </dgm:pt>
    <dgm:pt modelId="{A5445ABB-C55B-4065-A5A6-C85695422938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Для привлечения внимания, необходимо плавно помахать рукой в поле зрения либо слегка коснуться его плеча </a:t>
          </a:r>
        </a:p>
      </dgm:t>
    </dgm:pt>
    <dgm:pt modelId="{67234220-505C-4ED5-95F5-12E425AC25BB}" type="parTrans" cxnId="{A9430017-CEA5-4E5B-A903-807E09F0CAB9}">
      <dgm:prSet/>
      <dgm:spPr/>
      <dgm:t>
        <a:bodyPr/>
        <a:lstStyle/>
        <a:p>
          <a:endParaRPr lang="ru-RU"/>
        </a:p>
      </dgm:t>
    </dgm:pt>
    <dgm:pt modelId="{51486E1F-2BAF-425D-AFDB-DA71691890C9}" type="sibTrans" cxnId="{A9430017-CEA5-4E5B-A903-807E09F0CAB9}">
      <dgm:prSet/>
      <dgm:spPr/>
      <dgm:t>
        <a:bodyPr/>
        <a:lstStyle/>
        <a:p>
          <a:endParaRPr lang="ru-RU"/>
        </a:p>
      </dgm:t>
    </dgm:pt>
    <dgm:pt modelId="{04142B7D-2FC9-46E1-AF4D-070C00483921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При использовании жестового языка или дактиля обращаться напрямую к собеседнику, а не к переводчику</a:t>
          </a:r>
        </a:p>
      </dgm:t>
    </dgm:pt>
    <dgm:pt modelId="{975AB603-D9D0-4817-B6D3-91E5B6D1F747}" type="parTrans" cxnId="{7F7E958F-0858-4474-8D8E-6301A935DF42}">
      <dgm:prSet/>
      <dgm:spPr/>
      <dgm:t>
        <a:bodyPr/>
        <a:lstStyle/>
        <a:p>
          <a:endParaRPr lang="ru-RU"/>
        </a:p>
      </dgm:t>
    </dgm:pt>
    <dgm:pt modelId="{615DAEED-7A77-4753-A52C-D7778D2A7097}" type="sibTrans" cxnId="{7F7E958F-0858-4474-8D8E-6301A935DF42}">
      <dgm:prSet/>
      <dgm:spPr/>
      <dgm:t>
        <a:bodyPr/>
        <a:lstStyle/>
        <a:p>
          <a:endParaRPr lang="ru-RU"/>
        </a:p>
      </dgm:t>
    </dgm:pt>
    <dgm:pt modelId="{71A50AB2-EECD-4321-AC86-40D8555CB8FC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Если существуют трудности при устном общении, предложить другой формат, например, письменную речь</a:t>
          </a:r>
        </a:p>
      </dgm:t>
    </dgm:pt>
    <dgm:pt modelId="{15459CEB-B5CC-45FB-A98B-01CCF932E700}" type="parTrans" cxnId="{56E39440-584C-4261-9F9B-65D157F5C075}">
      <dgm:prSet/>
      <dgm:spPr/>
      <dgm:t>
        <a:bodyPr/>
        <a:lstStyle/>
        <a:p>
          <a:endParaRPr lang="ru-RU"/>
        </a:p>
      </dgm:t>
    </dgm:pt>
    <dgm:pt modelId="{E9F6547E-C188-4109-AFE7-E1F482398ADB}" type="sibTrans" cxnId="{56E39440-584C-4261-9F9B-65D157F5C075}">
      <dgm:prSet/>
      <dgm:spPr/>
      <dgm:t>
        <a:bodyPr/>
        <a:lstStyle/>
        <a:p>
          <a:endParaRPr lang="ru-RU"/>
        </a:p>
      </dgm:t>
    </dgm:pt>
    <dgm:pt modelId="{BA9A6096-7374-4998-B1AB-FE6BB0C45D42}" type="pres">
      <dgm:prSet presAssocID="{7C41217E-7A60-4968-99C2-F27C648739B2}" presName="Name0" presStyleCnt="0">
        <dgm:presLayoutVars>
          <dgm:dir/>
          <dgm:resizeHandles val="exact"/>
        </dgm:presLayoutVars>
      </dgm:prSet>
      <dgm:spPr/>
    </dgm:pt>
    <dgm:pt modelId="{978302AD-20F2-40BA-829A-B047A66FD5E5}" type="pres">
      <dgm:prSet presAssocID="{DEE04B4F-11CD-4DDA-9226-7BAECDC00EFC}" presName="composite" presStyleCnt="0"/>
      <dgm:spPr/>
    </dgm:pt>
    <dgm:pt modelId="{17086D42-1E27-4ADB-A772-04B5A175829B}" type="pres">
      <dgm:prSet presAssocID="{DEE04B4F-11CD-4DDA-9226-7BAECDC00EFC}" presName="rect1" presStyleLbl="trAlignAcc1" presStyleIdx="0" presStyleCnt="5">
        <dgm:presLayoutVars>
          <dgm:bulletEnabled val="1"/>
        </dgm:presLayoutVars>
      </dgm:prSet>
      <dgm:spPr/>
    </dgm:pt>
    <dgm:pt modelId="{FC9F84D1-9EB0-44D1-9C3A-6222D67C4278}" type="pres">
      <dgm:prSet presAssocID="{DEE04B4F-11CD-4DDA-9226-7BAECDC00EFC}" presName="rect2" presStyleLbl="fgImgPlace1" presStyleIdx="0" presStyleCnt="5"/>
      <dgm:spPr/>
    </dgm:pt>
    <dgm:pt modelId="{B4320B3F-758C-43E5-B4F4-B01A66EC295A}" type="pres">
      <dgm:prSet presAssocID="{1C8F43CE-BE1B-44B3-B02F-75D94757EE35}" presName="sibTrans" presStyleCnt="0"/>
      <dgm:spPr/>
    </dgm:pt>
    <dgm:pt modelId="{7A822CDE-B4CE-4C87-AF92-A5AEBF8655BB}" type="pres">
      <dgm:prSet presAssocID="{431C6BD4-98FB-42F3-888C-3058C65A7CA3}" presName="composite" presStyleCnt="0"/>
      <dgm:spPr/>
    </dgm:pt>
    <dgm:pt modelId="{A7B9CD20-E8F3-410B-8A43-24DF19A2C7E0}" type="pres">
      <dgm:prSet presAssocID="{431C6BD4-98FB-42F3-888C-3058C65A7CA3}" presName="rect1" presStyleLbl="trAlignAcc1" presStyleIdx="1" presStyleCnt="5">
        <dgm:presLayoutVars>
          <dgm:bulletEnabled val="1"/>
        </dgm:presLayoutVars>
      </dgm:prSet>
      <dgm:spPr/>
    </dgm:pt>
    <dgm:pt modelId="{0AAA5218-A487-4FE1-8086-3693386DA753}" type="pres">
      <dgm:prSet presAssocID="{431C6BD4-98FB-42F3-888C-3058C65A7CA3}" presName="rect2" presStyleLbl="fgImgPlace1" presStyleIdx="1" presStyleCnt="5"/>
      <dgm:spPr/>
    </dgm:pt>
    <dgm:pt modelId="{A78D1D9F-5277-4CD2-9000-A45F6E240305}" type="pres">
      <dgm:prSet presAssocID="{383DC206-0CCE-4B12-A78A-1C456EBCD4A2}" presName="sibTrans" presStyleCnt="0"/>
      <dgm:spPr/>
    </dgm:pt>
    <dgm:pt modelId="{15172AFD-7BCB-4DE3-A207-6AE56D078C54}" type="pres">
      <dgm:prSet presAssocID="{A5445ABB-C55B-4065-A5A6-C85695422938}" presName="composite" presStyleCnt="0"/>
      <dgm:spPr/>
    </dgm:pt>
    <dgm:pt modelId="{1F715543-8A08-4E8C-B290-8FD78296FADC}" type="pres">
      <dgm:prSet presAssocID="{A5445ABB-C55B-4065-A5A6-C85695422938}" presName="rect1" presStyleLbl="trAlignAcc1" presStyleIdx="2" presStyleCnt="5">
        <dgm:presLayoutVars>
          <dgm:bulletEnabled val="1"/>
        </dgm:presLayoutVars>
      </dgm:prSet>
      <dgm:spPr/>
    </dgm:pt>
    <dgm:pt modelId="{6DE78F6C-70A6-4591-87C0-D6EF4D23EA1B}" type="pres">
      <dgm:prSet presAssocID="{A5445ABB-C55B-4065-A5A6-C85695422938}" presName="rect2" presStyleLbl="fgImgPlace1" presStyleIdx="2" presStyleCnt="5"/>
      <dgm:spPr/>
    </dgm:pt>
    <dgm:pt modelId="{A906F0EF-E407-4600-9C76-3708C1274377}" type="pres">
      <dgm:prSet presAssocID="{51486E1F-2BAF-425D-AFDB-DA71691890C9}" presName="sibTrans" presStyleCnt="0"/>
      <dgm:spPr/>
    </dgm:pt>
    <dgm:pt modelId="{5DD649D7-0301-423B-9C94-9202A741C608}" type="pres">
      <dgm:prSet presAssocID="{04142B7D-2FC9-46E1-AF4D-070C00483921}" presName="composite" presStyleCnt="0"/>
      <dgm:spPr/>
    </dgm:pt>
    <dgm:pt modelId="{82DFAE12-C559-4497-BF32-5D669B593D27}" type="pres">
      <dgm:prSet presAssocID="{04142B7D-2FC9-46E1-AF4D-070C00483921}" presName="rect1" presStyleLbl="trAlignAcc1" presStyleIdx="3" presStyleCnt="5">
        <dgm:presLayoutVars>
          <dgm:bulletEnabled val="1"/>
        </dgm:presLayoutVars>
      </dgm:prSet>
      <dgm:spPr/>
    </dgm:pt>
    <dgm:pt modelId="{C7F4B764-9ABE-488C-A551-879CDAA70FDF}" type="pres">
      <dgm:prSet presAssocID="{04142B7D-2FC9-46E1-AF4D-070C00483921}" presName="rect2" presStyleLbl="fgImgPlace1" presStyleIdx="3" presStyleCnt="5"/>
      <dgm:spPr/>
    </dgm:pt>
    <dgm:pt modelId="{26B9B2B5-3CE5-44D5-AF25-DF1E5CBE785C}" type="pres">
      <dgm:prSet presAssocID="{615DAEED-7A77-4753-A52C-D7778D2A7097}" presName="sibTrans" presStyleCnt="0"/>
      <dgm:spPr/>
    </dgm:pt>
    <dgm:pt modelId="{05E74896-D89D-48C9-9567-2BEDE2B153C2}" type="pres">
      <dgm:prSet presAssocID="{71A50AB2-EECD-4321-AC86-40D8555CB8FC}" presName="composite" presStyleCnt="0"/>
      <dgm:spPr/>
    </dgm:pt>
    <dgm:pt modelId="{68128B2B-921A-4F17-8C0E-29D658562387}" type="pres">
      <dgm:prSet presAssocID="{71A50AB2-EECD-4321-AC86-40D8555CB8FC}" presName="rect1" presStyleLbl="trAlignAcc1" presStyleIdx="4" presStyleCnt="5">
        <dgm:presLayoutVars>
          <dgm:bulletEnabled val="1"/>
        </dgm:presLayoutVars>
      </dgm:prSet>
      <dgm:spPr/>
    </dgm:pt>
    <dgm:pt modelId="{349D576A-4EBC-4C51-B910-50653F60D8DD}" type="pres">
      <dgm:prSet presAssocID="{71A50AB2-EECD-4321-AC86-40D8555CB8FC}" presName="rect2" presStyleLbl="fgImgPlace1" presStyleIdx="4" presStyleCnt="5"/>
      <dgm:spPr/>
    </dgm:pt>
  </dgm:ptLst>
  <dgm:cxnLst>
    <dgm:cxn modelId="{A9430017-CEA5-4E5B-A903-807E09F0CAB9}" srcId="{7C41217E-7A60-4968-99C2-F27C648739B2}" destId="{A5445ABB-C55B-4065-A5A6-C85695422938}" srcOrd="2" destOrd="0" parTransId="{67234220-505C-4ED5-95F5-12E425AC25BB}" sibTransId="{51486E1F-2BAF-425D-AFDB-DA71691890C9}"/>
    <dgm:cxn modelId="{F762DA2E-40A2-4894-8D48-B076678BFA9D}" type="presOf" srcId="{7C41217E-7A60-4968-99C2-F27C648739B2}" destId="{BA9A6096-7374-4998-B1AB-FE6BB0C45D42}" srcOrd="0" destOrd="0" presId="urn:microsoft.com/office/officeart/2008/layout/PictureStrips"/>
    <dgm:cxn modelId="{328FF738-C2A3-4DF8-9EF3-4812244F1FB8}" type="presOf" srcId="{71A50AB2-EECD-4321-AC86-40D8555CB8FC}" destId="{68128B2B-921A-4F17-8C0E-29D658562387}" srcOrd="0" destOrd="0" presId="urn:microsoft.com/office/officeart/2008/layout/PictureStrips"/>
    <dgm:cxn modelId="{56E39440-584C-4261-9F9B-65D157F5C075}" srcId="{7C41217E-7A60-4968-99C2-F27C648739B2}" destId="{71A50AB2-EECD-4321-AC86-40D8555CB8FC}" srcOrd="4" destOrd="0" parTransId="{15459CEB-B5CC-45FB-A98B-01CCF932E700}" sibTransId="{E9F6547E-C188-4109-AFE7-E1F482398ADB}"/>
    <dgm:cxn modelId="{DE9FC245-10F3-4C7C-9A39-F7C197C1108F}" srcId="{7C41217E-7A60-4968-99C2-F27C648739B2}" destId="{431C6BD4-98FB-42F3-888C-3058C65A7CA3}" srcOrd="1" destOrd="0" parTransId="{5C38BDDB-8D60-4008-B8CA-3FED4FE0B5F9}" sibTransId="{383DC206-0CCE-4B12-A78A-1C456EBCD4A2}"/>
    <dgm:cxn modelId="{E2474169-9C88-41B6-ADAC-D8E058EEF992}" type="presOf" srcId="{A5445ABB-C55B-4065-A5A6-C85695422938}" destId="{1F715543-8A08-4E8C-B290-8FD78296FADC}" srcOrd="0" destOrd="0" presId="urn:microsoft.com/office/officeart/2008/layout/PictureStrips"/>
    <dgm:cxn modelId="{7F7E958F-0858-4474-8D8E-6301A935DF42}" srcId="{7C41217E-7A60-4968-99C2-F27C648739B2}" destId="{04142B7D-2FC9-46E1-AF4D-070C00483921}" srcOrd="3" destOrd="0" parTransId="{975AB603-D9D0-4817-B6D3-91E5B6D1F747}" sibTransId="{615DAEED-7A77-4753-A52C-D7778D2A7097}"/>
    <dgm:cxn modelId="{F6D0AF98-8F0E-4C14-9132-0022C440E3C7}" type="presOf" srcId="{DEE04B4F-11CD-4DDA-9226-7BAECDC00EFC}" destId="{17086D42-1E27-4ADB-A772-04B5A175829B}" srcOrd="0" destOrd="0" presId="urn:microsoft.com/office/officeart/2008/layout/PictureStrips"/>
    <dgm:cxn modelId="{D2D889F2-3A24-4904-994C-411958BD7C5E}" type="presOf" srcId="{04142B7D-2FC9-46E1-AF4D-070C00483921}" destId="{82DFAE12-C559-4497-BF32-5D669B593D27}" srcOrd="0" destOrd="0" presId="urn:microsoft.com/office/officeart/2008/layout/PictureStrips"/>
    <dgm:cxn modelId="{4C8E47FD-9420-4B53-8C3E-E79063D42C8A}" srcId="{7C41217E-7A60-4968-99C2-F27C648739B2}" destId="{DEE04B4F-11CD-4DDA-9226-7BAECDC00EFC}" srcOrd="0" destOrd="0" parTransId="{FB52AE0C-7382-4519-9268-DC1B147955FB}" sibTransId="{1C8F43CE-BE1B-44B3-B02F-75D94757EE35}"/>
    <dgm:cxn modelId="{96E5C5FE-574F-4BE1-A72C-59DB23CCD17D}" type="presOf" srcId="{431C6BD4-98FB-42F3-888C-3058C65A7CA3}" destId="{A7B9CD20-E8F3-410B-8A43-24DF19A2C7E0}" srcOrd="0" destOrd="0" presId="urn:microsoft.com/office/officeart/2008/layout/PictureStrips"/>
    <dgm:cxn modelId="{7DA7C052-03F5-45CF-B057-A73B471C8811}" type="presParOf" srcId="{BA9A6096-7374-4998-B1AB-FE6BB0C45D42}" destId="{978302AD-20F2-40BA-829A-B047A66FD5E5}" srcOrd="0" destOrd="0" presId="urn:microsoft.com/office/officeart/2008/layout/PictureStrips"/>
    <dgm:cxn modelId="{16618AFF-F90E-4F47-8CF2-3E919CC1461C}" type="presParOf" srcId="{978302AD-20F2-40BA-829A-B047A66FD5E5}" destId="{17086D42-1E27-4ADB-A772-04B5A175829B}" srcOrd="0" destOrd="0" presId="urn:microsoft.com/office/officeart/2008/layout/PictureStrips"/>
    <dgm:cxn modelId="{F65DD3A0-C569-4D04-87F4-89F4C87304DA}" type="presParOf" srcId="{978302AD-20F2-40BA-829A-B047A66FD5E5}" destId="{FC9F84D1-9EB0-44D1-9C3A-6222D67C4278}" srcOrd="1" destOrd="0" presId="urn:microsoft.com/office/officeart/2008/layout/PictureStrips"/>
    <dgm:cxn modelId="{8F0A7960-7F1A-4E12-B026-0F4D85AF9BFE}" type="presParOf" srcId="{BA9A6096-7374-4998-B1AB-FE6BB0C45D42}" destId="{B4320B3F-758C-43E5-B4F4-B01A66EC295A}" srcOrd="1" destOrd="0" presId="urn:microsoft.com/office/officeart/2008/layout/PictureStrips"/>
    <dgm:cxn modelId="{94E87403-B71F-47DA-BC23-BF380EB79941}" type="presParOf" srcId="{BA9A6096-7374-4998-B1AB-FE6BB0C45D42}" destId="{7A822CDE-B4CE-4C87-AF92-A5AEBF8655BB}" srcOrd="2" destOrd="0" presId="urn:microsoft.com/office/officeart/2008/layout/PictureStrips"/>
    <dgm:cxn modelId="{DECD4CB0-90DF-4CF3-8A29-C5188013DAB3}" type="presParOf" srcId="{7A822CDE-B4CE-4C87-AF92-A5AEBF8655BB}" destId="{A7B9CD20-E8F3-410B-8A43-24DF19A2C7E0}" srcOrd="0" destOrd="0" presId="urn:microsoft.com/office/officeart/2008/layout/PictureStrips"/>
    <dgm:cxn modelId="{DE042344-6BF2-44D8-AD07-4C2057AD3B35}" type="presParOf" srcId="{7A822CDE-B4CE-4C87-AF92-A5AEBF8655BB}" destId="{0AAA5218-A487-4FE1-8086-3693386DA753}" srcOrd="1" destOrd="0" presId="urn:microsoft.com/office/officeart/2008/layout/PictureStrips"/>
    <dgm:cxn modelId="{D87B4C1E-F96F-4F52-896C-9E4508EFC263}" type="presParOf" srcId="{BA9A6096-7374-4998-B1AB-FE6BB0C45D42}" destId="{A78D1D9F-5277-4CD2-9000-A45F6E240305}" srcOrd="3" destOrd="0" presId="urn:microsoft.com/office/officeart/2008/layout/PictureStrips"/>
    <dgm:cxn modelId="{49708466-331B-42B7-9412-A872838B1827}" type="presParOf" srcId="{BA9A6096-7374-4998-B1AB-FE6BB0C45D42}" destId="{15172AFD-7BCB-4DE3-A207-6AE56D078C54}" srcOrd="4" destOrd="0" presId="urn:microsoft.com/office/officeart/2008/layout/PictureStrips"/>
    <dgm:cxn modelId="{1B8C8428-EEB8-4AA8-8F6E-279E15AC8188}" type="presParOf" srcId="{15172AFD-7BCB-4DE3-A207-6AE56D078C54}" destId="{1F715543-8A08-4E8C-B290-8FD78296FADC}" srcOrd="0" destOrd="0" presId="urn:microsoft.com/office/officeart/2008/layout/PictureStrips"/>
    <dgm:cxn modelId="{9855D04D-4433-4C1E-80BD-99B24DE2D322}" type="presParOf" srcId="{15172AFD-7BCB-4DE3-A207-6AE56D078C54}" destId="{6DE78F6C-70A6-4591-87C0-D6EF4D23EA1B}" srcOrd="1" destOrd="0" presId="urn:microsoft.com/office/officeart/2008/layout/PictureStrips"/>
    <dgm:cxn modelId="{97E0C44D-9477-4DB6-B2CE-9A4177A0419C}" type="presParOf" srcId="{BA9A6096-7374-4998-B1AB-FE6BB0C45D42}" destId="{A906F0EF-E407-4600-9C76-3708C1274377}" srcOrd="5" destOrd="0" presId="urn:microsoft.com/office/officeart/2008/layout/PictureStrips"/>
    <dgm:cxn modelId="{39E37DC1-521C-4AF8-A886-FE28E6C934C7}" type="presParOf" srcId="{BA9A6096-7374-4998-B1AB-FE6BB0C45D42}" destId="{5DD649D7-0301-423B-9C94-9202A741C608}" srcOrd="6" destOrd="0" presId="urn:microsoft.com/office/officeart/2008/layout/PictureStrips"/>
    <dgm:cxn modelId="{83B7756E-1634-43CE-8F14-D2100A56F8E1}" type="presParOf" srcId="{5DD649D7-0301-423B-9C94-9202A741C608}" destId="{82DFAE12-C559-4497-BF32-5D669B593D27}" srcOrd="0" destOrd="0" presId="urn:microsoft.com/office/officeart/2008/layout/PictureStrips"/>
    <dgm:cxn modelId="{9D3D969F-3907-4FD4-A3B0-7EBD23554B08}" type="presParOf" srcId="{5DD649D7-0301-423B-9C94-9202A741C608}" destId="{C7F4B764-9ABE-488C-A551-879CDAA70FDF}" srcOrd="1" destOrd="0" presId="urn:microsoft.com/office/officeart/2008/layout/PictureStrips"/>
    <dgm:cxn modelId="{2F45E812-127F-4F03-AAB1-82DF8DA419D4}" type="presParOf" srcId="{BA9A6096-7374-4998-B1AB-FE6BB0C45D42}" destId="{26B9B2B5-3CE5-44D5-AF25-DF1E5CBE785C}" srcOrd="7" destOrd="0" presId="urn:microsoft.com/office/officeart/2008/layout/PictureStrips"/>
    <dgm:cxn modelId="{53E08E55-F1BC-4B59-9764-1ABFC8401A6E}" type="presParOf" srcId="{BA9A6096-7374-4998-B1AB-FE6BB0C45D42}" destId="{05E74896-D89D-48C9-9567-2BEDE2B153C2}" srcOrd="8" destOrd="0" presId="urn:microsoft.com/office/officeart/2008/layout/PictureStrips"/>
    <dgm:cxn modelId="{A2540877-EE57-49D7-BB85-BB3AED1E80EC}" type="presParOf" srcId="{05E74896-D89D-48C9-9567-2BEDE2B153C2}" destId="{68128B2B-921A-4F17-8C0E-29D658562387}" srcOrd="0" destOrd="0" presId="urn:microsoft.com/office/officeart/2008/layout/PictureStrips"/>
    <dgm:cxn modelId="{8A5B56B6-74B2-4A50-BCE6-A26EB9BA7D3B}" type="presParOf" srcId="{05E74896-D89D-48C9-9567-2BEDE2B153C2}" destId="{349D576A-4EBC-4C51-B910-50653F60D8D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41217E-7A60-4968-99C2-F27C648739B2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EE04B4F-11CD-4DDA-9226-7BAECDC00EFC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Следует обозначить факт обращения к незрячему человеку, например, просто дотронувшись до его плеча </a:t>
          </a:r>
        </a:p>
      </dgm:t>
    </dgm:pt>
    <dgm:pt modelId="{FB52AE0C-7382-4519-9268-DC1B147955FB}" type="parTrans" cxnId="{4C8E47FD-9420-4B53-8C3E-E79063D42C8A}">
      <dgm:prSet/>
      <dgm:spPr/>
      <dgm:t>
        <a:bodyPr/>
        <a:lstStyle/>
        <a:p>
          <a:endParaRPr lang="ru-RU"/>
        </a:p>
      </dgm:t>
    </dgm:pt>
    <dgm:pt modelId="{1C8F43CE-BE1B-44B3-B02F-75D94757EE35}" type="sibTrans" cxnId="{4C8E47FD-9420-4B53-8C3E-E79063D42C8A}">
      <dgm:prSet/>
      <dgm:spPr/>
      <dgm:t>
        <a:bodyPr/>
        <a:lstStyle/>
        <a:p>
          <a:endParaRPr lang="ru-RU"/>
        </a:p>
      </dgm:t>
    </dgm:pt>
    <dgm:pt modelId="{7A2E759C-35ED-4834-A1F4-3180A327AC28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Подойдя к незрячему человеку, нужно обязательно назвать себя и представить других собеседников</a:t>
          </a:r>
        </a:p>
      </dgm:t>
    </dgm:pt>
    <dgm:pt modelId="{B7EA4DBC-9057-4A19-B4D2-03BD75F6ACD4}" type="parTrans" cxnId="{6B9439EE-9F91-4DCE-AD09-4E46792A984A}">
      <dgm:prSet/>
      <dgm:spPr/>
      <dgm:t>
        <a:bodyPr/>
        <a:lstStyle/>
        <a:p>
          <a:endParaRPr lang="ru-RU"/>
        </a:p>
      </dgm:t>
    </dgm:pt>
    <dgm:pt modelId="{71B8DB9E-C0A4-4CA0-AB83-233FF785D3AC}" type="sibTrans" cxnId="{6B9439EE-9F91-4DCE-AD09-4E46792A984A}">
      <dgm:prSet/>
      <dgm:spPr/>
      <dgm:t>
        <a:bodyPr/>
        <a:lstStyle/>
        <a:p>
          <a:endParaRPr lang="ru-RU"/>
        </a:p>
      </dgm:t>
    </dgm:pt>
    <dgm:pt modelId="{5344F1E4-7C40-40C6-95D0-52F9963F72DB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При возникновении проблемы в оказании помощи невидящему человеку, стоит спросить его о характере помощи </a:t>
          </a:r>
        </a:p>
      </dgm:t>
    </dgm:pt>
    <dgm:pt modelId="{6A170D9C-A408-4EE3-AAC9-9AE7CAA2133B}" type="parTrans" cxnId="{DCD2E624-D5E6-4E13-A3D3-7B1C2B3595F2}">
      <dgm:prSet/>
      <dgm:spPr/>
      <dgm:t>
        <a:bodyPr/>
        <a:lstStyle/>
        <a:p>
          <a:endParaRPr lang="ru-RU"/>
        </a:p>
      </dgm:t>
    </dgm:pt>
    <dgm:pt modelId="{13CBB52A-D0E2-42CB-8597-FBE8FAAD9F9A}" type="sibTrans" cxnId="{DCD2E624-D5E6-4E13-A3D3-7B1C2B3595F2}">
      <dgm:prSet/>
      <dgm:spPr/>
      <dgm:t>
        <a:bodyPr/>
        <a:lstStyle/>
        <a:p>
          <a:endParaRPr lang="ru-RU"/>
        </a:p>
      </dgm:t>
    </dgm:pt>
    <dgm:pt modelId="{8B9335DF-2E81-48EF-85A7-49FB8CFE5819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Чтобы незрячий человек понял, что голос обращен к нему, можно коснуться до его руки и уже после этого говорить</a:t>
          </a:r>
        </a:p>
      </dgm:t>
    </dgm:pt>
    <dgm:pt modelId="{E32003CB-AC49-4FA4-B70F-11F7875BAC8C}" type="parTrans" cxnId="{4A822C86-2FC6-4F7D-AE2C-0DA9D529D6EF}">
      <dgm:prSet/>
      <dgm:spPr/>
      <dgm:t>
        <a:bodyPr/>
        <a:lstStyle/>
        <a:p>
          <a:endParaRPr lang="ru-RU"/>
        </a:p>
      </dgm:t>
    </dgm:pt>
    <dgm:pt modelId="{2FFEBA5A-8241-43A3-A574-49572E9E7EE3}" type="sibTrans" cxnId="{4A822C86-2FC6-4F7D-AE2C-0DA9D529D6EF}">
      <dgm:prSet/>
      <dgm:spPr/>
      <dgm:t>
        <a:bodyPr/>
        <a:lstStyle/>
        <a:p>
          <a:endParaRPr lang="ru-RU"/>
        </a:p>
      </dgm:t>
    </dgm:pt>
    <dgm:pt modelId="{7A4EF8BE-6B03-41A1-814F-6C719EB20FCD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Осуществляя помощь, следует направлять человека, не стискивая его руку, идти в обычном темпе, не хватать человека с нарушением зрения и не «тащить» его за собой</a:t>
          </a:r>
        </a:p>
      </dgm:t>
    </dgm:pt>
    <dgm:pt modelId="{6BE0782B-6F88-4B16-992B-2D4771F6E5DE}" type="parTrans" cxnId="{223BB413-8927-43D6-A005-F584E71B1112}">
      <dgm:prSet/>
      <dgm:spPr/>
      <dgm:t>
        <a:bodyPr/>
        <a:lstStyle/>
        <a:p>
          <a:endParaRPr lang="ru-RU"/>
        </a:p>
      </dgm:t>
    </dgm:pt>
    <dgm:pt modelId="{8096CA24-A5FB-47F3-9352-7569DF3354C1}" type="sibTrans" cxnId="{223BB413-8927-43D6-A005-F584E71B1112}">
      <dgm:prSet/>
      <dgm:spPr/>
      <dgm:t>
        <a:bodyPr/>
        <a:lstStyle/>
        <a:p>
          <a:endParaRPr lang="ru-RU"/>
        </a:p>
      </dgm:t>
    </dgm:pt>
    <dgm:pt modelId="{0D0757F6-ECAF-42AC-9882-0892A6883818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Не оставлять человека с нарушением зрения в открытом пространстве, не предупредив</a:t>
          </a:r>
        </a:p>
      </dgm:t>
    </dgm:pt>
    <dgm:pt modelId="{516E8636-CCE2-4810-8963-15F1D74ADAC3}" type="parTrans" cxnId="{889A9BDA-5899-42FF-9E01-DEC0BB088FB4}">
      <dgm:prSet/>
      <dgm:spPr/>
      <dgm:t>
        <a:bodyPr/>
        <a:lstStyle/>
        <a:p>
          <a:endParaRPr lang="ru-RU"/>
        </a:p>
      </dgm:t>
    </dgm:pt>
    <dgm:pt modelId="{F01BA5A9-AB5F-4D79-8C2C-71716BD474A6}" type="sibTrans" cxnId="{889A9BDA-5899-42FF-9E01-DEC0BB088FB4}">
      <dgm:prSet/>
      <dgm:spPr/>
      <dgm:t>
        <a:bodyPr/>
        <a:lstStyle/>
        <a:p>
          <a:endParaRPr lang="ru-RU"/>
        </a:p>
      </dgm:t>
    </dgm:pt>
    <dgm:pt modelId="{1B041E86-67AB-4CAF-8BC3-9B22768E72AF}">
      <dgm:prSet phldrT="[Текст]" custT="1"/>
      <dgm:spPr/>
      <dgm:t>
        <a:bodyPr/>
        <a:lstStyle/>
        <a:p>
          <a:pPr algn="l"/>
          <a:r>
            <a:rPr lang="ru-RU" sz="1200" dirty="0">
              <a:latin typeface="Arial Black" panose="020B0A04020102020204" pitchFamily="34" charset="0"/>
            </a:rPr>
            <a:t>При необходимости прочесть что-либо незрячему человеку, говорить необходимо нормальным голосом и не пропускать информацию</a:t>
          </a:r>
        </a:p>
      </dgm:t>
    </dgm:pt>
    <dgm:pt modelId="{6A0EC8C4-541C-4E4A-AC45-44559921D440}" type="parTrans" cxnId="{8B01E605-DBDC-4DB9-BE82-3204C6CF8BF4}">
      <dgm:prSet/>
      <dgm:spPr/>
      <dgm:t>
        <a:bodyPr/>
        <a:lstStyle/>
        <a:p>
          <a:endParaRPr lang="ru-RU"/>
        </a:p>
      </dgm:t>
    </dgm:pt>
    <dgm:pt modelId="{D28C508C-9A89-4A0E-8DA5-C4E725E671A3}" type="sibTrans" cxnId="{8B01E605-DBDC-4DB9-BE82-3204C6CF8BF4}">
      <dgm:prSet/>
      <dgm:spPr/>
      <dgm:t>
        <a:bodyPr/>
        <a:lstStyle/>
        <a:p>
          <a:endParaRPr lang="ru-RU"/>
        </a:p>
      </dgm:t>
    </dgm:pt>
    <dgm:pt modelId="{BA9A6096-7374-4998-B1AB-FE6BB0C45D42}" type="pres">
      <dgm:prSet presAssocID="{7C41217E-7A60-4968-99C2-F27C648739B2}" presName="Name0" presStyleCnt="0">
        <dgm:presLayoutVars>
          <dgm:dir/>
          <dgm:resizeHandles val="exact"/>
        </dgm:presLayoutVars>
      </dgm:prSet>
      <dgm:spPr/>
    </dgm:pt>
    <dgm:pt modelId="{978302AD-20F2-40BA-829A-B047A66FD5E5}" type="pres">
      <dgm:prSet presAssocID="{DEE04B4F-11CD-4DDA-9226-7BAECDC00EFC}" presName="composite" presStyleCnt="0"/>
      <dgm:spPr/>
    </dgm:pt>
    <dgm:pt modelId="{17086D42-1E27-4ADB-A772-04B5A175829B}" type="pres">
      <dgm:prSet presAssocID="{DEE04B4F-11CD-4DDA-9226-7BAECDC00EFC}" presName="rect1" presStyleLbl="trAlignAcc1" presStyleIdx="0" presStyleCnt="7">
        <dgm:presLayoutVars>
          <dgm:bulletEnabled val="1"/>
        </dgm:presLayoutVars>
      </dgm:prSet>
      <dgm:spPr/>
    </dgm:pt>
    <dgm:pt modelId="{FC9F84D1-9EB0-44D1-9C3A-6222D67C4278}" type="pres">
      <dgm:prSet presAssocID="{DEE04B4F-11CD-4DDA-9226-7BAECDC00EFC}" presName="rect2" presStyleLbl="fgImgPlace1" presStyleIdx="0" presStyleCnt="7"/>
      <dgm:spPr/>
    </dgm:pt>
    <dgm:pt modelId="{B4320B3F-758C-43E5-B4F4-B01A66EC295A}" type="pres">
      <dgm:prSet presAssocID="{1C8F43CE-BE1B-44B3-B02F-75D94757EE35}" presName="sibTrans" presStyleCnt="0"/>
      <dgm:spPr/>
    </dgm:pt>
    <dgm:pt modelId="{73B4A5EB-83BC-4E83-B1B3-DA8FFD2887CD}" type="pres">
      <dgm:prSet presAssocID="{7A2E759C-35ED-4834-A1F4-3180A327AC28}" presName="composite" presStyleCnt="0"/>
      <dgm:spPr/>
    </dgm:pt>
    <dgm:pt modelId="{461D4F62-1572-4CD5-9D86-B01234045567}" type="pres">
      <dgm:prSet presAssocID="{7A2E759C-35ED-4834-A1F4-3180A327AC28}" presName="rect1" presStyleLbl="trAlignAcc1" presStyleIdx="1" presStyleCnt="7" custLinFactNeighborY="1646">
        <dgm:presLayoutVars>
          <dgm:bulletEnabled val="1"/>
        </dgm:presLayoutVars>
      </dgm:prSet>
      <dgm:spPr/>
    </dgm:pt>
    <dgm:pt modelId="{77E3195E-6ACA-4633-BD8D-47893840C261}" type="pres">
      <dgm:prSet presAssocID="{7A2E759C-35ED-4834-A1F4-3180A327AC28}" presName="rect2" presStyleLbl="fgImgPlace1" presStyleIdx="1" presStyleCnt="7"/>
      <dgm:spPr/>
    </dgm:pt>
    <dgm:pt modelId="{9832DF36-773D-4CF7-8BA5-88AF614D7865}" type="pres">
      <dgm:prSet presAssocID="{71B8DB9E-C0A4-4CA0-AB83-233FF785D3AC}" presName="sibTrans" presStyleCnt="0"/>
      <dgm:spPr/>
    </dgm:pt>
    <dgm:pt modelId="{DCC912DC-B764-4DA7-94C6-A37E5E8BAAE3}" type="pres">
      <dgm:prSet presAssocID="{5344F1E4-7C40-40C6-95D0-52F9963F72DB}" presName="composite" presStyleCnt="0"/>
      <dgm:spPr/>
    </dgm:pt>
    <dgm:pt modelId="{E75A04A3-C29A-40CB-9179-0015DC9670DF}" type="pres">
      <dgm:prSet presAssocID="{5344F1E4-7C40-40C6-95D0-52F9963F72DB}" presName="rect1" presStyleLbl="trAlignAcc1" presStyleIdx="2" presStyleCnt="7">
        <dgm:presLayoutVars>
          <dgm:bulletEnabled val="1"/>
        </dgm:presLayoutVars>
      </dgm:prSet>
      <dgm:spPr/>
    </dgm:pt>
    <dgm:pt modelId="{47536FD2-3075-4CAE-B114-44799CB22E0E}" type="pres">
      <dgm:prSet presAssocID="{5344F1E4-7C40-40C6-95D0-52F9963F72DB}" presName="rect2" presStyleLbl="fgImgPlace1" presStyleIdx="2" presStyleCnt="7"/>
      <dgm:spPr/>
    </dgm:pt>
    <dgm:pt modelId="{97A22F8E-B527-4D24-AB7E-27B4BC5D4499}" type="pres">
      <dgm:prSet presAssocID="{13CBB52A-D0E2-42CB-8597-FBE8FAAD9F9A}" presName="sibTrans" presStyleCnt="0"/>
      <dgm:spPr/>
    </dgm:pt>
    <dgm:pt modelId="{ADA5C9EC-E474-47AC-BA60-846077ABE25E}" type="pres">
      <dgm:prSet presAssocID="{8B9335DF-2E81-48EF-85A7-49FB8CFE5819}" presName="composite" presStyleCnt="0"/>
      <dgm:spPr/>
    </dgm:pt>
    <dgm:pt modelId="{EFE05581-1BC3-403D-8B3D-1AA58E59236A}" type="pres">
      <dgm:prSet presAssocID="{8B9335DF-2E81-48EF-85A7-49FB8CFE5819}" presName="rect1" presStyleLbl="trAlignAcc1" presStyleIdx="3" presStyleCnt="7">
        <dgm:presLayoutVars>
          <dgm:bulletEnabled val="1"/>
        </dgm:presLayoutVars>
      </dgm:prSet>
      <dgm:spPr/>
    </dgm:pt>
    <dgm:pt modelId="{3114404A-8D14-4417-99F9-31BAC2E132C1}" type="pres">
      <dgm:prSet presAssocID="{8B9335DF-2E81-48EF-85A7-49FB8CFE5819}" presName="rect2" presStyleLbl="fgImgPlace1" presStyleIdx="3" presStyleCnt="7"/>
      <dgm:spPr/>
    </dgm:pt>
    <dgm:pt modelId="{7F9453FC-5949-4F1F-9E3D-CCC85BF7525E}" type="pres">
      <dgm:prSet presAssocID="{2FFEBA5A-8241-43A3-A574-49572E9E7EE3}" presName="sibTrans" presStyleCnt="0"/>
      <dgm:spPr/>
    </dgm:pt>
    <dgm:pt modelId="{F237B245-9D14-4348-9C8D-CFCBDE05E927}" type="pres">
      <dgm:prSet presAssocID="{7A4EF8BE-6B03-41A1-814F-6C719EB20FCD}" presName="composite" presStyleCnt="0"/>
      <dgm:spPr/>
    </dgm:pt>
    <dgm:pt modelId="{44F99FE7-0C81-4660-8339-9CED85B361AD}" type="pres">
      <dgm:prSet presAssocID="{7A4EF8BE-6B03-41A1-814F-6C719EB20FCD}" presName="rect1" presStyleLbl="trAlignAcc1" presStyleIdx="4" presStyleCnt="7">
        <dgm:presLayoutVars>
          <dgm:bulletEnabled val="1"/>
        </dgm:presLayoutVars>
      </dgm:prSet>
      <dgm:spPr/>
    </dgm:pt>
    <dgm:pt modelId="{1EC40237-D3BF-4B54-81B4-D1FA899BF6C0}" type="pres">
      <dgm:prSet presAssocID="{7A4EF8BE-6B03-41A1-814F-6C719EB20FCD}" presName="rect2" presStyleLbl="fgImgPlace1" presStyleIdx="4" presStyleCnt="7"/>
      <dgm:spPr/>
    </dgm:pt>
    <dgm:pt modelId="{1DE6FDDC-17AE-405D-A805-19284F8FC03B}" type="pres">
      <dgm:prSet presAssocID="{8096CA24-A5FB-47F3-9352-7569DF3354C1}" presName="sibTrans" presStyleCnt="0"/>
      <dgm:spPr/>
    </dgm:pt>
    <dgm:pt modelId="{EE4B55A3-DE12-4FCA-BB56-13C6667DA5C8}" type="pres">
      <dgm:prSet presAssocID="{0D0757F6-ECAF-42AC-9882-0892A6883818}" presName="composite" presStyleCnt="0"/>
      <dgm:spPr/>
    </dgm:pt>
    <dgm:pt modelId="{7A491F53-4CF5-40FB-B8CE-538A034E6F32}" type="pres">
      <dgm:prSet presAssocID="{0D0757F6-ECAF-42AC-9882-0892A6883818}" presName="rect1" presStyleLbl="trAlignAcc1" presStyleIdx="5" presStyleCnt="7">
        <dgm:presLayoutVars>
          <dgm:bulletEnabled val="1"/>
        </dgm:presLayoutVars>
      </dgm:prSet>
      <dgm:spPr/>
    </dgm:pt>
    <dgm:pt modelId="{643F7EDF-3C08-40C1-AEAA-5EBD7B91DA29}" type="pres">
      <dgm:prSet presAssocID="{0D0757F6-ECAF-42AC-9882-0892A6883818}" presName="rect2" presStyleLbl="fgImgPlace1" presStyleIdx="5" presStyleCnt="7"/>
      <dgm:spPr/>
    </dgm:pt>
    <dgm:pt modelId="{7B37385D-8473-447F-827E-FBF555B0ECD4}" type="pres">
      <dgm:prSet presAssocID="{F01BA5A9-AB5F-4D79-8C2C-71716BD474A6}" presName="sibTrans" presStyleCnt="0"/>
      <dgm:spPr/>
    </dgm:pt>
    <dgm:pt modelId="{5FF1E339-7541-48ED-8472-47D44129BCA6}" type="pres">
      <dgm:prSet presAssocID="{1B041E86-67AB-4CAF-8BC3-9B22768E72AF}" presName="composite" presStyleCnt="0"/>
      <dgm:spPr/>
    </dgm:pt>
    <dgm:pt modelId="{47C871F8-0D94-42BE-BB93-1293811D3766}" type="pres">
      <dgm:prSet presAssocID="{1B041E86-67AB-4CAF-8BC3-9B22768E72AF}" presName="rect1" presStyleLbl="trAlignAcc1" presStyleIdx="6" presStyleCnt="7">
        <dgm:presLayoutVars>
          <dgm:bulletEnabled val="1"/>
        </dgm:presLayoutVars>
      </dgm:prSet>
      <dgm:spPr/>
    </dgm:pt>
    <dgm:pt modelId="{BBA292EC-2F49-4329-9062-5F00C1866183}" type="pres">
      <dgm:prSet presAssocID="{1B041E86-67AB-4CAF-8BC3-9B22768E72AF}" presName="rect2" presStyleLbl="fgImgPlace1" presStyleIdx="6" presStyleCnt="7"/>
      <dgm:spPr/>
    </dgm:pt>
  </dgm:ptLst>
  <dgm:cxnLst>
    <dgm:cxn modelId="{8B01E605-DBDC-4DB9-BE82-3204C6CF8BF4}" srcId="{7C41217E-7A60-4968-99C2-F27C648739B2}" destId="{1B041E86-67AB-4CAF-8BC3-9B22768E72AF}" srcOrd="6" destOrd="0" parTransId="{6A0EC8C4-541C-4E4A-AC45-44559921D440}" sibTransId="{D28C508C-9A89-4A0E-8DA5-C4E725E671A3}"/>
    <dgm:cxn modelId="{36A1410E-DE59-464C-BFC9-3E279FA8B5E6}" type="presOf" srcId="{0D0757F6-ECAF-42AC-9882-0892A6883818}" destId="{7A491F53-4CF5-40FB-B8CE-538A034E6F32}" srcOrd="0" destOrd="0" presId="urn:microsoft.com/office/officeart/2008/layout/PictureStrips"/>
    <dgm:cxn modelId="{223BB413-8927-43D6-A005-F584E71B1112}" srcId="{7C41217E-7A60-4968-99C2-F27C648739B2}" destId="{7A4EF8BE-6B03-41A1-814F-6C719EB20FCD}" srcOrd="4" destOrd="0" parTransId="{6BE0782B-6F88-4B16-992B-2D4771F6E5DE}" sibTransId="{8096CA24-A5FB-47F3-9352-7569DF3354C1}"/>
    <dgm:cxn modelId="{DCD2E624-D5E6-4E13-A3D3-7B1C2B3595F2}" srcId="{7C41217E-7A60-4968-99C2-F27C648739B2}" destId="{5344F1E4-7C40-40C6-95D0-52F9963F72DB}" srcOrd="2" destOrd="0" parTransId="{6A170D9C-A408-4EE3-AAC9-9AE7CAA2133B}" sibTransId="{13CBB52A-D0E2-42CB-8597-FBE8FAAD9F9A}"/>
    <dgm:cxn modelId="{F762DA2E-40A2-4894-8D48-B076678BFA9D}" type="presOf" srcId="{7C41217E-7A60-4968-99C2-F27C648739B2}" destId="{BA9A6096-7374-4998-B1AB-FE6BB0C45D42}" srcOrd="0" destOrd="0" presId="urn:microsoft.com/office/officeart/2008/layout/PictureStrips"/>
    <dgm:cxn modelId="{8C30AA43-E148-4552-991E-A64AD340C680}" type="presOf" srcId="{7A4EF8BE-6B03-41A1-814F-6C719EB20FCD}" destId="{44F99FE7-0C81-4660-8339-9CED85B361AD}" srcOrd="0" destOrd="0" presId="urn:microsoft.com/office/officeart/2008/layout/PictureStrips"/>
    <dgm:cxn modelId="{C1B3BD45-382E-4774-862A-3FDCB8CEF00B}" type="presOf" srcId="{8B9335DF-2E81-48EF-85A7-49FB8CFE5819}" destId="{EFE05581-1BC3-403D-8B3D-1AA58E59236A}" srcOrd="0" destOrd="0" presId="urn:microsoft.com/office/officeart/2008/layout/PictureStrips"/>
    <dgm:cxn modelId="{E952CC6F-35FA-44C2-957B-9566B887B040}" type="presOf" srcId="{1B041E86-67AB-4CAF-8BC3-9B22768E72AF}" destId="{47C871F8-0D94-42BE-BB93-1293811D3766}" srcOrd="0" destOrd="0" presId="urn:microsoft.com/office/officeart/2008/layout/PictureStrips"/>
    <dgm:cxn modelId="{4A822C86-2FC6-4F7D-AE2C-0DA9D529D6EF}" srcId="{7C41217E-7A60-4968-99C2-F27C648739B2}" destId="{8B9335DF-2E81-48EF-85A7-49FB8CFE5819}" srcOrd="3" destOrd="0" parTransId="{E32003CB-AC49-4FA4-B70F-11F7875BAC8C}" sibTransId="{2FFEBA5A-8241-43A3-A574-49572E9E7EE3}"/>
    <dgm:cxn modelId="{F6D0AF98-8F0E-4C14-9132-0022C440E3C7}" type="presOf" srcId="{DEE04B4F-11CD-4DDA-9226-7BAECDC00EFC}" destId="{17086D42-1E27-4ADB-A772-04B5A175829B}" srcOrd="0" destOrd="0" presId="urn:microsoft.com/office/officeart/2008/layout/PictureStrips"/>
    <dgm:cxn modelId="{C99C3ACF-C777-4669-B0FD-7DB540DCC41C}" type="presOf" srcId="{7A2E759C-35ED-4834-A1F4-3180A327AC28}" destId="{461D4F62-1572-4CD5-9D86-B01234045567}" srcOrd="0" destOrd="0" presId="urn:microsoft.com/office/officeart/2008/layout/PictureStrips"/>
    <dgm:cxn modelId="{889A9BDA-5899-42FF-9E01-DEC0BB088FB4}" srcId="{7C41217E-7A60-4968-99C2-F27C648739B2}" destId="{0D0757F6-ECAF-42AC-9882-0892A6883818}" srcOrd="5" destOrd="0" parTransId="{516E8636-CCE2-4810-8963-15F1D74ADAC3}" sibTransId="{F01BA5A9-AB5F-4D79-8C2C-71716BD474A6}"/>
    <dgm:cxn modelId="{6B9439EE-9F91-4DCE-AD09-4E46792A984A}" srcId="{7C41217E-7A60-4968-99C2-F27C648739B2}" destId="{7A2E759C-35ED-4834-A1F4-3180A327AC28}" srcOrd="1" destOrd="0" parTransId="{B7EA4DBC-9057-4A19-B4D2-03BD75F6ACD4}" sibTransId="{71B8DB9E-C0A4-4CA0-AB83-233FF785D3AC}"/>
    <dgm:cxn modelId="{D4616DEE-ABD3-44F4-8D93-57D7A68F44C4}" type="presOf" srcId="{5344F1E4-7C40-40C6-95D0-52F9963F72DB}" destId="{E75A04A3-C29A-40CB-9179-0015DC9670DF}" srcOrd="0" destOrd="0" presId="urn:microsoft.com/office/officeart/2008/layout/PictureStrips"/>
    <dgm:cxn modelId="{4C8E47FD-9420-4B53-8C3E-E79063D42C8A}" srcId="{7C41217E-7A60-4968-99C2-F27C648739B2}" destId="{DEE04B4F-11CD-4DDA-9226-7BAECDC00EFC}" srcOrd="0" destOrd="0" parTransId="{FB52AE0C-7382-4519-9268-DC1B147955FB}" sibTransId="{1C8F43CE-BE1B-44B3-B02F-75D94757EE35}"/>
    <dgm:cxn modelId="{7DA7C052-03F5-45CF-B057-A73B471C8811}" type="presParOf" srcId="{BA9A6096-7374-4998-B1AB-FE6BB0C45D42}" destId="{978302AD-20F2-40BA-829A-B047A66FD5E5}" srcOrd="0" destOrd="0" presId="urn:microsoft.com/office/officeart/2008/layout/PictureStrips"/>
    <dgm:cxn modelId="{16618AFF-F90E-4F47-8CF2-3E919CC1461C}" type="presParOf" srcId="{978302AD-20F2-40BA-829A-B047A66FD5E5}" destId="{17086D42-1E27-4ADB-A772-04B5A175829B}" srcOrd="0" destOrd="0" presId="urn:microsoft.com/office/officeart/2008/layout/PictureStrips"/>
    <dgm:cxn modelId="{F65DD3A0-C569-4D04-87F4-89F4C87304DA}" type="presParOf" srcId="{978302AD-20F2-40BA-829A-B047A66FD5E5}" destId="{FC9F84D1-9EB0-44D1-9C3A-6222D67C4278}" srcOrd="1" destOrd="0" presId="urn:microsoft.com/office/officeart/2008/layout/PictureStrips"/>
    <dgm:cxn modelId="{51C5BE7B-7977-4D5D-8CC3-F35A296DD851}" type="presParOf" srcId="{BA9A6096-7374-4998-B1AB-FE6BB0C45D42}" destId="{B4320B3F-758C-43E5-B4F4-B01A66EC295A}" srcOrd="1" destOrd="0" presId="urn:microsoft.com/office/officeart/2008/layout/PictureStrips"/>
    <dgm:cxn modelId="{ACE8555E-51A3-4DD5-90E4-F54AA323DF02}" type="presParOf" srcId="{BA9A6096-7374-4998-B1AB-FE6BB0C45D42}" destId="{73B4A5EB-83BC-4E83-B1B3-DA8FFD2887CD}" srcOrd="2" destOrd="0" presId="urn:microsoft.com/office/officeart/2008/layout/PictureStrips"/>
    <dgm:cxn modelId="{8256681E-C129-426F-A8A0-D7A6F74B3AA1}" type="presParOf" srcId="{73B4A5EB-83BC-4E83-B1B3-DA8FFD2887CD}" destId="{461D4F62-1572-4CD5-9D86-B01234045567}" srcOrd="0" destOrd="0" presId="urn:microsoft.com/office/officeart/2008/layout/PictureStrips"/>
    <dgm:cxn modelId="{204A3438-FB89-4B82-B7EC-26A18AEECD13}" type="presParOf" srcId="{73B4A5EB-83BC-4E83-B1B3-DA8FFD2887CD}" destId="{77E3195E-6ACA-4633-BD8D-47893840C261}" srcOrd="1" destOrd="0" presId="urn:microsoft.com/office/officeart/2008/layout/PictureStrips"/>
    <dgm:cxn modelId="{59639082-C3C6-40E5-8DE1-96C1CBE39E02}" type="presParOf" srcId="{BA9A6096-7374-4998-B1AB-FE6BB0C45D42}" destId="{9832DF36-773D-4CF7-8BA5-88AF614D7865}" srcOrd="3" destOrd="0" presId="urn:microsoft.com/office/officeart/2008/layout/PictureStrips"/>
    <dgm:cxn modelId="{C7C7C412-3FF2-448A-85C2-3682050C8011}" type="presParOf" srcId="{BA9A6096-7374-4998-B1AB-FE6BB0C45D42}" destId="{DCC912DC-B764-4DA7-94C6-A37E5E8BAAE3}" srcOrd="4" destOrd="0" presId="urn:microsoft.com/office/officeart/2008/layout/PictureStrips"/>
    <dgm:cxn modelId="{62DF0CCC-37ED-4C73-B21F-B70E6C09A60C}" type="presParOf" srcId="{DCC912DC-B764-4DA7-94C6-A37E5E8BAAE3}" destId="{E75A04A3-C29A-40CB-9179-0015DC9670DF}" srcOrd="0" destOrd="0" presId="urn:microsoft.com/office/officeart/2008/layout/PictureStrips"/>
    <dgm:cxn modelId="{D3C6D0DF-A96C-4C9E-9847-69225446C9F7}" type="presParOf" srcId="{DCC912DC-B764-4DA7-94C6-A37E5E8BAAE3}" destId="{47536FD2-3075-4CAE-B114-44799CB22E0E}" srcOrd="1" destOrd="0" presId="urn:microsoft.com/office/officeart/2008/layout/PictureStrips"/>
    <dgm:cxn modelId="{D219E878-6E37-40FD-9879-CB8832CB8B44}" type="presParOf" srcId="{BA9A6096-7374-4998-B1AB-FE6BB0C45D42}" destId="{97A22F8E-B527-4D24-AB7E-27B4BC5D4499}" srcOrd="5" destOrd="0" presId="urn:microsoft.com/office/officeart/2008/layout/PictureStrips"/>
    <dgm:cxn modelId="{ED1E4592-E394-4141-87A2-DE640BD25E01}" type="presParOf" srcId="{BA9A6096-7374-4998-B1AB-FE6BB0C45D42}" destId="{ADA5C9EC-E474-47AC-BA60-846077ABE25E}" srcOrd="6" destOrd="0" presId="urn:microsoft.com/office/officeart/2008/layout/PictureStrips"/>
    <dgm:cxn modelId="{BA3BF11D-2137-4CAE-A0E3-8BE7B1FCC9A9}" type="presParOf" srcId="{ADA5C9EC-E474-47AC-BA60-846077ABE25E}" destId="{EFE05581-1BC3-403D-8B3D-1AA58E59236A}" srcOrd="0" destOrd="0" presId="urn:microsoft.com/office/officeart/2008/layout/PictureStrips"/>
    <dgm:cxn modelId="{5770D083-C86A-4386-A5C4-B884E3A818E2}" type="presParOf" srcId="{ADA5C9EC-E474-47AC-BA60-846077ABE25E}" destId="{3114404A-8D14-4417-99F9-31BAC2E132C1}" srcOrd="1" destOrd="0" presId="urn:microsoft.com/office/officeart/2008/layout/PictureStrips"/>
    <dgm:cxn modelId="{BC713A19-7290-4C23-BB70-4F6756651687}" type="presParOf" srcId="{BA9A6096-7374-4998-B1AB-FE6BB0C45D42}" destId="{7F9453FC-5949-4F1F-9E3D-CCC85BF7525E}" srcOrd="7" destOrd="0" presId="urn:microsoft.com/office/officeart/2008/layout/PictureStrips"/>
    <dgm:cxn modelId="{25087DDA-6330-4F15-95E5-221E804F2DA2}" type="presParOf" srcId="{BA9A6096-7374-4998-B1AB-FE6BB0C45D42}" destId="{F237B245-9D14-4348-9C8D-CFCBDE05E927}" srcOrd="8" destOrd="0" presId="urn:microsoft.com/office/officeart/2008/layout/PictureStrips"/>
    <dgm:cxn modelId="{210D1D39-0EB8-41CB-876E-C785F94DAEE9}" type="presParOf" srcId="{F237B245-9D14-4348-9C8D-CFCBDE05E927}" destId="{44F99FE7-0C81-4660-8339-9CED85B361AD}" srcOrd="0" destOrd="0" presId="urn:microsoft.com/office/officeart/2008/layout/PictureStrips"/>
    <dgm:cxn modelId="{ACE99D41-B6BB-4A65-AF17-FC816A9750CF}" type="presParOf" srcId="{F237B245-9D14-4348-9C8D-CFCBDE05E927}" destId="{1EC40237-D3BF-4B54-81B4-D1FA899BF6C0}" srcOrd="1" destOrd="0" presId="urn:microsoft.com/office/officeart/2008/layout/PictureStrips"/>
    <dgm:cxn modelId="{4F532A32-B57D-41F2-9A72-65A53E6337CF}" type="presParOf" srcId="{BA9A6096-7374-4998-B1AB-FE6BB0C45D42}" destId="{1DE6FDDC-17AE-405D-A805-19284F8FC03B}" srcOrd="9" destOrd="0" presId="urn:microsoft.com/office/officeart/2008/layout/PictureStrips"/>
    <dgm:cxn modelId="{C45232D7-5E63-4AA3-88A8-C95DA15ED20D}" type="presParOf" srcId="{BA9A6096-7374-4998-B1AB-FE6BB0C45D42}" destId="{EE4B55A3-DE12-4FCA-BB56-13C6667DA5C8}" srcOrd="10" destOrd="0" presId="urn:microsoft.com/office/officeart/2008/layout/PictureStrips"/>
    <dgm:cxn modelId="{AA869CA6-9507-4077-A0C3-B3FFE184B37F}" type="presParOf" srcId="{EE4B55A3-DE12-4FCA-BB56-13C6667DA5C8}" destId="{7A491F53-4CF5-40FB-B8CE-538A034E6F32}" srcOrd="0" destOrd="0" presId="urn:microsoft.com/office/officeart/2008/layout/PictureStrips"/>
    <dgm:cxn modelId="{76FB9B9C-D08D-4F80-A871-40869CB9DC47}" type="presParOf" srcId="{EE4B55A3-DE12-4FCA-BB56-13C6667DA5C8}" destId="{643F7EDF-3C08-40C1-AEAA-5EBD7B91DA29}" srcOrd="1" destOrd="0" presId="urn:microsoft.com/office/officeart/2008/layout/PictureStrips"/>
    <dgm:cxn modelId="{9C0853C0-28C9-4415-BCC9-3681EC314844}" type="presParOf" srcId="{BA9A6096-7374-4998-B1AB-FE6BB0C45D42}" destId="{7B37385D-8473-447F-827E-FBF555B0ECD4}" srcOrd="11" destOrd="0" presId="urn:microsoft.com/office/officeart/2008/layout/PictureStrips"/>
    <dgm:cxn modelId="{EA0EDD96-CC50-49DD-AE2C-D4159073FA3B}" type="presParOf" srcId="{BA9A6096-7374-4998-B1AB-FE6BB0C45D42}" destId="{5FF1E339-7541-48ED-8472-47D44129BCA6}" srcOrd="12" destOrd="0" presId="urn:microsoft.com/office/officeart/2008/layout/PictureStrips"/>
    <dgm:cxn modelId="{1D81E24D-7A03-4850-AB5C-30B4D0738595}" type="presParOf" srcId="{5FF1E339-7541-48ED-8472-47D44129BCA6}" destId="{47C871F8-0D94-42BE-BB93-1293811D3766}" srcOrd="0" destOrd="0" presId="urn:microsoft.com/office/officeart/2008/layout/PictureStrips"/>
    <dgm:cxn modelId="{333A3BDE-D33E-4F77-8B83-9B846F285571}" type="presParOf" srcId="{5FF1E339-7541-48ED-8472-47D44129BCA6}" destId="{BBA292EC-2F49-4329-9062-5F00C186618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41217E-7A60-4968-99C2-F27C648739B2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52E010-F5B4-4B86-A017-9B573FED9515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Нельзя игнорировать людей, которым трудно говорить</a:t>
          </a:r>
        </a:p>
      </dgm:t>
    </dgm:pt>
    <dgm:pt modelId="{8B2682F4-F033-4988-980C-35D60C383024}" type="parTrans" cxnId="{1B4F5C57-52A9-4608-906F-1D46660EC9FF}">
      <dgm:prSet/>
      <dgm:spPr/>
      <dgm:t>
        <a:bodyPr/>
        <a:lstStyle/>
        <a:p>
          <a:endParaRPr lang="ru-RU"/>
        </a:p>
      </dgm:t>
    </dgm:pt>
    <dgm:pt modelId="{01F0B553-D27F-4FA0-8236-895CFC049C36}" type="sibTrans" cxnId="{1B4F5C57-52A9-4608-906F-1D46660EC9FF}">
      <dgm:prSet/>
      <dgm:spPr/>
      <dgm:t>
        <a:bodyPr/>
        <a:lstStyle/>
        <a:p>
          <a:endParaRPr lang="ru-RU"/>
        </a:p>
      </dgm:t>
    </dgm:pt>
    <dgm:pt modelId="{843B4BEC-84E3-4134-A3A1-8FE36D15C472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Если у человека проблемы с речью, это необязательно означает, что он имеет нарушения слуха</a:t>
          </a:r>
        </a:p>
      </dgm:t>
    </dgm:pt>
    <dgm:pt modelId="{869CD3F4-5BDC-4B55-9B34-F6C80FCB9349}" type="parTrans" cxnId="{56E9F0A1-A4B2-46B8-BD25-90629AABA5E5}">
      <dgm:prSet/>
      <dgm:spPr/>
      <dgm:t>
        <a:bodyPr/>
        <a:lstStyle/>
        <a:p>
          <a:endParaRPr lang="ru-RU"/>
        </a:p>
      </dgm:t>
    </dgm:pt>
    <dgm:pt modelId="{03DD6094-4CEC-4671-B414-44D9CDBC6005}" type="sibTrans" cxnId="{56E9F0A1-A4B2-46B8-BD25-90629AABA5E5}">
      <dgm:prSet/>
      <dgm:spPr/>
      <dgm:t>
        <a:bodyPr/>
        <a:lstStyle/>
        <a:p>
          <a:endParaRPr lang="ru-RU"/>
        </a:p>
      </dgm:t>
    </dgm:pt>
    <dgm:pt modelId="{67E230ED-4177-434A-9FF0-200B52B887DE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Необходимо задавать вопросы, которые требуют коротких ответов или кивка</a:t>
          </a:r>
        </a:p>
      </dgm:t>
    </dgm:pt>
    <dgm:pt modelId="{DC2D0E8B-2CA5-4AB0-9FC7-76E02F6E99D7}" type="parTrans" cxnId="{E9FDF958-A3BA-4776-8D2F-6C6D8D92E19F}">
      <dgm:prSet/>
      <dgm:spPr/>
      <dgm:t>
        <a:bodyPr/>
        <a:lstStyle/>
        <a:p>
          <a:endParaRPr lang="ru-RU"/>
        </a:p>
      </dgm:t>
    </dgm:pt>
    <dgm:pt modelId="{76903855-7509-4DD6-A037-F5DD451C051B}" type="sibTrans" cxnId="{E9FDF958-A3BA-4776-8D2F-6C6D8D92E19F}">
      <dgm:prSet/>
      <dgm:spPr/>
      <dgm:t>
        <a:bodyPr/>
        <a:lstStyle/>
        <a:p>
          <a:endParaRPr lang="ru-RU"/>
        </a:p>
      </dgm:t>
    </dgm:pt>
    <dgm:pt modelId="{034537C2-5E75-4965-8008-76EDF8D4C726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Если затруднена устная речь, использовать другие возможности передачи информации для обеспечения понимания </a:t>
          </a:r>
        </a:p>
      </dgm:t>
    </dgm:pt>
    <dgm:pt modelId="{DBF1C068-5E76-4472-B20E-0A393A9B8559}" type="parTrans" cxnId="{9E8DBB3D-7BFF-45A0-B48A-3BF5A8FF7753}">
      <dgm:prSet/>
      <dgm:spPr/>
      <dgm:t>
        <a:bodyPr/>
        <a:lstStyle/>
        <a:p>
          <a:endParaRPr lang="ru-RU"/>
        </a:p>
      </dgm:t>
    </dgm:pt>
    <dgm:pt modelId="{5D17F24C-11B4-4E31-AF88-152B16029850}" type="sibTrans" cxnId="{9E8DBB3D-7BFF-45A0-B48A-3BF5A8FF7753}">
      <dgm:prSet/>
      <dgm:spPr/>
      <dgm:t>
        <a:bodyPr/>
        <a:lstStyle/>
        <a:p>
          <a:endParaRPr lang="ru-RU"/>
        </a:p>
      </dgm:t>
    </dgm:pt>
    <dgm:pt modelId="{BA9A6096-7374-4998-B1AB-FE6BB0C45D42}" type="pres">
      <dgm:prSet presAssocID="{7C41217E-7A60-4968-99C2-F27C648739B2}" presName="Name0" presStyleCnt="0">
        <dgm:presLayoutVars>
          <dgm:dir/>
          <dgm:resizeHandles val="exact"/>
        </dgm:presLayoutVars>
      </dgm:prSet>
      <dgm:spPr/>
    </dgm:pt>
    <dgm:pt modelId="{778ECBDA-039C-48E6-A132-B384F2C04B07}" type="pres">
      <dgm:prSet presAssocID="{9C52E010-F5B4-4B86-A017-9B573FED9515}" presName="composite" presStyleCnt="0"/>
      <dgm:spPr/>
    </dgm:pt>
    <dgm:pt modelId="{C426F88B-7CEF-47B6-BCBC-EF2E6204EFDF}" type="pres">
      <dgm:prSet presAssocID="{9C52E010-F5B4-4B86-A017-9B573FED9515}" presName="rect1" presStyleLbl="trAlignAcc1" presStyleIdx="0" presStyleCnt="4">
        <dgm:presLayoutVars>
          <dgm:bulletEnabled val="1"/>
        </dgm:presLayoutVars>
      </dgm:prSet>
      <dgm:spPr/>
    </dgm:pt>
    <dgm:pt modelId="{2E7444FB-0374-47E5-821C-76CD8C182498}" type="pres">
      <dgm:prSet presAssocID="{9C52E010-F5B4-4B86-A017-9B573FED9515}" presName="rect2" presStyleLbl="fgImgPlace1" presStyleIdx="0" presStyleCnt="4"/>
      <dgm:spPr/>
    </dgm:pt>
    <dgm:pt modelId="{78025CE6-46EB-4284-AD0F-A98D464DD9F5}" type="pres">
      <dgm:prSet presAssocID="{01F0B553-D27F-4FA0-8236-895CFC049C36}" presName="sibTrans" presStyleCnt="0"/>
      <dgm:spPr/>
    </dgm:pt>
    <dgm:pt modelId="{782771CA-30F8-4FBC-A199-4BAEEB4FA883}" type="pres">
      <dgm:prSet presAssocID="{843B4BEC-84E3-4134-A3A1-8FE36D15C472}" presName="composite" presStyleCnt="0"/>
      <dgm:spPr/>
    </dgm:pt>
    <dgm:pt modelId="{6863EFC6-AC10-4AC5-9A56-C5B6D0352BF3}" type="pres">
      <dgm:prSet presAssocID="{843B4BEC-84E3-4134-A3A1-8FE36D15C472}" presName="rect1" presStyleLbl="trAlignAcc1" presStyleIdx="1" presStyleCnt="4">
        <dgm:presLayoutVars>
          <dgm:bulletEnabled val="1"/>
        </dgm:presLayoutVars>
      </dgm:prSet>
      <dgm:spPr/>
    </dgm:pt>
    <dgm:pt modelId="{BDD1C12B-C665-4C1D-8678-18332B17D177}" type="pres">
      <dgm:prSet presAssocID="{843B4BEC-84E3-4134-A3A1-8FE36D15C472}" presName="rect2" presStyleLbl="fgImgPlace1" presStyleIdx="1" presStyleCnt="4"/>
      <dgm:spPr/>
    </dgm:pt>
    <dgm:pt modelId="{6866A068-9954-4091-B1BA-FBB1761FEF9D}" type="pres">
      <dgm:prSet presAssocID="{03DD6094-4CEC-4671-B414-44D9CDBC6005}" presName="sibTrans" presStyleCnt="0"/>
      <dgm:spPr/>
    </dgm:pt>
    <dgm:pt modelId="{DBDA96E8-CA8D-411F-A2D3-78A6C036479E}" type="pres">
      <dgm:prSet presAssocID="{67E230ED-4177-434A-9FF0-200B52B887DE}" presName="composite" presStyleCnt="0"/>
      <dgm:spPr/>
    </dgm:pt>
    <dgm:pt modelId="{2131BD8D-4669-4BAC-8049-C7E840C198F2}" type="pres">
      <dgm:prSet presAssocID="{67E230ED-4177-434A-9FF0-200B52B887DE}" presName="rect1" presStyleLbl="trAlignAcc1" presStyleIdx="2" presStyleCnt="4">
        <dgm:presLayoutVars>
          <dgm:bulletEnabled val="1"/>
        </dgm:presLayoutVars>
      </dgm:prSet>
      <dgm:spPr/>
    </dgm:pt>
    <dgm:pt modelId="{247259FD-AB1F-4167-8899-261007945CEC}" type="pres">
      <dgm:prSet presAssocID="{67E230ED-4177-434A-9FF0-200B52B887DE}" presName="rect2" presStyleLbl="fgImgPlace1" presStyleIdx="2" presStyleCnt="4"/>
      <dgm:spPr/>
    </dgm:pt>
    <dgm:pt modelId="{7F3324C0-B996-4E62-8152-A8C4004B69F6}" type="pres">
      <dgm:prSet presAssocID="{76903855-7509-4DD6-A037-F5DD451C051B}" presName="sibTrans" presStyleCnt="0"/>
      <dgm:spPr/>
    </dgm:pt>
    <dgm:pt modelId="{B87BDF62-F742-4F50-B852-975FFDEBAEBF}" type="pres">
      <dgm:prSet presAssocID="{034537C2-5E75-4965-8008-76EDF8D4C726}" presName="composite" presStyleCnt="0"/>
      <dgm:spPr/>
    </dgm:pt>
    <dgm:pt modelId="{9F9FD72D-68CE-4CC9-8BBC-6577AB51CEDD}" type="pres">
      <dgm:prSet presAssocID="{034537C2-5E75-4965-8008-76EDF8D4C726}" presName="rect1" presStyleLbl="trAlignAcc1" presStyleIdx="3" presStyleCnt="4">
        <dgm:presLayoutVars>
          <dgm:bulletEnabled val="1"/>
        </dgm:presLayoutVars>
      </dgm:prSet>
      <dgm:spPr/>
    </dgm:pt>
    <dgm:pt modelId="{A31EF203-F0B5-4A4C-B3BB-AFCA13024117}" type="pres">
      <dgm:prSet presAssocID="{034537C2-5E75-4965-8008-76EDF8D4C726}" presName="rect2" presStyleLbl="fgImgPlace1" presStyleIdx="3" presStyleCnt="4"/>
      <dgm:spPr/>
    </dgm:pt>
  </dgm:ptLst>
  <dgm:cxnLst>
    <dgm:cxn modelId="{AC59AB1F-F77A-4938-BE9E-C0C1DB07B467}" type="presOf" srcId="{034537C2-5E75-4965-8008-76EDF8D4C726}" destId="{9F9FD72D-68CE-4CC9-8BBC-6577AB51CEDD}" srcOrd="0" destOrd="0" presId="urn:microsoft.com/office/officeart/2008/layout/PictureStrips"/>
    <dgm:cxn modelId="{E6772327-9D10-4C56-900D-E1EE66737636}" type="presOf" srcId="{67E230ED-4177-434A-9FF0-200B52B887DE}" destId="{2131BD8D-4669-4BAC-8049-C7E840C198F2}" srcOrd="0" destOrd="0" presId="urn:microsoft.com/office/officeart/2008/layout/PictureStrips"/>
    <dgm:cxn modelId="{8E13592B-EAAB-46FC-8EEA-18AE4346832B}" type="presOf" srcId="{843B4BEC-84E3-4134-A3A1-8FE36D15C472}" destId="{6863EFC6-AC10-4AC5-9A56-C5B6D0352BF3}" srcOrd="0" destOrd="0" presId="urn:microsoft.com/office/officeart/2008/layout/PictureStrips"/>
    <dgm:cxn modelId="{F762DA2E-40A2-4894-8D48-B076678BFA9D}" type="presOf" srcId="{7C41217E-7A60-4968-99C2-F27C648739B2}" destId="{BA9A6096-7374-4998-B1AB-FE6BB0C45D42}" srcOrd="0" destOrd="0" presId="urn:microsoft.com/office/officeart/2008/layout/PictureStrips"/>
    <dgm:cxn modelId="{9E8DBB3D-7BFF-45A0-B48A-3BF5A8FF7753}" srcId="{7C41217E-7A60-4968-99C2-F27C648739B2}" destId="{034537C2-5E75-4965-8008-76EDF8D4C726}" srcOrd="3" destOrd="0" parTransId="{DBF1C068-5E76-4472-B20E-0A393A9B8559}" sibTransId="{5D17F24C-11B4-4E31-AF88-152B16029850}"/>
    <dgm:cxn modelId="{1B4F5C57-52A9-4608-906F-1D46660EC9FF}" srcId="{7C41217E-7A60-4968-99C2-F27C648739B2}" destId="{9C52E010-F5B4-4B86-A017-9B573FED9515}" srcOrd="0" destOrd="0" parTransId="{8B2682F4-F033-4988-980C-35D60C383024}" sibTransId="{01F0B553-D27F-4FA0-8236-895CFC049C36}"/>
    <dgm:cxn modelId="{E9FDF958-A3BA-4776-8D2F-6C6D8D92E19F}" srcId="{7C41217E-7A60-4968-99C2-F27C648739B2}" destId="{67E230ED-4177-434A-9FF0-200B52B887DE}" srcOrd="2" destOrd="0" parTransId="{DC2D0E8B-2CA5-4AB0-9FC7-76E02F6E99D7}" sibTransId="{76903855-7509-4DD6-A037-F5DD451C051B}"/>
    <dgm:cxn modelId="{56E9F0A1-A4B2-46B8-BD25-90629AABA5E5}" srcId="{7C41217E-7A60-4968-99C2-F27C648739B2}" destId="{843B4BEC-84E3-4134-A3A1-8FE36D15C472}" srcOrd="1" destOrd="0" parTransId="{869CD3F4-5BDC-4B55-9B34-F6C80FCB9349}" sibTransId="{03DD6094-4CEC-4671-B414-44D9CDBC6005}"/>
    <dgm:cxn modelId="{22D840D0-9798-4C32-A343-2A15C9B0D6E8}" type="presOf" srcId="{9C52E010-F5B4-4B86-A017-9B573FED9515}" destId="{C426F88B-7CEF-47B6-BCBC-EF2E6204EFDF}" srcOrd="0" destOrd="0" presId="urn:microsoft.com/office/officeart/2008/layout/PictureStrips"/>
    <dgm:cxn modelId="{AF637F2F-8724-491C-9F92-6B14673BBBAA}" type="presParOf" srcId="{BA9A6096-7374-4998-B1AB-FE6BB0C45D42}" destId="{778ECBDA-039C-48E6-A132-B384F2C04B07}" srcOrd="0" destOrd="0" presId="urn:microsoft.com/office/officeart/2008/layout/PictureStrips"/>
    <dgm:cxn modelId="{4586F0BF-3502-40E5-8ECC-DB0331D63A86}" type="presParOf" srcId="{778ECBDA-039C-48E6-A132-B384F2C04B07}" destId="{C426F88B-7CEF-47B6-BCBC-EF2E6204EFDF}" srcOrd="0" destOrd="0" presId="urn:microsoft.com/office/officeart/2008/layout/PictureStrips"/>
    <dgm:cxn modelId="{864FF3F6-87DB-4D5E-B4BC-88DCF6D833D6}" type="presParOf" srcId="{778ECBDA-039C-48E6-A132-B384F2C04B07}" destId="{2E7444FB-0374-47E5-821C-76CD8C182498}" srcOrd="1" destOrd="0" presId="urn:microsoft.com/office/officeart/2008/layout/PictureStrips"/>
    <dgm:cxn modelId="{DFA79218-E2A1-4158-A3DA-2B43DB4C499A}" type="presParOf" srcId="{BA9A6096-7374-4998-B1AB-FE6BB0C45D42}" destId="{78025CE6-46EB-4284-AD0F-A98D464DD9F5}" srcOrd="1" destOrd="0" presId="urn:microsoft.com/office/officeart/2008/layout/PictureStrips"/>
    <dgm:cxn modelId="{FBBD1542-8321-4D92-B37B-277AD97E84F9}" type="presParOf" srcId="{BA9A6096-7374-4998-B1AB-FE6BB0C45D42}" destId="{782771CA-30F8-4FBC-A199-4BAEEB4FA883}" srcOrd="2" destOrd="0" presId="urn:microsoft.com/office/officeart/2008/layout/PictureStrips"/>
    <dgm:cxn modelId="{C4B355A9-6C1B-44C3-899B-EA074370D4AD}" type="presParOf" srcId="{782771CA-30F8-4FBC-A199-4BAEEB4FA883}" destId="{6863EFC6-AC10-4AC5-9A56-C5B6D0352BF3}" srcOrd="0" destOrd="0" presId="urn:microsoft.com/office/officeart/2008/layout/PictureStrips"/>
    <dgm:cxn modelId="{9AE783C0-1063-4B81-B43F-79974F40BC56}" type="presParOf" srcId="{782771CA-30F8-4FBC-A199-4BAEEB4FA883}" destId="{BDD1C12B-C665-4C1D-8678-18332B17D177}" srcOrd="1" destOrd="0" presId="urn:microsoft.com/office/officeart/2008/layout/PictureStrips"/>
    <dgm:cxn modelId="{C7D48E2B-80AE-46DC-AD33-41A96B14C07B}" type="presParOf" srcId="{BA9A6096-7374-4998-B1AB-FE6BB0C45D42}" destId="{6866A068-9954-4091-B1BA-FBB1761FEF9D}" srcOrd="3" destOrd="0" presId="urn:microsoft.com/office/officeart/2008/layout/PictureStrips"/>
    <dgm:cxn modelId="{085135E3-BE5E-4BA6-8D7B-70634CF8C639}" type="presParOf" srcId="{BA9A6096-7374-4998-B1AB-FE6BB0C45D42}" destId="{DBDA96E8-CA8D-411F-A2D3-78A6C036479E}" srcOrd="4" destOrd="0" presId="urn:microsoft.com/office/officeart/2008/layout/PictureStrips"/>
    <dgm:cxn modelId="{A9E17D24-5EDF-4692-9DFB-BBE773947E14}" type="presParOf" srcId="{DBDA96E8-CA8D-411F-A2D3-78A6C036479E}" destId="{2131BD8D-4669-4BAC-8049-C7E840C198F2}" srcOrd="0" destOrd="0" presId="urn:microsoft.com/office/officeart/2008/layout/PictureStrips"/>
    <dgm:cxn modelId="{25D6C0DF-1859-4CD5-9E7C-27F9AFA4FAD7}" type="presParOf" srcId="{DBDA96E8-CA8D-411F-A2D3-78A6C036479E}" destId="{247259FD-AB1F-4167-8899-261007945CEC}" srcOrd="1" destOrd="0" presId="urn:microsoft.com/office/officeart/2008/layout/PictureStrips"/>
    <dgm:cxn modelId="{3773D46A-0806-497E-BE33-5229B6748B12}" type="presParOf" srcId="{BA9A6096-7374-4998-B1AB-FE6BB0C45D42}" destId="{7F3324C0-B996-4E62-8152-A8C4004B69F6}" srcOrd="5" destOrd="0" presId="urn:microsoft.com/office/officeart/2008/layout/PictureStrips"/>
    <dgm:cxn modelId="{A7575A95-03C6-42E4-BF02-F3AB2D8F1D65}" type="presParOf" srcId="{BA9A6096-7374-4998-B1AB-FE6BB0C45D42}" destId="{B87BDF62-F742-4F50-B852-975FFDEBAEBF}" srcOrd="6" destOrd="0" presId="urn:microsoft.com/office/officeart/2008/layout/PictureStrips"/>
    <dgm:cxn modelId="{24FAD1B9-088F-4299-8F6C-EC62A7712C3B}" type="presParOf" srcId="{B87BDF62-F742-4F50-B852-975FFDEBAEBF}" destId="{9F9FD72D-68CE-4CC9-8BBC-6577AB51CEDD}" srcOrd="0" destOrd="0" presId="urn:microsoft.com/office/officeart/2008/layout/PictureStrips"/>
    <dgm:cxn modelId="{A5D5BCF3-DCAF-40F5-B20E-47210118B63A}" type="presParOf" srcId="{B87BDF62-F742-4F50-B852-975FFDEBAEBF}" destId="{A31EF203-F0B5-4A4C-B3BB-AFCA1302411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41217E-7A60-4968-99C2-F27C648739B2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52E010-F5B4-4B86-A017-9B573FED9515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Необходимо смотреть в лицо собеседнику, поддерживая визуальный контакт</a:t>
          </a:r>
        </a:p>
      </dgm:t>
    </dgm:pt>
    <dgm:pt modelId="{8B2682F4-F033-4988-980C-35D60C383024}" type="parTrans" cxnId="{1B4F5C57-52A9-4608-906F-1D46660EC9FF}">
      <dgm:prSet/>
      <dgm:spPr/>
      <dgm:t>
        <a:bodyPr/>
        <a:lstStyle/>
        <a:p>
          <a:endParaRPr lang="ru-RU"/>
        </a:p>
      </dgm:t>
    </dgm:pt>
    <dgm:pt modelId="{01F0B553-D27F-4FA0-8236-895CFC049C36}" type="sibTrans" cxnId="{1B4F5C57-52A9-4608-906F-1D46660EC9FF}">
      <dgm:prSet/>
      <dgm:spPr/>
      <dgm:t>
        <a:bodyPr/>
        <a:lstStyle/>
        <a:p>
          <a:endParaRPr lang="ru-RU"/>
        </a:p>
      </dgm:t>
    </dgm:pt>
    <dgm:pt modelId="{6F11D381-2F8B-4602-ADC1-9143ADC408A2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Следует проявить терпение, такт, внимательно относиться к собеседнику</a:t>
          </a:r>
        </a:p>
      </dgm:t>
    </dgm:pt>
    <dgm:pt modelId="{052138E3-95ED-47F1-9704-8DF7AE9CD367}" type="parTrans" cxnId="{86D1D4E4-FE8D-4B49-956F-D4A73D17F4E7}">
      <dgm:prSet/>
      <dgm:spPr/>
      <dgm:t>
        <a:bodyPr/>
        <a:lstStyle/>
        <a:p>
          <a:endParaRPr lang="ru-RU"/>
        </a:p>
      </dgm:t>
    </dgm:pt>
    <dgm:pt modelId="{83C16C69-DB39-4793-82D2-BB7EE80ED872}" type="sibTrans" cxnId="{86D1D4E4-FE8D-4B49-956F-D4A73D17F4E7}">
      <dgm:prSet/>
      <dgm:spPr/>
      <dgm:t>
        <a:bodyPr/>
        <a:lstStyle/>
        <a:p>
          <a:endParaRPr lang="ru-RU"/>
        </a:p>
      </dgm:t>
    </dgm:pt>
    <dgm:pt modelId="{F33F7B6C-14F8-43CE-B3CC-0B3DBF213B34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Следует помнить, что люди с нарушениями интеллектуального развития, сохранившие дееспособность, вправе сами делать осознанный выбор</a:t>
          </a:r>
        </a:p>
      </dgm:t>
    </dgm:pt>
    <dgm:pt modelId="{6C05BF0B-446E-4A88-861A-30D6CC4BAB24}" type="parTrans" cxnId="{9C661318-3254-4A02-8832-0CCC88B2D440}">
      <dgm:prSet/>
      <dgm:spPr/>
      <dgm:t>
        <a:bodyPr/>
        <a:lstStyle/>
        <a:p>
          <a:endParaRPr lang="ru-RU"/>
        </a:p>
      </dgm:t>
    </dgm:pt>
    <dgm:pt modelId="{94B0F839-D93D-407A-9E8E-D9B6925883EC}" type="sibTrans" cxnId="{9C661318-3254-4A02-8832-0CCC88B2D440}">
      <dgm:prSet/>
      <dgm:spPr/>
      <dgm:t>
        <a:bodyPr/>
        <a:lstStyle/>
        <a:p>
          <a:endParaRPr lang="ru-RU"/>
        </a:p>
      </dgm:t>
    </dgm:pt>
    <dgm:pt modelId="{2D44E699-5027-4AA7-A1FA-AD006CFC4839}">
      <dgm:prSet phldrT="[Текст]" custT="1"/>
      <dgm:spPr/>
      <dgm:t>
        <a:bodyPr/>
        <a:lstStyle/>
        <a:p>
          <a:pPr algn="l"/>
          <a:r>
            <a:rPr lang="ru-RU" sz="1400" dirty="0">
              <a:latin typeface="Arial Black" panose="020B0A04020102020204" pitchFamily="34" charset="0"/>
            </a:rPr>
            <a:t>Говорить в ровном, неторопливом темпе, используя понятные выражения</a:t>
          </a:r>
        </a:p>
      </dgm:t>
    </dgm:pt>
    <dgm:pt modelId="{C26315EA-73D1-4DE6-9353-73ACA0E7820D}" type="parTrans" cxnId="{9C6D9361-43CE-4B08-B642-EED923D81C2A}">
      <dgm:prSet/>
      <dgm:spPr/>
      <dgm:t>
        <a:bodyPr/>
        <a:lstStyle/>
        <a:p>
          <a:endParaRPr lang="ru-RU"/>
        </a:p>
      </dgm:t>
    </dgm:pt>
    <dgm:pt modelId="{D477365C-6E57-4DCF-B3A3-38A0E61956BE}" type="sibTrans" cxnId="{9C6D9361-43CE-4B08-B642-EED923D81C2A}">
      <dgm:prSet/>
      <dgm:spPr/>
      <dgm:t>
        <a:bodyPr/>
        <a:lstStyle/>
        <a:p>
          <a:endParaRPr lang="ru-RU"/>
        </a:p>
      </dgm:t>
    </dgm:pt>
    <dgm:pt modelId="{BA9A6096-7374-4998-B1AB-FE6BB0C45D42}" type="pres">
      <dgm:prSet presAssocID="{7C41217E-7A60-4968-99C2-F27C648739B2}" presName="Name0" presStyleCnt="0">
        <dgm:presLayoutVars>
          <dgm:dir/>
          <dgm:resizeHandles val="exact"/>
        </dgm:presLayoutVars>
      </dgm:prSet>
      <dgm:spPr/>
    </dgm:pt>
    <dgm:pt modelId="{778ECBDA-039C-48E6-A132-B384F2C04B07}" type="pres">
      <dgm:prSet presAssocID="{9C52E010-F5B4-4B86-A017-9B573FED9515}" presName="composite" presStyleCnt="0"/>
      <dgm:spPr/>
    </dgm:pt>
    <dgm:pt modelId="{C426F88B-7CEF-47B6-BCBC-EF2E6204EFDF}" type="pres">
      <dgm:prSet presAssocID="{9C52E010-F5B4-4B86-A017-9B573FED9515}" presName="rect1" presStyleLbl="trAlignAcc1" presStyleIdx="0" presStyleCnt="4">
        <dgm:presLayoutVars>
          <dgm:bulletEnabled val="1"/>
        </dgm:presLayoutVars>
      </dgm:prSet>
      <dgm:spPr/>
    </dgm:pt>
    <dgm:pt modelId="{2E7444FB-0374-47E5-821C-76CD8C182498}" type="pres">
      <dgm:prSet presAssocID="{9C52E010-F5B4-4B86-A017-9B573FED9515}" presName="rect2" presStyleLbl="fgImgPlace1" presStyleIdx="0" presStyleCnt="4"/>
      <dgm:spPr/>
    </dgm:pt>
    <dgm:pt modelId="{78025CE6-46EB-4284-AD0F-A98D464DD9F5}" type="pres">
      <dgm:prSet presAssocID="{01F0B553-D27F-4FA0-8236-895CFC049C36}" presName="sibTrans" presStyleCnt="0"/>
      <dgm:spPr/>
    </dgm:pt>
    <dgm:pt modelId="{77B0B81A-2D9B-43DA-AC7D-CAA0024DB204}" type="pres">
      <dgm:prSet presAssocID="{6F11D381-2F8B-4602-ADC1-9143ADC408A2}" presName="composite" presStyleCnt="0"/>
      <dgm:spPr/>
    </dgm:pt>
    <dgm:pt modelId="{68EDA17E-B189-451D-B52F-495F823B0BD2}" type="pres">
      <dgm:prSet presAssocID="{6F11D381-2F8B-4602-ADC1-9143ADC408A2}" presName="rect1" presStyleLbl="trAlignAcc1" presStyleIdx="1" presStyleCnt="4">
        <dgm:presLayoutVars>
          <dgm:bulletEnabled val="1"/>
        </dgm:presLayoutVars>
      </dgm:prSet>
      <dgm:spPr/>
    </dgm:pt>
    <dgm:pt modelId="{BC9F6DF1-6DAB-49EA-AA02-C3DBF492B2CD}" type="pres">
      <dgm:prSet presAssocID="{6F11D381-2F8B-4602-ADC1-9143ADC408A2}" presName="rect2" presStyleLbl="fgImgPlace1" presStyleIdx="1" presStyleCnt="4"/>
      <dgm:spPr/>
    </dgm:pt>
    <dgm:pt modelId="{AEEA585E-B75E-4088-95E6-3BAFBE787155}" type="pres">
      <dgm:prSet presAssocID="{83C16C69-DB39-4793-82D2-BB7EE80ED872}" presName="sibTrans" presStyleCnt="0"/>
      <dgm:spPr/>
    </dgm:pt>
    <dgm:pt modelId="{F33C151C-1BDA-4C31-BA4A-F11BD926BD43}" type="pres">
      <dgm:prSet presAssocID="{F33F7B6C-14F8-43CE-B3CC-0B3DBF213B34}" presName="composite" presStyleCnt="0"/>
      <dgm:spPr/>
    </dgm:pt>
    <dgm:pt modelId="{13EDB53A-70FE-4476-B15B-882DC158FA22}" type="pres">
      <dgm:prSet presAssocID="{F33F7B6C-14F8-43CE-B3CC-0B3DBF213B34}" presName="rect1" presStyleLbl="trAlignAcc1" presStyleIdx="2" presStyleCnt="4">
        <dgm:presLayoutVars>
          <dgm:bulletEnabled val="1"/>
        </dgm:presLayoutVars>
      </dgm:prSet>
      <dgm:spPr/>
    </dgm:pt>
    <dgm:pt modelId="{8D5E4366-F619-4A12-B45B-F1F5455209D5}" type="pres">
      <dgm:prSet presAssocID="{F33F7B6C-14F8-43CE-B3CC-0B3DBF213B34}" presName="rect2" presStyleLbl="fgImgPlace1" presStyleIdx="2" presStyleCnt="4"/>
      <dgm:spPr/>
    </dgm:pt>
    <dgm:pt modelId="{82EB6B1E-1FC3-4480-900E-254A9D6CF8AF}" type="pres">
      <dgm:prSet presAssocID="{94B0F839-D93D-407A-9E8E-D9B6925883EC}" presName="sibTrans" presStyleCnt="0"/>
      <dgm:spPr/>
    </dgm:pt>
    <dgm:pt modelId="{A121192E-8910-4DBB-82FE-ACE566252A7E}" type="pres">
      <dgm:prSet presAssocID="{2D44E699-5027-4AA7-A1FA-AD006CFC4839}" presName="composite" presStyleCnt="0"/>
      <dgm:spPr/>
    </dgm:pt>
    <dgm:pt modelId="{C27A40E4-5141-43B0-8097-0CD5106691EF}" type="pres">
      <dgm:prSet presAssocID="{2D44E699-5027-4AA7-A1FA-AD006CFC4839}" presName="rect1" presStyleLbl="trAlignAcc1" presStyleIdx="3" presStyleCnt="4">
        <dgm:presLayoutVars>
          <dgm:bulletEnabled val="1"/>
        </dgm:presLayoutVars>
      </dgm:prSet>
      <dgm:spPr/>
    </dgm:pt>
    <dgm:pt modelId="{F1EFB826-ADC2-4C55-BD11-379783DE0252}" type="pres">
      <dgm:prSet presAssocID="{2D44E699-5027-4AA7-A1FA-AD006CFC4839}" presName="rect2" presStyleLbl="fgImgPlace1" presStyleIdx="3" presStyleCnt="4"/>
      <dgm:spPr/>
    </dgm:pt>
  </dgm:ptLst>
  <dgm:cxnLst>
    <dgm:cxn modelId="{9C661318-3254-4A02-8832-0CCC88B2D440}" srcId="{7C41217E-7A60-4968-99C2-F27C648739B2}" destId="{F33F7B6C-14F8-43CE-B3CC-0B3DBF213B34}" srcOrd="2" destOrd="0" parTransId="{6C05BF0B-446E-4A88-861A-30D6CC4BAB24}" sibTransId="{94B0F839-D93D-407A-9E8E-D9B6925883EC}"/>
    <dgm:cxn modelId="{F762DA2E-40A2-4894-8D48-B076678BFA9D}" type="presOf" srcId="{7C41217E-7A60-4968-99C2-F27C648739B2}" destId="{BA9A6096-7374-4998-B1AB-FE6BB0C45D42}" srcOrd="0" destOrd="0" presId="urn:microsoft.com/office/officeart/2008/layout/PictureStrips"/>
    <dgm:cxn modelId="{9C6D9361-43CE-4B08-B642-EED923D81C2A}" srcId="{7C41217E-7A60-4968-99C2-F27C648739B2}" destId="{2D44E699-5027-4AA7-A1FA-AD006CFC4839}" srcOrd="3" destOrd="0" parTransId="{C26315EA-73D1-4DE6-9353-73ACA0E7820D}" sibTransId="{D477365C-6E57-4DCF-B3A3-38A0E61956BE}"/>
    <dgm:cxn modelId="{67AEFA49-BE83-4499-95FF-75BED60DFE75}" type="presOf" srcId="{6F11D381-2F8B-4602-ADC1-9143ADC408A2}" destId="{68EDA17E-B189-451D-B52F-495F823B0BD2}" srcOrd="0" destOrd="0" presId="urn:microsoft.com/office/officeart/2008/layout/PictureStrips"/>
    <dgm:cxn modelId="{1B4F5C57-52A9-4608-906F-1D46660EC9FF}" srcId="{7C41217E-7A60-4968-99C2-F27C648739B2}" destId="{9C52E010-F5B4-4B86-A017-9B573FED9515}" srcOrd="0" destOrd="0" parTransId="{8B2682F4-F033-4988-980C-35D60C383024}" sibTransId="{01F0B553-D27F-4FA0-8236-895CFC049C36}"/>
    <dgm:cxn modelId="{F75B1490-6BB5-48EF-A741-14CD77101BFE}" type="presOf" srcId="{F33F7B6C-14F8-43CE-B3CC-0B3DBF213B34}" destId="{13EDB53A-70FE-4476-B15B-882DC158FA22}" srcOrd="0" destOrd="0" presId="urn:microsoft.com/office/officeart/2008/layout/PictureStrips"/>
    <dgm:cxn modelId="{68FCB399-7185-40D0-9DDE-7E67F140801D}" type="presOf" srcId="{2D44E699-5027-4AA7-A1FA-AD006CFC4839}" destId="{C27A40E4-5141-43B0-8097-0CD5106691EF}" srcOrd="0" destOrd="0" presId="urn:microsoft.com/office/officeart/2008/layout/PictureStrips"/>
    <dgm:cxn modelId="{22D840D0-9798-4C32-A343-2A15C9B0D6E8}" type="presOf" srcId="{9C52E010-F5B4-4B86-A017-9B573FED9515}" destId="{C426F88B-7CEF-47B6-BCBC-EF2E6204EFDF}" srcOrd="0" destOrd="0" presId="urn:microsoft.com/office/officeart/2008/layout/PictureStrips"/>
    <dgm:cxn modelId="{86D1D4E4-FE8D-4B49-956F-D4A73D17F4E7}" srcId="{7C41217E-7A60-4968-99C2-F27C648739B2}" destId="{6F11D381-2F8B-4602-ADC1-9143ADC408A2}" srcOrd="1" destOrd="0" parTransId="{052138E3-95ED-47F1-9704-8DF7AE9CD367}" sibTransId="{83C16C69-DB39-4793-82D2-BB7EE80ED872}"/>
    <dgm:cxn modelId="{AF637F2F-8724-491C-9F92-6B14673BBBAA}" type="presParOf" srcId="{BA9A6096-7374-4998-B1AB-FE6BB0C45D42}" destId="{778ECBDA-039C-48E6-A132-B384F2C04B07}" srcOrd="0" destOrd="0" presId="urn:microsoft.com/office/officeart/2008/layout/PictureStrips"/>
    <dgm:cxn modelId="{4586F0BF-3502-40E5-8ECC-DB0331D63A86}" type="presParOf" srcId="{778ECBDA-039C-48E6-A132-B384F2C04B07}" destId="{C426F88B-7CEF-47B6-BCBC-EF2E6204EFDF}" srcOrd="0" destOrd="0" presId="urn:microsoft.com/office/officeart/2008/layout/PictureStrips"/>
    <dgm:cxn modelId="{864FF3F6-87DB-4D5E-B4BC-88DCF6D833D6}" type="presParOf" srcId="{778ECBDA-039C-48E6-A132-B384F2C04B07}" destId="{2E7444FB-0374-47E5-821C-76CD8C182498}" srcOrd="1" destOrd="0" presId="urn:microsoft.com/office/officeart/2008/layout/PictureStrips"/>
    <dgm:cxn modelId="{715F143B-0629-4FF3-AED1-5133B4E6D746}" type="presParOf" srcId="{BA9A6096-7374-4998-B1AB-FE6BB0C45D42}" destId="{78025CE6-46EB-4284-AD0F-A98D464DD9F5}" srcOrd="1" destOrd="0" presId="urn:microsoft.com/office/officeart/2008/layout/PictureStrips"/>
    <dgm:cxn modelId="{CD37F9DA-F610-4891-AFAE-7741DFA568FE}" type="presParOf" srcId="{BA9A6096-7374-4998-B1AB-FE6BB0C45D42}" destId="{77B0B81A-2D9B-43DA-AC7D-CAA0024DB204}" srcOrd="2" destOrd="0" presId="urn:microsoft.com/office/officeart/2008/layout/PictureStrips"/>
    <dgm:cxn modelId="{B40EF6A5-F796-4A70-9207-6A2792228520}" type="presParOf" srcId="{77B0B81A-2D9B-43DA-AC7D-CAA0024DB204}" destId="{68EDA17E-B189-451D-B52F-495F823B0BD2}" srcOrd="0" destOrd="0" presId="urn:microsoft.com/office/officeart/2008/layout/PictureStrips"/>
    <dgm:cxn modelId="{4B5204F0-6F03-4EEC-82C2-D37415737B78}" type="presParOf" srcId="{77B0B81A-2D9B-43DA-AC7D-CAA0024DB204}" destId="{BC9F6DF1-6DAB-49EA-AA02-C3DBF492B2CD}" srcOrd="1" destOrd="0" presId="urn:microsoft.com/office/officeart/2008/layout/PictureStrips"/>
    <dgm:cxn modelId="{58F07225-CEE6-4E90-BC50-799E4C395FBB}" type="presParOf" srcId="{BA9A6096-7374-4998-B1AB-FE6BB0C45D42}" destId="{AEEA585E-B75E-4088-95E6-3BAFBE787155}" srcOrd="3" destOrd="0" presId="urn:microsoft.com/office/officeart/2008/layout/PictureStrips"/>
    <dgm:cxn modelId="{8F62AACC-FFE1-4D0F-A65D-8A06886BE8C9}" type="presParOf" srcId="{BA9A6096-7374-4998-B1AB-FE6BB0C45D42}" destId="{F33C151C-1BDA-4C31-BA4A-F11BD926BD43}" srcOrd="4" destOrd="0" presId="urn:microsoft.com/office/officeart/2008/layout/PictureStrips"/>
    <dgm:cxn modelId="{42EE31DD-D1FD-41AB-9B6C-5573070C22ED}" type="presParOf" srcId="{F33C151C-1BDA-4C31-BA4A-F11BD926BD43}" destId="{13EDB53A-70FE-4476-B15B-882DC158FA22}" srcOrd="0" destOrd="0" presId="urn:microsoft.com/office/officeart/2008/layout/PictureStrips"/>
    <dgm:cxn modelId="{2CF5C28B-8595-4A29-B77A-F119CED16293}" type="presParOf" srcId="{F33C151C-1BDA-4C31-BA4A-F11BD926BD43}" destId="{8D5E4366-F619-4A12-B45B-F1F5455209D5}" srcOrd="1" destOrd="0" presId="urn:microsoft.com/office/officeart/2008/layout/PictureStrips"/>
    <dgm:cxn modelId="{4ABF461D-80DF-45B7-BB75-CBF2CF3E872B}" type="presParOf" srcId="{BA9A6096-7374-4998-B1AB-FE6BB0C45D42}" destId="{82EB6B1E-1FC3-4480-900E-254A9D6CF8AF}" srcOrd="5" destOrd="0" presId="urn:microsoft.com/office/officeart/2008/layout/PictureStrips"/>
    <dgm:cxn modelId="{22FCD7D4-BAFA-4BB0-B072-7D1DC82BB8F8}" type="presParOf" srcId="{BA9A6096-7374-4998-B1AB-FE6BB0C45D42}" destId="{A121192E-8910-4DBB-82FE-ACE566252A7E}" srcOrd="6" destOrd="0" presId="urn:microsoft.com/office/officeart/2008/layout/PictureStrips"/>
    <dgm:cxn modelId="{16632963-2A1C-490A-8F0C-1377A71293F0}" type="presParOf" srcId="{A121192E-8910-4DBB-82FE-ACE566252A7E}" destId="{C27A40E4-5141-43B0-8097-0CD5106691EF}" srcOrd="0" destOrd="0" presId="urn:microsoft.com/office/officeart/2008/layout/PictureStrips"/>
    <dgm:cxn modelId="{698549A4-9C04-4153-9804-912AD7498073}" type="presParOf" srcId="{A121192E-8910-4DBB-82FE-ACE566252A7E}" destId="{F1EFB826-ADC2-4C55-BD11-379783DE025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F25C8-9B1F-47E8-A410-883BCCDB257E}">
      <dsp:nvSpPr>
        <dsp:cNvPr id="0" name=""/>
        <dsp:cNvSpPr/>
      </dsp:nvSpPr>
      <dsp:spPr>
        <a:xfrm>
          <a:off x="815" y="176711"/>
          <a:ext cx="3178615" cy="190716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Arial Black" panose="020B0A04020102020204" pitchFamily="34" charset="0"/>
            </a:rPr>
            <a:t>Если вы предлагаете свою помощь человеку с инвалидностью, то прежде всего убедитесь в его согласии ее принять, а затем спросите, что и как делать. Если вы не поняли, не стесняйтесь — переспросите.</a:t>
          </a:r>
        </a:p>
      </dsp:txBody>
      <dsp:txXfrm>
        <a:off x="815" y="176711"/>
        <a:ext cx="3178615" cy="1907169"/>
      </dsp:txXfrm>
    </dsp:sp>
    <dsp:sp modelId="{6D755D4A-B2D7-4398-99F2-9A4C759A9694}">
      <dsp:nvSpPr>
        <dsp:cNvPr id="0" name=""/>
        <dsp:cNvSpPr/>
      </dsp:nvSpPr>
      <dsp:spPr>
        <a:xfrm>
          <a:off x="3497292" y="176711"/>
          <a:ext cx="3178615" cy="1907169"/>
        </a:xfrm>
        <a:prstGeom prst="rect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Arial Black" panose="020B0A04020102020204" pitchFamily="34" charset="0"/>
            </a:rPr>
            <a:t>Не обижайтесь, если вашу помощь отвергнут – человек имеет право на самостоятельность и может просто не нуждаться в помощи в данный момент. </a:t>
          </a:r>
        </a:p>
      </dsp:txBody>
      <dsp:txXfrm>
        <a:off x="3497292" y="176711"/>
        <a:ext cx="3178615" cy="1907169"/>
      </dsp:txXfrm>
    </dsp:sp>
    <dsp:sp modelId="{BE1B410A-B4FC-42C7-86C6-30D56006E68D}">
      <dsp:nvSpPr>
        <dsp:cNvPr id="0" name=""/>
        <dsp:cNvSpPr/>
      </dsp:nvSpPr>
      <dsp:spPr>
        <a:xfrm>
          <a:off x="1749053" y="2401742"/>
          <a:ext cx="3178615" cy="1907169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Arial Black" panose="020B0A04020102020204" pitchFamily="34" charset="0"/>
            </a:rPr>
            <a:t>Во время общения с человеком любой нозологии всегда обращайтесь непосредственно к человеку с инвалидностью, а не к его спутнику, помощнику, сопровождающему или </a:t>
          </a:r>
          <a:r>
            <a:rPr lang="ru-RU" sz="1300" kern="1200" dirty="0" err="1">
              <a:latin typeface="Arial Black" panose="020B0A04020102020204" pitchFamily="34" charset="0"/>
            </a:rPr>
            <a:t>сурдопереводчику</a:t>
          </a:r>
          <a:r>
            <a:rPr lang="ru-RU" sz="1300" kern="1200" dirty="0">
              <a:latin typeface="Arial Black" panose="020B0A04020102020204" pitchFamily="34" charset="0"/>
            </a:rPr>
            <a:t>, которые присутствуют при разговоре. </a:t>
          </a:r>
        </a:p>
      </dsp:txBody>
      <dsp:txXfrm>
        <a:off x="1749053" y="2401742"/>
        <a:ext cx="3178615" cy="1907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F25C8-9B1F-47E8-A410-883BCCDB257E}">
      <dsp:nvSpPr>
        <dsp:cNvPr id="0" name=""/>
        <dsp:cNvSpPr/>
      </dsp:nvSpPr>
      <dsp:spPr>
        <a:xfrm>
          <a:off x="901" y="344189"/>
          <a:ext cx="3514762" cy="2108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Когда вас знакомят, вполне естественно пожать руку - правую или левую, что вполне допустимо</a:t>
          </a:r>
        </a:p>
      </dsp:txBody>
      <dsp:txXfrm>
        <a:off x="901" y="344189"/>
        <a:ext cx="3514762" cy="2108857"/>
      </dsp:txXfrm>
    </dsp:sp>
    <dsp:sp modelId="{6D755D4A-B2D7-4398-99F2-9A4C759A9694}">
      <dsp:nvSpPr>
        <dsp:cNvPr id="0" name=""/>
        <dsp:cNvSpPr/>
      </dsp:nvSpPr>
      <dsp:spPr>
        <a:xfrm>
          <a:off x="3867140" y="344189"/>
          <a:ext cx="3514762" cy="2108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Black" panose="020B0A04020102020204" pitchFamily="34" charset="0"/>
            </a:rPr>
            <a:t> </a:t>
          </a:r>
          <a:r>
            <a:rPr lang="ru-RU" sz="1400" kern="1200" dirty="0">
              <a:latin typeface="Arial Black" panose="020B0A04020102020204" pitchFamily="34" charset="0"/>
            </a:rPr>
            <a:t>Обращайтесь со взрослыми людьми с инвалидностью как со взрослыми. Говорить на «ты» можно только в том случае, если вы хорошо знакомы</a:t>
          </a:r>
        </a:p>
      </dsp:txBody>
      <dsp:txXfrm>
        <a:off x="3867140" y="344189"/>
        <a:ext cx="3514762" cy="2108857"/>
      </dsp:txXfrm>
    </dsp:sp>
    <dsp:sp modelId="{F30F46AB-CE57-43BC-8F91-DD8E456ED1A5}">
      <dsp:nvSpPr>
        <dsp:cNvPr id="0" name=""/>
        <dsp:cNvSpPr/>
      </dsp:nvSpPr>
      <dsp:spPr>
        <a:xfrm>
          <a:off x="901" y="2804523"/>
          <a:ext cx="3514762" cy="2108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Не следует пользоваться и брать в руки без разрешения владельца компенсаторные средства человека с инвалидностью, такие как коляска, трость, костыли, ходунки, очки, слуховой аппарат</a:t>
          </a:r>
        </a:p>
      </dsp:txBody>
      <dsp:txXfrm>
        <a:off x="901" y="2804523"/>
        <a:ext cx="3514762" cy="2108857"/>
      </dsp:txXfrm>
    </dsp:sp>
    <dsp:sp modelId="{8311C718-76CD-4662-87F6-54F75C8AE767}">
      <dsp:nvSpPr>
        <dsp:cNvPr id="0" name=""/>
        <dsp:cNvSpPr/>
      </dsp:nvSpPr>
      <dsp:spPr>
        <a:xfrm>
          <a:off x="3867140" y="2804523"/>
          <a:ext cx="3514762" cy="2108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Когда вы разговариваете с человеком, на коляске, костылях, или просто маленького роста, независимо от нозологии, расположитесь так, чтобы ваши и его глаза (даже если он незрячий) были на одном уровне</a:t>
          </a:r>
          <a:endParaRPr lang="ru-RU" sz="1000" kern="1200" dirty="0">
            <a:latin typeface="Arial Black" panose="020B0A04020102020204" pitchFamily="34" charset="0"/>
          </a:endParaRPr>
        </a:p>
      </dsp:txBody>
      <dsp:txXfrm>
        <a:off x="3867140" y="2804523"/>
        <a:ext cx="3514762" cy="2108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86D42-1E27-4ADB-A772-04B5A175829B}">
      <dsp:nvSpPr>
        <dsp:cNvPr id="0" name=""/>
        <dsp:cNvSpPr/>
      </dsp:nvSpPr>
      <dsp:spPr>
        <a:xfrm>
          <a:off x="175144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Любое индивидуальное техническое средство реабилитации (трости, костыли, ходунки, кресло-коляска и т.д.) – это собственность и элемент личного пространства человека</a:t>
          </a:r>
        </a:p>
      </dsp:txBody>
      <dsp:txXfrm>
        <a:off x="175144" y="1709264"/>
        <a:ext cx="4117983" cy="1286869"/>
      </dsp:txXfrm>
    </dsp:sp>
    <dsp:sp modelId="{FC9F84D1-9EB0-44D1-9C3A-6222D67C4278}">
      <dsp:nvSpPr>
        <dsp:cNvPr id="0" name=""/>
        <dsp:cNvSpPr/>
      </dsp:nvSpPr>
      <dsp:spPr>
        <a:xfrm>
          <a:off x="3562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5BD58-22BB-4BBC-A42B-CD54B17E1EE2}">
      <dsp:nvSpPr>
        <dsp:cNvPr id="0" name=""/>
        <dsp:cNvSpPr/>
      </dsp:nvSpPr>
      <dsp:spPr>
        <a:xfrm>
          <a:off x="4761196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Необходимо всегда спрашивать, нужна ли помощь, прежде чем оказать ее</a:t>
          </a:r>
        </a:p>
      </dsp:txBody>
      <dsp:txXfrm>
        <a:off x="4761196" y="1709264"/>
        <a:ext cx="4117983" cy="1286869"/>
      </dsp:txXfrm>
    </dsp:sp>
    <dsp:sp modelId="{0B59792D-C524-4EC7-B55C-0E284BDAADB0}">
      <dsp:nvSpPr>
        <dsp:cNvPr id="0" name=""/>
        <dsp:cNvSpPr/>
      </dsp:nvSpPr>
      <dsp:spPr>
        <a:xfrm>
          <a:off x="4589613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A356A-D219-4507-9607-81A7077F9D27}">
      <dsp:nvSpPr>
        <dsp:cNvPr id="0" name=""/>
        <dsp:cNvSpPr/>
      </dsp:nvSpPr>
      <dsp:spPr>
        <a:xfrm>
          <a:off x="175144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Необходимо всегда убеждаться в доступности мест, где запланированы мероприятия</a:t>
          </a:r>
        </a:p>
      </dsp:txBody>
      <dsp:txXfrm>
        <a:off x="175144" y="3329290"/>
        <a:ext cx="4117983" cy="1286869"/>
      </dsp:txXfrm>
    </dsp:sp>
    <dsp:sp modelId="{D84A0918-0E0A-4158-9F05-DBE3210D3B43}">
      <dsp:nvSpPr>
        <dsp:cNvPr id="0" name=""/>
        <dsp:cNvSpPr/>
      </dsp:nvSpPr>
      <dsp:spPr>
        <a:xfrm>
          <a:off x="3562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E4F7E-08C6-4123-A781-438CA38E55E5}">
      <dsp:nvSpPr>
        <dsp:cNvPr id="0" name=""/>
        <dsp:cNvSpPr/>
      </dsp:nvSpPr>
      <dsp:spPr>
        <a:xfrm>
          <a:off x="4761196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Если возможно, следует расположиться так, чтобы лица общающихся (в том числе человека на коляске) оказались на одном уровне</a:t>
          </a:r>
        </a:p>
      </dsp:txBody>
      <dsp:txXfrm>
        <a:off x="4761196" y="3329290"/>
        <a:ext cx="4117983" cy="1286869"/>
      </dsp:txXfrm>
    </dsp:sp>
    <dsp:sp modelId="{3F86B823-BBF1-47F8-A5C1-355534F030BA}">
      <dsp:nvSpPr>
        <dsp:cNvPr id="0" name=""/>
        <dsp:cNvSpPr/>
      </dsp:nvSpPr>
      <dsp:spPr>
        <a:xfrm>
          <a:off x="4589613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86D42-1E27-4ADB-A772-04B5A175829B}">
      <dsp:nvSpPr>
        <dsp:cNvPr id="0" name=""/>
        <dsp:cNvSpPr/>
      </dsp:nvSpPr>
      <dsp:spPr>
        <a:xfrm>
          <a:off x="171702" y="774959"/>
          <a:ext cx="4114175" cy="128567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83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Убедиться, что собеседник смотрит на вас</a:t>
          </a:r>
        </a:p>
      </dsp:txBody>
      <dsp:txXfrm>
        <a:off x="171702" y="774959"/>
        <a:ext cx="4114175" cy="1285679"/>
      </dsp:txXfrm>
    </dsp:sp>
    <dsp:sp modelId="{FC9F84D1-9EB0-44D1-9C3A-6222D67C4278}">
      <dsp:nvSpPr>
        <dsp:cNvPr id="0" name=""/>
        <dsp:cNvSpPr/>
      </dsp:nvSpPr>
      <dsp:spPr>
        <a:xfrm>
          <a:off x="278" y="589250"/>
          <a:ext cx="899975" cy="134996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B9CD20-E8F3-410B-8A43-24DF19A2C7E0}">
      <dsp:nvSpPr>
        <dsp:cNvPr id="0" name=""/>
        <dsp:cNvSpPr/>
      </dsp:nvSpPr>
      <dsp:spPr>
        <a:xfrm>
          <a:off x="4742163" y="774959"/>
          <a:ext cx="4114175" cy="128567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83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Общаясь, смотреть в глаза собеседника, так легче проводить считывание с губ</a:t>
          </a:r>
        </a:p>
      </dsp:txBody>
      <dsp:txXfrm>
        <a:off x="4742163" y="774959"/>
        <a:ext cx="4114175" cy="1285679"/>
      </dsp:txXfrm>
    </dsp:sp>
    <dsp:sp modelId="{0AAA5218-A487-4FE1-8086-3693386DA753}">
      <dsp:nvSpPr>
        <dsp:cNvPr id="0" name=""/>
        <dsp:cNvSpPr/>
      </dsp:nvSpPr>
      <dsp:spPr>
        <a:xfrm>
          <a:off x="4570739" y="589250"/>
          <a:ext cx="899975" cy="134996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15543-8A08-4E8C-B290-8FD78296FADC}">
      <dsp:nvSpPr>
        <dsp:cNvPr id="0" name=""/>
        <dsp:cNvSpPr/>
      </dsp:nvSpPr>
      <dsp:spPr>
        <a:xfrm>
          <a:off x="171702" y="2393487"/>
          <a:ext cx="4114175" cy="128567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83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Для привлечения внимания, необходимо плавно помахать рукой в поле зрения либо слегка коснуться его плеча </a:t>
          </a:r>
        </a:p>
      </dsp:txBody>
      <dsp:txXfrm>
        <a:off x="171702" y="2393487"/>
        <a:ext cx="4114175" cy="1285679"/>
      </dsp:txXfrm>
    </dsp:sp>
    <dsp:sp modelId="{6DE78F6C-70A6-4591-87C0-D6EF4D23EA1B}">
      <dsp:nvSpPr>
        <dsp:cNvPr id="0" name=""/>
        <dsp:cNvSpPr/>
      </dsp:nvSpPr>
      <dsp:spPr>
        <a:xfrm>
          <a:off x="278" y="2207778"/>
          <a:ext cx="899975" cy="134996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FAE12-C559-4497-BF32-5D669B593D27}">
      <dsp:nvSpPr>
        <dsp:cNvPr id="0" name=""/>
        <dsp:cNvSpPr/>
      </dsp:nvSpPr>
      <dsp:spPr>
        <a:xfrm>
          <a:off x="4742163" y="2393487"/>
          <a:ext cx="4114175" cy="128567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83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При использовании жестового языка или дактиля обращаться напрямую к собеседнику, а не к переводчику</a:t>
          </a:r>
        </a:p>
      </dsp:txBody>
      <dsp:txXfrm>
        <a:off x="4742163" y="2393487"/>
        <a:ext cx="4114175" cy="1285679"/>
      </dsp:txXfrm>
    </dsp:sp>
    <dsp:sp modelId="{C7F4B764-9ABE-488C-A551-879CDAA70FDF}">
      <dsp:nvSpPr>
        <dsp:cNvPr id="0" name=""/>
        <dsp:cNvSpPr/>
      </dsp:nvSpPr>
      <dsp:spPr>
        <a:xfrm>
          <a:off x="4570739" y="2207778"/>
          <a:ext cx="899975" cy="134996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28B2B-921A-4F17-8C0E-29D658562387}">
      <dsp:nvSpPr>
        <dsp:cNvPr id="0" name=""/>
        <dsp:cNvSpPr/>
      </dsp:nvSpPr>
      <dsp:spPr>
        <a:xfrm>
          <a:off x="2456932" y="4012015"/>
          <a:ext cx="4114175" cy="128567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083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Если существуют трудности при устном общении, предложить другой формат, например, письменную речь</a:t>
          </a:r>
        </a:p>
      </dsp:txBody>
      <dsp:txXfrm>
        <a:off x="2456932" y="4012015"/>
        <a:ext cx="4114175" cy="1285679"/>
      </dsp:txXfrm>
    </dsp:sp>
    <dsp:sp modelId="{349D576A-4EBC-4C51-B910-50653F60D8DD}">
      <dsp:nvSpPr>
        <dsp:cNvPr id="0" name=""/>
        <dsp:cNvSpPr/>
      </dsp:nvSpPr>
      <dsp:spPr>
        <a:xfrm>
          <a:off x="2285508" y="3826306"/>
          <a:ext cx="899975" cy="134996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86D42-1E27-4ADB-A772-04B5A175829B}">
      <dsp:nvSpPr>
        <dsp:cNvPr id="0" name=""/>
        <dsp:cNvSpPr/>
      </dsp:nvSpPr>
      <dsp:spPr>
        <a:xfrm>
          <a:off x="712905" y="344303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Следует обозначить факт обращения к незрячему человеку, например, просто дотронувшись до его плеча </a:t>
          </a:r>
        </a:p>
      </dsp:txBody>
      <dsp:txXfrm>
        <a:off x="712905" y="344303"/>
        <a:ext cx="3591081" cy="1122212"/>
      </dsp:txXfrm>
    </dsp:sp>
    <dsp:sp modelId="{FC9F84D1-9EB0-44D1-9C3A-6222D67C4278}">
      <dsp:nvSpPr>
        <dsp:cNvPr id="0" name=""/>
        <dsp:cNvSpPr/>
      </dsp:nvSpPr>
      <dsp:spPr>
        <a:xfrm>
          <a:off x="563277" y="182205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D4F62-1572-4CD5-9D86-B01234045567}">
      <dsp:nvSpPr>
        <dsp:cNvPr id="0" name=""/>
        <dsp:cNvSpPr/>
      </dsp:nvSpPr>
      <dsp:spPr>
        <a:xfrm>
          <a:off x="4702258" y="362774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Подойдя к незрячему человеку, нужно обязательно назвать себя и представить других собеседников</a:t>
          </a:r>
        </a:p>
      </dsp:txBody>
      <dsp:txXfrm>
        <a:off x="4702258" y="362774"/>
        <a:ext cx="3591081" cy="1122212"/>
      </dsp:txXfrm>
    </dsp:sp>
    <dsp:sp modelId="{77E3195E-6ACA-4633-BD8D-47893840C261}">
      <dsp:nvSpPr>
        <dsp:cNvPr id="0" name=""/>
        <dsp:cNvSpPr/>
      </dsp:nvSpPr>
      <dsp:spPr>
        <a:xfrm>
          <a:off x="4552629" y="182205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A04A3-C29A-40CB-9179-0015DC9670DF}">
      <dsp:nvSpPr>
        <dsp:cNvPr id="0" name=""/>
        <dsp:cNvSpPr/>
      </dsp:nvSpPr>
      <dsp:spPr>
        <a:xfrm>
          <a:off x="712905" y="1757044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При возникновении проблемы в оказании помощи невидящему человеку, стоит спросить его о характере помощи </a:t>
          </a:r>
        </a:p>
      </dsp:txBody>
      <dsp:txXfrm>
        <a:off x="712905" y="1757044"/>
        <a:ext cx="3591081" cy="1122212"/>
      </dsp:txXfrm>
    </dsp:sp>
    <dsp:sp modelId="{47536FD2-3075-4CAE-B114-44799CB22E0E}">
      <dsp:nvSpPr>
        <dsp:cNvPr id="0" name=""/>
        <dsp:cNvSpPr/>
      </dsp:nvSpPr>
      <dsp:spPr>
        <a:xfrm>
          <a:off x="563277" y="1594947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05581-1BC3-403D-8B3D-1AA58E59236A}">
      <dsp:nvSpPr>
        <dsp:cNvPr id="0" name=""/>
        <dsp:cNvSpPr/>
      </dsp:nvSpPr>
      <dsp:spPr>
        <a:xfrm>
          <a:off x="4702258" y="1757044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Чтобы незрячий человек понял, что голос обращен к нему, можно коснуться до его руки и уже после этого говорить</a:t>
          </a:r>
        </a:p>
      </dsp:txBody>
      <dsp:txXfrm>
        <a:off x="4702258" y="1757044"/>
        <a:ext cx="3591081" cy="1122212"/>
      </dsp:txXfrm>
    </dsp:sp>
    <dsp:sp modelId="{3114404A-8D14-4417-99F9-31BAC2E132C1}">
      <dsp:nvSpPr>
        <dsp:cNvPr id="0" name=""/>
        <dsp:cNvSpPr/>
      </dsp:nvSpPr>
      <dsp:spPr>
        <a:xfrm>
          <a:off x="4552629" y="1594947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99FE7-0C81-4660-8339-9CED85B361AD}">
      <dsp:nvSpPr>
        <dsp:cNvPr id="0" name=""/>
        <dsp:cNvSpPr/>
      </dsp:nvSpPr>
      <dsp:spPr>
        <a:xfrm>
          <a:off x="712905" y="3169785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Осуществляя помощь, следует направлять человека, не стискивая его руку, идти в обычном темпе, не хватать человека с нарушением зрения и не «тащить» его за собой</a:t>
          </a:r>
        </a:p>
      </dsp:txBody>
      <dsp:txXfrm>
        <a:off x="712905" y="3169785"/>
        <a:ext cx="3591081" cy="1122212"/>
      </dsp:txXfrm>
    </dsp:sp>
    <dsp:sp modelId="{1EC40237-D3BF-4B54-81B4-D1FA899BF6C0}">
      <dsp:nvSpPr>
        <dsp:cNvPr id="0" name=""/>
        <dsp:cNvSpPr/>
      </dsp:nvSpPr>
      <dsp:spPr>
        <a:xfrm>
          <a:off x="563277" y="3007688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91F53-4CF5-40FB-B8CE-538A034E6F32}">
      <dsp:nvSpPr>
        <dsp:cNvPr id="0" name=""/>
        <dsp:cNvSpPr/>
      </dsp:nvSpPr>
      <dsp:spPr>
        <a:xfrm>
          <a:off x="4702258" y="3169785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Не оставлять человека с нарушением зрения в открытом пространстве, не предупредив</a:t>
          </a:r>
        </a:p>
      </dsp:txBody>
      <dsp:txXfrm>
        <a:off x="4702258" y="3169785"/>
        <a:ext cx="3591081" cy="1122212"/>
      </dsp:txXfrm>
    </dsp:sp>
    <dsp:sp modelId="{643F7EDF-3C08-40C1-AEAA-5EBD7B91DA29}">
      <dsp:nvSpPr>
        <dsp:cNvPr id="0" name=""/>
        <dsp:cNvSpPr/>
      </dsp:nvSpPr>
      <dsp:spPr>
        <a:xfrm>
          <a:off x="4552629" y="3007688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871F8-0D94-42BE-BB93-1293811D3766}">
      <dsp:nvSpPr>
        <dsp:cNvPr id="0" name=""/>
        <dsp:cNvSpPr/>
      </dsp:nvSpPr>
      <dsp:spPr>
        <a:xfrm>
          <a:off x="2707581" y="4582527"/>
          <a:ext cx="3591081" cy="1122212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12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Black" panose="020B0A04020102020204" pitchFamily="34" charset="0"/>
            </a:rPr>
            <a:t>При необходимости прочесть что-либо незрячему человеку, говорить необходимо нормальным голосом и не пропускать информацию</a:t>
          </a:r>
        </a:p>
      </dsp:txBody>
      <dsp:txXfrm>
        <a:off x="2707581" y="4582527"/>
        <a:ext cx="3591081" cy="1122212"/>
      </dsp:txXfrm>
    </dsp:sp>
    <dsp:sp modelId="{BBA292EC-2F49-4329-9062-5F00C1866183}">
      <dsp:nvSpPr>
        <dsp:cNvPr id="0" name=""/>
        <dsp:cNvSpPr/>
      </dsp:nvSpPr>
      <dsp:spPr>
        <a:xfrm>
          <a:off x="2557953" y="4420429"/>
          <a:ext cx="785549" cy="1178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6F88B-7CEF-47B6-BCBC-EF2E6204EFDF}">
      <dsp:nvSpPr>
        <dsp:cNvPr id="0" name=""/>
        <dsp:cNvSpPr/>
      </dsp:nvSpPr>
      <dsp:spPr>
        <a:xfrm>
          <a:off x="175144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Нельзя игнорировать людей, которым трудно говорить</a:t>
          </a:r>
        </a:p>
      </dsp:txBody>
      <dsp:txXfrm>
        <a:off x="175144" y="1709264"/>
        <a:ext cx="4117983" cy="1286869"/>
      </dsp:txXfrm>
    </dsp:sp>
    <dsp:sp modelId="{2E7444FB-0374-47E5-821C-76CD8C182498}">
      <dsp:nvSpPr>
        <dsp:cNvPr id="0" name=""/>
        <dsp:cNvSpPr/>
      </dsp:nvSpPr>
      <dsp:spPr>
        <a:xfrm>
          <a:off x="3562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3EFC6-AC10-4AC5-9A56-C5B6D0352BF3}">
      <dsp:nvSpPr>
        <dsp:cNvPr id="0" name=""/>
        <dsp:cNvSpPr/>
      </dsp:nvSpPr>
      <dsp:spPr>
        <a:xfrm>
          <a:off x="4761196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Если у человека проблемы с речью, это необязательно означает, что он имеет нарушения слуха</a:t>
          </a:r>
        </a:p>
      </dsp:txBody>
      <dsp:txXfrm>
        <a:off x="4761196" y="1709264"/>
        <a:ext cx="4117983" cy="1286869"/>
      </dsp:txXfrm>
    </dsp:sp>
    <dsp:sp modelId="{BDD1C12B-C665-4C1D-8678-18332B17D177}">
      <dsp:nvSpPr>
        <dsp:cNvPr id="0" name=""/>
        <dsp:cNvSpPr/>
      </dsp:nvSpPr>
      <dsp:spPr>
        <a:xfrm>
          <a:off x="4589613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1BD8D-4669-4BAC-8049-C7E840C198F2}">
      <dsp:nvSpPr>
        <dsp:cNvPr id="0" name=""/>
        <dsp:cNvSpPr/>
      </dsp:nvSpPr>
      <dsp:spPr>
        <a:xfrm>
          <a:off x="175144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Необходимо задавать вопросы, которые требуют коротких ответов или кивка</a:t>
          </a:r>
        </a:p>
      </dsp:txBody>
      <dsp:txXfrm>
        <a:off x="175144" y="3329290"/>
        <a:ext cx="4117983" cy="1286869"/>
      </dsp:txXfrm>
    </dsp:sp>
    <dsp:sp modelId="{247259FD-AB1F-4167-8899-261007945CEC}">
      <dsp:nvSpPr>
        <dsp:cNvPr id="0" name=""/>
        <dsp:cNvSpPr/>
      </dsp:nvSpPr>
      <dsp:spPr>
        <a:xfrm>
          <a:off x="3562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FD72D-68CE-4CC9-8BBC-6577AB51CEDD}">
      <dsp:nvSpPr>
        <dsp:cNvPr id="0" name=""/>
        <dsp:cNvSpPr/>
      </dsp:nvSpPr>
      <dsp:spPr>
        <a:xfrm>
          <a:off x="4761196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Если затруднена устная речь, использовать другие возможности передачи информации для обеспечения понимания </a:t>
          </a:r>
        </a:p>
      </dsp:txBody>
      <dsp:txXfrm>
        <a:off x="4761196" y="3329290"/>
        <a:ext cx="4117983" cy="1286869"/>
      </dsp:txXfrm>
    </dsp:sp>
    <dsp:sp modelId="{A31EF203-F0B5-4A4C-B3BB-AFCA13024117}">
      <dsp:nvSpPr>
        <dsp:cNvPr id="0" name=""/>
        <dsp:cNvSpPr/>
      </dsp:nvSpPr>
      <dsp:spPr>
        <a:xfrm>
          <a:off x="4589613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6F88B-7CEF-47B6-BCBC-EF2E6204EFDF}">
      <dsp:nvSpPr>
        <dsp:cNvPr id="0" name=""/>
        <dsp:cNvSpPr/>
      </dsp:nvSpPr>
      <dsp:spPr>
        <a:xfrm>
          <a:off x="175144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Необходимо смотреть в лицо собеседнику, поддерживая визуальный контакт</a:t>
          </a:r>
        </a:p>
      </dsp:txBody>
      <dsp:txXfrm>
        <a:off x="175144" y="1709264"/>
        <a:ext cx="4117983" cy="1286869"/>
      </dsp:txXfrm>
    </dsp:sp>
    <dsp:sp modelId="{2E7444FB-0374-47E5-821C-76CD8C182498}">
      <dsp:nvSpPr>
        <dsp:cNvPr id="0" name=""/>
        <dsp:cNvSpPr/>
      </dsp:nvSpPr>
      <dsp:spPr>
        <a:xfrm>
          <a:off x="3562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DA17E-B189-451D-B52F-495F823B0BD2}">
      <dsp:nvSpPr>
        <dsp:cNvPr id="0" name=""/>
        <dsp:cNvSpPr/>
      </dsp:nvSpPr>
      <dsp:spPr>
        <a:xfrm>
          <a:off x="4761196" y="1709264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Следует проявить терпение, такт, внимательно относиться к собеседнику</a:t>
          </a:r>
        </a:p>
      </dsp:txBody>
      <dsp:txXfrm>
        <a:off x="4761196" y="1709264"/>
        <a:ext cx="4117983" cy="1286869"/>
      </dsp:txXfrm>
    </dsp:sp>
    <dsp:sp modelId="{BC9F6DF1-6DAB-49EA-AA02-C3DBF492B2CD}">
      <dsp:nvSpPr>
        <dsp:cNvPr id="0" name=""/>
        <dsp:cNvSpPr/>
      </dsp:nvSpPr>
      <dsp:spPr>
        <a:xfrm>
          <a:off x="4589613" y="1523382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DB53A-70FE-4476-B15B-882DC158FA22}">
      <dsp:nvSpPr>
        <dsp:cNvPr id="0" name=""/>
        <dsp:cNvSpPr/>
      </dsp:nvSpPr>
      <dsp:spPr>
        <a:xfrm>
          <a:off x="175144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Следует помнить, что люди с нарушениями интеллектуального развития, сохранившие дееспособность, вправе сами делать осознанный выбор</a:t>
          </a:r>
        </a:p>
      </dsp:txBody>
      <dsp:txXfrm>
        <a:off x="175144" y="3329290"/>
        <a:ext cx="4117983" cy="1286869"/>
      </dsp:txXfrm>
    </dsp:sp>
    <dsp:sp modelId="{8D5E4366-F619-4A12-B45B-F1F5455209D5}">
      <dsp:nvSpPr>
        <dsp:cNvPr id="0" name=""/>
        <dsp:cNvSpPr/>
      </dsp:nvSpPr>
      <dsp:spPr>
        <a:xfrm>
          <a:off x="3562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7A40E4-5141-43B0-8097-0CD5106691EF}">
      <dsp:nvSpPr>
        <dsp:cNvPr id="0" name=""/>
        <dsp:cNvSpPr/>
      </dsp:nvSpPr>
      <dsp:spPr>
        <a:xfrm>
          <a:off x="4761196" y="3329290"/>
          <a:ext cx="4117983" cy="12868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16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Говорить в ровном, неторопливом темпе, используя понятные выражения</a:t>
          </a:r>
        </a:p>
      </dsp:txBody>
      <dsp:txXfrm>
        <a:off x="4761196" y="3329290"/>
        <a:ext cx="4117983" cy="1286869"/>
      </dsp:txXfrm>
    </dsp:sp>
    <dsp:sp modelId="{F1EFB826-ADC2-4C55-BD11-379783DE0252}">
      <dsp:nvSpPr>
        <dsp:cNvPr id="0" name=""/>
        <dsp:cNvSpPr/>
      </dsp:nvSpPr>
      <dsp:spPr>
        <a:xfrm>
          <a:off x="4589613" y="3143409"/>
          <a:ext cx="900808" cy="135121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67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5.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коммуникации с особыми категориями граждан и людьми в трудных жизненных ситуациях.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2. </a:t>
            </a:r>
            <a:r>
              <a:rPr lang="ru-RU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коммуникации с особыми категориями граждан.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17" y="138847"/>
            <a:ext cx="818835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правила этикета общения с людьми, имеющими инвалидность разных нозологий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833" y="2500385"/>
            <a:ext cx="4511040" cy="185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с инвалидностью делятся на определенные </a:t>
            </a:r>
            <a:r>
              <a:rPr lang="ru-RU" dirty="0">
                <a:solidFill>
                  <a:srgbClr val="FF99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категории по признакам функциональных ограничений</a:t>
            </a: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другими словами – нозологии.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8278808"/>
              </p:ext>
            </p:extLst>
          </p:nvPr>
        </p:nvGraphicFramePr>
        <p:xfrm>
          <a:off x="5122705" y="1166454"/>
          <a:ext cx="6676723" cy="4485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17" y="138847"/>
            <a:ext cx="818835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правила этикета общения с людьми, имеющими инвалидность разных нозологий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83973986"/>
              </p:ext>
            </p:extLst>
          </p:nvPr>
        </p:nvGraphicFramePr>
        <p:xfrm>
          <a:off x="611665" y="1166454"/>
          <a:ext cx="7382804" cy="5257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28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17" y="138847"/>
            <a:ext cx="818835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общения с человеком с двигательными нарушениями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4686509"/>
              </p:ext>
            </p:extLst>
          </p:nvPr>
        </p:nvGraphicFramePr>
        <p:xfrm>
          <a:off x="1654629" y="356187"/>
          <a:ext cx="8882742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91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17" y="138847"/>
            <a:ext cx="8188350" cy="864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при общении с человеком с нарушениями слуха</a:t>
            </a:r>
            <a:endParaRPr lang="ru-RU" sz="2400" dirty="0">
              <a:solidFill>
                <a:srgbClr val="CC33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06523753"/>
              </p:ext>
            </p:extLst>
          </p:nvPr>
        </p:nvGraphicFramePr>
        <p:xfrm>
          <a:off x="1654629" y="608784"/>
          <a:ext cx="8856617" cy="588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09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008" y="164973"/>
            <a:ext cx="818835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при общении с человеком с нарушениями зрения</a:t>
            </a:r>
            <a:endParaRPr lang="ru-RU" sz="2400" dirty="0">
              <a:solidFill>
                <a:srgbClr val="CC33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25842836"/>
              </p:ext>
            </p:extLst>
          </p:nvPr>
        </p:nvGraphicFramePr>
        <p:xfrm>
          <a:off x="1667691" y="971054"/>
          <a:ext cx="8856617" cy="588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957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17" y="138847"/>
            <a:ext cx="8188350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при общении с человеком с нарушениями речи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9573486"/>
              </p:ext>
            </p:extLst>
          </p:nvPr>
        </p:nvGraphicFramePr>
        <p:xfrm>
          <a:off x="1654629" y="356187"/>
          <a:ext cx="8882742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435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38847"/>
            <a:ext cx="880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Правила при общении с человеком с когнитивными (интеллектуальными) нарушениями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99885033"/>
              </p:ext>
            </p:extLst>
          </p:nvPr>
        </p:nvGraphicFramePr>
        <p:xfrm>
          <a:off x="1654629" y="356187"/>
          <a:ext cx="8882742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8698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674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42</cp:revision>
  <dcterms:created xsi:type="dcterms:W3CDTF">2020-12-14T13:45:20Z</dcterms:created>
  <dcterms:modified xsi:type="dcterms:W3CDTF">2021-10-12T10:46:49Z</dcterms:modified>
</cp:coreProperties>
</file>