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DA2FA-B550-4367-AC7A-478213BF2906}" type="doc">
      <dgm:prSet loTypeId="urn:microsoft.com/office/officeart/2005/8/layout/chevron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A5D52BB-9968-4E03-B46C-47D40EB71D65}">
      <dgm:prSet phldrT="[Текст]" custT="1"/>
      <dgm:spPr/>
      <dgm:t>
        <a:bodyPr/>
        <a:lstStyle/>
        <a:p>
          <a:endParaRPr lang="ru-RU" sz="1600" dirty="0"/>
        </a:p>
      </dgm:t>
    </dgm:pt>
    <dgm:pt modelId="{76293FA8-899A-409A-A817-D0D35E0074F5}" type="parTrans" cxnId="{A1E5FFC6-9C5D-4D55-9613-9EF34FB86C85}">
      <dgm:prSet/>
      <dgm:spPr/>
      <dgm:t>
        <a:bodyPr/>
        <a:lstStyle/>
        <a:p>
          <a:endParaRPr lang="ru-RU"/>
        </a:p>
      </dgm:t>
    </dgm:pt>
    <dgm:pt modelId="{3DF0687A-89B4-490B-B9DC-0A7D65A30854}" type="sibTrans" cxnId="{A1E5FFC6-9C5D-4D55-9613-9EF34FB86C85}">
      <dgm:prSet/>
      <dgm:spPr/>
      <dgm:t>
        <a:bodyPr/>
        <a:lstStyle/>
        <a:p>
          <a:endParaRPr lang="ru-RU"/>
        </a:p>
      </dgm:t>
    </dgm:pt>
    <dgm:pt modelId="{DF877B04-EFFF-4268-994D-1B00852F91F4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Будьте рядом</a:t>
          </a:r>
          <a:endParaRPr lang="ru-RU" sz="1600" dirty="0">
            <a:latin typeface="Arial Black" panose="020B0A04020102020204" pitchFamily="34" charset="0"/>
          </a:endParaRPr>
        </a:p>
      </dgm:t>
    </dgm:pt>
    <dgm:pt modelId="{CA0CD129-826E-4405-BEE1-049E481E22D5}" type="parTrans" cxnId="{FDA8FF78-F09C-4DE0-BEEE-E4A0909F1044}">
      <dgm:prSet/>
      <dgm:spPr/>
      <dgm:t>
        <a:bodyPr/>
        <a:lstStyle/>
        <a:p>
          <a:endParaRPr lang="ru-RU"/>
        </a:p>
      </dgm:t>
    </dgm:pt>
    <dgm:pt modelId="{49B8C781-CCFD-48C8-9906-E6A56859F8C6}" type="sibTrans" cxnId="{FDA8FF78-F09C-4DE0-BEEE-E4A0909F1044}">
      <dgm:prSet/>
      <dgm:spPr/>
      <dgm:t>
        <a:bodyPr/>
        <a:lstStyle/>
        <a:p>
          <a:endParaRPr lang="ru-RU"/>
        </a:p>
      </dgm:t>
    </dgm:pt>
    <dgm:pt modelId="{2D1D3994-FDDE-4DAB-8EC1-4D4634CAF7BB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ED621708-58D6-46FF-B5E8-54B69842B6AF}" type="parTrans" cxnId="{DFFEF509-6BDE-4E0F-9497-1040B26BEB62}">
      <dgm:prSet/>
      <dgm:spPr/>
      <dgm:t>
        <a:bodyPr/>
        <a:lstStyle/>
        <a:p>
          <a:endParaRPr lang="ru-RU"/>
        </a:p>
      </dgm:t>
    </dgm:pt>
    <dgm:pt modelId="{36FA3C3C-4A81-400F-B669-CA544953415C}" type="sibTrans" cxnId="{DFFEF509-6BDE-4E0F-9497-1040B26BEB62}">
      <dgm:prSet/>
      <dgm:spPr/>
      <dgm:t>
        <a:bodyPr/>
        <a:lstStyle/>
        <a:p>
          <a:endParaRPr lang="ru-RU"/>
        </a:p>
      </dgm:t>
    </dgm:pt>
    <dgm:pt modelId="{411A5848-C25A-4D71-94B0-72B4B08B9936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Не будьте навязчивыми</a:t>
          </a:r>
          <a:endParaRPr lang="ru-RU" sz="1600" dirty="0">
            <a:latin typeface="Arial Black" panose="020B0A04020102020204" pitchFamily="34" charset="0"/>
          </a:endParaRPr>
        </a:p>
      </dgm:t>
    </dgm:pt>
    <dgm:pt modelId="{D87313E9-60EA-49E7-A7DB-2AEB1CE94472}" type="parTrans" cxnId="{D42CD15A-2433-4D77-954A-B4B762D3D10C}">
      <dgm:prSet/>
      <dgm:spPr/>
      <dgm:t>
        <a:bodyPr/>
        <a:lstStyle/>
        <a:p>
          <a:endParaRPr lang="ru-RU"/>
        </a:p>
      </dgm:t>
    </dgm:pt>
    <dgm:pt modelId="{02C0BAB1-9827-4581-A804-C54E3B372970}" type="sibTrans" cxnId="{D42CD15A-2433-4D77-954A-B4B762D3D10C}">
      <dgm:prSet/>
      <dgm:spPr/>
      <dgm:t>
        <a:bodyPr/>
        <a:lstStyle/>
        <a:p>
          <a:endParaRPr lang="ru-RU"/>
        </a:p>
      </dgm:t>
    </dgm:pt>
    <dgm:pt modelId="{C6229443-AD1C-4076-B677-5BC767F0EE59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8F89DB27-30DE-49AA-A20C-86F0F3A54C34}" type="parTrans" cxnId="{6F730A62-F771-43AB-A025-DF869192E083}">
      <dgm:prSet/>
      <dgm:spPr/>
      <dgm:t>
        <a:bodyPr/>
        <a:lstStyle/>
        <a:p>
          <a:endParaRPr lang="ru-RU"/>
        </a:p>
      </dgm:t>
    </dgm:pt>
    <dgm:pt modelId="{63216092-6F16-41C6-BF81-16BC8F89D190}" type="sibTrans" cxnId="{6F730A62-F771-43AB-A025-DF869192E083}">
      <dgm:prSet/>
      <dgm:spPr/>
      <dgm:t>
        <a:bodyPr/>
        <a:lstStyle/>
        <a:p>
          <a:endParaRPr lang="ru-RU"/>
        </a:p>
      </dgm:t>
    </dgm:pt>
    <dgm:pt modelId="{F74BA0DD-CE12-48D2-A58D-2D76194F5F92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Не расспрашивайте подробности</a:t>
          </a:r>
          <a:endParaRPr lang="ru-RU" sz="1600" dirty="0">
            <a:latin typeface="Arial Black" panose="020B0A04020102020204" pitchFamily="34" charset="0"/>
          </a:endParaRPr>
        </a:p>
      </dgm:t>
    </dgm:pt>
    <dgm:pt modelId="{E7CD883D-24E5-41D5-BC4A-090CA1925E4E}" type="parTrans" cxnId="{6FF9B2D1-2B88-4AF9-8AF9-F8611978D7C8}">
      <dgm:prSet/>
      <dgm:spPr/>
      <dgm:t>
        <a:bodyPr/>
        <a:lstStyle/>
        <a:p>
          <a:endParaRPr lang="ru-RU"/>
        </a:p>
      </dgm:t>
    </dgm:pt>
    <dgm:pt modelId="{FD19BF42-CD04-4ABF-9853-59E6F94EC2EE}" type="sibTrans" cxnId="{6FF9B2D1-2B88-4AF9-8AF9-F8611978D7C8}">
      <dgm:prSet/>
      <dgm:spPr/>
      <dgm:t>
        <a:bodyPr/>
        <a:lstStyle/>
        <a:p>
          <a:endParaRPr lang="ru-RU"/>
        </a:p>
      </dgm:t>
    </dgm:pt>
    <dgm:pt modelId="{40C64DE5-5FAA-4966-86F1-80E860343605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Предложите конкретную помощь</a:t>
          </a:r>
          <a:endParaRPr lang="ru-RU" sz="1600" dirty="0">
            <a:latin typeface="Arial Black" panose="020B0A04020102020204" pitchFamily="34" charset="0"/>
          </a:endParaRPr>
        </a:p>
      </dgm:t>
    </dgm:pt>
    <dgm:pt modelId="{A5FE5208-B072-42F1-94F0-44D7C39C7AA6}" type="parTrans" cxnId="{22976E99-6457-4AFC-BDF5-A27BF7B5B245}">
      <dgm:prSet/>
      <dgm:spPr/>
      <dgm:t>
        <a:bodyPr/>
        <a:lstStyle/>
        <a:p>
          <a:endParaRPr lang="ru-RU"/>
        </a:p>
      </dgm:t>
    </dgm:pt>
    <dgm:pt modelId="{2B0591D0-4B91-48E4-908F-BB089D8BF6D1}" type="sibTrans" cxnId="{22976E99-6457-4AFC-BDF5-A27BF7B5B245}">
      <dgm:prSet/>
      <dgm:spPr/>
      <dgm:t>
        <a:bodyPr/>
        <a:lstStyle/>
        <a:p>
          <a:endParaRPr lang="ru-RU"/>
        </a:p>
      </dgm:t>
    </dgm:pt>
    <dgm:pt modelId="{71390909-4F80-4F09-B135-B2D1ED6827BA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9FF21C10-B41C-4A38-8AE5-FB51809DE1B0}" type="parTrans" cxnId="{DB54333D-9CA7-4AC1-88BA-934DB9853E68}">
      <dgm:prSet/>
      <dgm:spPr/>
      <dgm:t>
        <a:bodyPr/>
        <a:lstStyle/>
        <a:p>
          <a:endParaRPr lang="ru-RU"/>
        </a:p>
      </dgm:t>
    </dgm:pt>
    <dgm:pt modelId="{FB857767-6CCD-4320-86DF-F25B5FCB9178}" type="sibTrans" cxnId="{DB54333D-9CA7-4AC1-88BA-934DB9853E68}">
      <dgm:prSet/>
      <dgm:spPr/>
      <dgm:t>
        <a:bodyPr/>
        <a:lstStyle/>
        <a:p>
          <a:endParaRPr lang="ru-RU"/>
        </a:p>
      </dgm:t>
    </dgm:pt>
    <dgm:pt modelId="{C28E4EEA-FDF2-4B83-9F84-987645F49FB4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Организуйте сбор средств</a:t>
          </a:r>
          <a:endParaRPr lang="ru-RU" sz="1600" dirty="0">
            <a:latin typeface="Arial Black" panose="020B0A04020102020204" pitchFamily="34" charset="0"/>
          </a:endParaRPr>
        </a:p>
      </dgm:t>
    </dgm:pt>
    <dgm:pt modelId="{F87457DD-E8BC-424B-A2D0-6887E5236A40}" type="parTrans" cxnId="{F0AB3A20-C1F1-4E66-81F9-F3402FE36588}">
      <dgm:prSet/>
      <dgm:spPr/>
      <dgm:t>
        <a:bodyPr/>
        <a:lstStyle/>
        <a:p>
          <a:endParaRPr lang="ru-RU"/>
        </a:p>
      </dgm:t>
    </dgm:pt>
    <dgm:pt modelId="{A90AB783-ABDC-4F76-8CB6-70109662517D}" type="sibTrans" cxnId="{F0AB3A20-C1F1-4E66-81F9-F3402FE36588}">
      <dgm:prSet/>
      <dgm:spPr/>
      <dgm:t>
        <a:bodyPr/>
        <a:lstStyle/>
        <a:p>
          <a:endParaRPr lang="ru-RU"/>
        </a:p>
      </dgm:t>
    </dgm:pt>
    <dgm:pt modelId="{3FE81E8A-2E1D-417F-85EA-463D5A6ADDA9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997C7CA7-A8D7-4631-ACBB-25D090DD5069}" type="parTrans" cxnId="{D5CA93EC-8683-4A02-9445-722A2E6CD742}">
      <dgm:prSet/>
      <dgm:spPr/>
      <dgm:t>
        <a:bodyPr/>
        <a:lstStyle/>
        <a:p>
          <a:endParaRPr lang="ru-RU"/>
        </a:p>
      </dgm:t>
    </dgm:pt>
    <dgm:pt modelId="{F7C2E193-07F4-46F3-8227-F03C324D4D39}" type="sibTrans" cxnId="{D5CA93EC-8683-4A02-9445-722A2E6CD742}">
      <dgm:prSet/>
      <dgm:spPr/>
      <dgm:t>
        <a:bodyPr/>
        <a:lstStyle/>
        <a:p>
          <a:endParaRPr lang="ru-RU"/>
        </a:p>
      </dgm:t>
    </dgm:pt>
    <dgm:pt modelId="{C0D52D2F-8202-40FF-9736-37211F6CD2C3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Не давайте бесполезные советы</a:t>
          </a:r>
          <a:endParaRPr lang="ru-RU" sz="1600" dirty="0">
            <a:latin typeface="Arial Black" panose="020B0A04020102020204" pitchFamily="34" charset="0"/>
          </a:endParaRPr>
        </a:p>
      </dgm:t>
    </dgm:pt>
    <dgm:pt modelId="{9EB56DE1-FE1B-4C43-A954-7D352B7C2F99}" type="parTrans" cxnId="{6B253FE2-88AA-4702-A399-09E1B3C2A140}">
      <dgm:prSet/>
      <dgm:spPr/>
      <dgm:t>
        <a:bodyPr/>
        <a:lstStyle/>
        <a:p>
          <a:endParaRPr lang="ru-RU"/>
        </a:p>
      </dgm:t>
    </dgm:pt>
    <dgm:pt modelId="{31250CF6-2243-4DA9-B9C2-2E471BB2E740}" type="sibTrans" cxnId="{6B253FE2-88AA-4702-A399-09E1B3C2A140}">
      <dgm:prSet/>
      <dgm:spPr/>
      <dgm:t>
        <a:bodyPr/>
        <a:lstStyle/>
        <a:p>
          <a:endParaRPr lang="ru-RU"/>
        </a:p>
      </dgm:t>
    </dgm:pt>
    <dgm:pt modelId="{839BE874-0B57-4E73-A3AE-274474B6DD00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6CBCED72-93FC-4B51-AAF2-9948DCE0FC90}" type="parTrans" cxnId="{3F9D9CC8-CA43-4064-9B00-E748BE63A6E3}">
      <dgm:prSet/>
      <dgm:spPr/>
      <dgm:t>
        <a:bodyPr/>
        <a:lstStyle/>
        <a:p>
          <a:endParaRPr lang="ru-RU"/>
        </a:p>
      </dgm:t>
    </dgm:pt>
    <dgm:pt modelId="{161C84C4-E4B5-4D0C-AA30-07FCAFCCE019}" type="sibTrans" cxnId="{3F9D9CC8-CA43-4064-9B00-E748BE63A6E3}">
      <dgm:prSet/>
      <dgm:spPr/>
      <dgm:t>
        <a:bodyPr/>
        <a:lstStyle/>
        <a:p>
          <a:endParaRPr lang="ru-RU"/>
        </a:p>
      </dgm:t>
    </dgm:pt>
    <dgm:pt modelId="{0A684F5C-6482-4542-B837-3639BCB10A2D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Откажитесь от оценок</a:t>
          </a:r>
          <a:endParaRPr lang="ru-RU" sz="1600" dirty="0">
            <a:latin typeface="Arial Black" panose="020B0A04020102020204" pitchFamily="34" charset="0"/>
          </a:endParaRPr>
        </a:p>
      </dgm:t>
    </dgm:pt>
    <dgm:pt modelId="{05C3329D-87C6-43A1-8679-448D002D42AD}" type="parTrans" cxnId="{7EE9D50F-154A-40EA-85BA-AD3089EEE0A7}">
      <dgm:prSet/>
      <dgm:spPr/>
      <dgm:t>
        <a:bodyPr/>
        <a:lstStyle/>
        <a:p>
          <a:endParaRPr lang="ru-RU"/>
        </a:p>
      </dgm:t>
    </dgm:pt>
    <dgm:pt modelId="{AE3EF832-6458-4536-B4A0-CDBD66CF4157}" type="sibTrans" cxnId="{7EE9D50F-154A-40EA-85BA-AD3089EEE0A7}">
      <dgm:prSet/>
      <dgm:spPr/>
      <dgm:t>
        <a:bodyPr/>
        <a:lstStyle/>
        <a:p>
          <a:endParaRPr lang="ru-RU"/>
        </a:p>
      </dgm:t>
    </dgm:pt>
    <dgm:pt modelId="{97452E32-8608-4F2B-9810-388E7E3F83EE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2EB41C64-D700-4A24-ADA9-ABA20D5F76EF}" type="parTrans" cxnId="{9E3F3A09-EFB7-4FDD-A062-EB8C14DAFE39}">
      <dgm:prSet/>
      <dgm:spPr/>
      <dgm:t>
        <a:bodyPr/>
        <a:lstStyle/>
        <a:p>
          <a:endParaRPr lang="ru-RU"/>
        </a:p>
      </dgm:t>
    </dgm:pt>
    <dgm:pt modelId="{1C35D507-8961-4920-90B8-E22C687385F8}" type="sibTrans" cxnId="{9E3F3A09-EFB7-4FDD-A062-EB8C14DAFE39}">
      <dgm:prSet/>
      <dgm:spPr/>
      <dgm:t>
        <a:bodyPr/>
        <a:lstStyle/>
        <a:p>
          <a:endParaRPr lang="ru-RU"/>
        </a:p>
      </dgm:t>
    </dgm:pt>
    <dgm:pt modelId="{35C51441-E5B2-48B0-BB13-C318035E7293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Не стройте гипотезы</a:t>
          </a:r>
          <a:endParaRPr lang="ru-RU" sz="1600" dirty="0">
            <a:latin typeface="Arial Black" panose="020B0A04020102020204" pitchFamily="34" charset="0"/>
          </a:endParaRPr>
        </a:p>
      </dgm:t>
    </dgm:pt>
    <dgm:pt modelId="{EE36B317-8374-461A-B59E-A72B54D39BB5}" type="parTrans" cxnId="{D04C9126-1E8D-4D94-A858-728249082B85}">
      <dgm:prSet/>
      <dgm:spPr/>
      <dgm:t>
        <a:bodyPr/>
        <a:lstStyle/>
        <a:p>
          <a:endParaRPr lang="ru-RU"/>
        </a:p>
      </dgm:t>
    </dgm:pt>
    <dgm:pt modelId="{2B0741BD-7AAF-44B6-8404-FAF7A13A6176}" type="sibTrans" cxnId="{D04C9126-1E8D-4D94-A858-728249082B85}">
      <dgm:prSet/>
      <dgm:spPr/>
      <dgm:t>
        <a:bodyPr/>
        <a:lstStyle/>
        <a:p>
          <a:endParaRPr lang="ru-RU"/>
        </a:p>
      </dgm:t>
    </dgm:pt>
    <dgm:pt modelId="{FBED8FE0-A1B8-4B75-94ED-33E0751C37B1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C4BAE307-A948-4BE6-BA48-CAA3B6047B2B}" type="parTrans" cxnId="{CFFFFAEB-7312-444D-850D-BB6DF264D824}">
      <dgm:prSet/>
      <dgm:spPr/>
      <dgm:t>
        <a:bodyPr/>
        <a:lstStyle/>
        <a:p>
          <a:endParaRPr lang="ru-RU"/>
        </a:p>
      </dgm:t>
    </dgm:pt>
    <dgm:pt modelId="{C1195EAF-3F74-497B-9263-0F66924C0544}" type="sibTrans" cxnId="{CFFFFAEB-7312-444D-850D-BB6DF264D824}">
      <dgm:prSet/>
      <dgm:spPr/>
      <dgm:t>
        <a:bodyPr/>
        <a:lstStyle/>
        <a:p>
          <a:endParaRPr lang="ru-RU"/>
        </a:p>
      </dgm:t>
    </dgm:pt>
    <dgm:pt modelId="{473F426A-30D8-439B-91C4-9CC7E2D5776B}" type="pres">
      <dgm:prSet presAssocID="{9E5DA2FA-B550-4367-AC7A-478213BF29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06222-3609-4108-A58D-69EF0438D6CC}" type="pres">
      <dgm:prSet presAssocID="{1A5D52BB-9968-4E03-B46C-47D40EB71D65}" presName="composite" presStyleCnt="0"/>
      <dgm:spPr/>
    </dgm:pt>
    <dgm:pt modelId="{4F26FEC8-A4A5-4C6D-B7B7-9F3425EF1B05}" type="pres">
      <dgm:prSet presAssocID="{1A5D52BB-9968-4E03-B46C-47D40EB71D65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1F21-8AF0-45F3-99A7-5A97E15C761A}" type="pres">
      <dgm:prSet presAssocID="{1A5D52BB-9968-4E03-B46C-47D40EB71D65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B5DAC-4DD9-4EFB-BAFD-C230300CEAB8}" type="pres">
      <dgm:prSet presAssocID="{3DF0687A-89B4-490B-B9DC-0A7D65A30854}" presName="sp" presStyleCnt="0"/>
      <dgm:spPr/>
    </dgm:pt>
    <dgm:pt modelId="{C976DCE2-5075-48F5-94A5-93BC3B210BE3}" type="pres">
      <dgm:prSet presAssocID="{2D1D3994-FDDE-4DAB-8EC1-4D4634CAF7BB}" presName="composite" presStyleCnt="0"/>
      <dgm:spPr/>
    </dgm:pt>
    <dgm:pt modelId="{7134A1C5-CC91-427D-980A-02F5A64FFA49}" type="pres">
      <dgm:prSet presAssocID="{2D1D3994-FDDE-4DAB-8EC1-4D4634CAF7BB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36626-A2CE-478D-8C19-780333A5A8D8}" type="pres">
      <dgm:prSet presAssocID="{2D1D3994-FDDE-4DAB-8EC1-4D4634CAF7BB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145A0-E1CB-4679-A58A-69895B38B450}" type="pres">
      <dgm:prSet presAssocID="{36FA3C3C-4A81-400F-B669-CA544953415C}" presName="sp" presStyleCnt="0"/>
      <dgm:spPr/>
    </dgm:pt>
    <dgm:pt modelId="{0F0A812C-D5E5-4380-BFD9-4B2D3D4C1AF6}" type="pres">
      <dgm:prSet presAssocID="{C6229443-AD1C-4076-B677-5BC767F0EE59}" presName="composite" presStyleCnt="0"/>
      <dgm:spPr/>
    </dgm:pt>
    <dgm:pt modelId="{E04B6FE3-8419-4D60-BCAD-8F292BD28DB0}" type="pres">
      <dgm:prSet presAssocID="{C6229443-AD1C-4076-B677-5BC767F0EE59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11ACD-882E-44D9-86C5-55348B22E1F6}" type="pres">
      <dgm:prSet presAssocID="{C6229443-AD1C-4076-B677-5BC767F0EE59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D9542-9C60-4A82-8F30-BEFC991950A6}" type="pres">
      <dgm:prSet presAssocID="{63216092-6F16-41C6-BF81-16BC8F89D190}" presName="sp" presStyleCnt="0"/>
      <dgm:spPr/>
    </dgm:pt>
    <dgm:pt modelId="{5AFF0C80-3422-4B37-8063-583EC0E49D14}" type="pres">
      <dgm:prSet presAssocID="{71390909-4F80-4F09-B135-B2D1ED6827BA}" presName="composite" presStyleCnt="0"/>
      <dgm:spPr/>
    </dgm:pt>
    <dgm:pt modelId="{FD72CA04-F738-4B24-8FFC-7DC4FC60015C}" type="pres">
      <dgm:prSet presAssocID="{71390909-4F80-4F09-B135-B2D1ED6827BA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40EF3-4D2C-4525-8D5A-9FC03ABFF4AA}" type="pres">
      <dgm:prSet presAssocID="{71390909-4F80-4F09-B135-B2D1ED6827BA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84BFB-7DD3-41DC-811A-16476540D360}" type="pres">
      <dgm:prSet presAssocID="{FB857767-6CCD-4320-86DF-F25B5FCB9178}" presName="sp" presStyleCnt="0"/>
      <dgm:spPr/>
    </dgm:pt>
    <dgm:pt modelId="{E8AE3C3D-8400-4D02-9EAA-8A06053F1B5B}" type="pres">
      <dgm:prSet presAssocID="{3FE81E8A-2E1D-417F-85EA-463D5A6ADDA9}" presName="composite" presStyleCnt="0"/>
      <dgm:spPr/>
    </dgm:pt>
    <dgm:pt modelId="{657F6FBD-35A4-4C18-BCF8-1EEF8F99D2A7}" type="pres">
      <dgm:prSet presAssocID="{3FE81E8A-2E1D-417F-85EA-463D5A6ADDA9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030A1-2C40-4297-838E-54754B079452}" type="pres">
      <dgm:prSet presAssocID="{3FE81E8A-2E1D-417F-85EA-463D5A6ADDA9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DDE10-34D3-4ABF-801D-C7927C36C72B}" type="pres">
      <dgm:prSet presAssocID="{F7C2E193-07F4-46F3-8227-F03C324D4D39}" presName="sp" presStyleCnt="0"/>
      <dgm:spPr/>
    </dgm:pt>
    <dgm:pt modelId="{A03DDE8E-A300-448B-B9F8-E6A0FE2F5ACA}" type="pres">
      <dgm:prSet presAssocID="{839BE874-0B57-4E73-A3AE-274474B6DD00}" presName="composite" presStyleCnt="0"/>
      <dgm:spPr/>
    </dgm:pt>
    <dgm:pt modelId="{F61770FB-73A8-4ACA-991E-5FD65DB053DF}" type="pres">
      <dgm:prSet presAssocID="{839BE874-0B57-4E73-A3AE-274474B6DD00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A4F2C-26F1-49D8-A3EC-5EEE19DFF762}" type="pres">
      <dgm:prSet presAssocID="{839BE874-0B57-4E73-A3AE-274474B6DD00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28A2-8DF3-49D9-8C48-55514DD4351A}" type="pres">
      <dgm:prSet presAssocID="{161C84C4-E4B5-4D0C-AA30-07FCAFCCE019}" presName="sp" presStyleCnt="0"/>
      <dgm:spPr/>
    </dgm:pt>
    <dgm:pt modelId="{8CFEC869-1AEC-490E-B4E4-7AC91ABE9E76}" type="pres">
      <dgm:prSet presAssocID="{97452E32-8608-4F2B-9810-388E7E3F83EE}" presName="composite" presStyleCnt="0"/>
      <dgm:spPr/>
    </dgm:pt>
    <dgm:pt modelId="{C23E30DB-2553-4F72-BF51-90F2F2C957D5}" type="pres">
      <dgm:prSet presAssocID="{97452E32-8608-4F2B-9810-388E7E3F83EE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58B65-93E0-4511-AF38-8C6FFAE4A927}" type="pres">
      <dgm:prSet presAssocID="{97452E32-8608-4F2B-9810-388E7E3F83EE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FC150-2480-46AE-ACBA-74175F490D9E}" type="pres">
      <dgm:prSet presAssocID="{1C35D507-8961-4920-90B8-E22C687385F8}" presName="sp" presStyleCnt="0"/>
      <dgm:spPr/>
    </dgm:pt>
    <dgm:pt modelId="{DA07CCD6-20F4-4EE2-8FEB-BE6434DE5046}" type="pres">
      <dgm:prSet presAssocID="{FBED8FE0-A1B8-4B75-94ED-33E0751C37B1}" presName="composite" presStyleCnt="0"/>
      <dgm:spPr/>
    </dgm:pt>
    <dgm:pt modelId="{65423BE2-8A1D-4A6B-92E4-96CE88C836E8}" type="pres">
      <dgm:prSet presAssocID="{FBED8FE0-A1B8-4B75-94ED-33E0751C37B1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D6118-3229-4C32-B81B-6053B51F1903}" type="pres">
      <dgm:prSet presAssocID="{FBED8FE0-A1B8-4B75-94ED-33E0751C37B1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0EDD00-9A5D-4F49-8742-7EDDB31FC66F}" type="presOf" srcId="{9E5DA2FA-B550-4367-AC7A-478213BF2906}" destId="{473F426A-30D8-439B-91C4-9CC7E2D5776B}" srcOrd="0" destOrd="0" presId="urn:microsoft.com/office/officeart/2005/8/layout/chevron2"/>
    <dgm:cxn modelId="{019A548A-4A90-43F0-B139-8AAB6669625E}" type="presOf" srcId="{C28E4EEA-FDF2-4B83-9F84-987645F49FB4}" destId="{F18030A1-2C40-4297-838E-54754B079452}" srcOrd="0" destOrd="0" presId="urn:microsoft.com/office/officeart/2005/8/layout/chevron2"/>
    <dgm:cxn modelId="{74C551D6-4312-49A3-A320-B7C49EA3000E}" type="presOf" srcId="{FBED8FE0-A1B8-4B75-94ED-33E0751C37B1}" destId="{65423BE2-8A1D-4A6B-92E4-96CE88C836E8}" srcOrd="0" destOrd="0" presId="urn:microsoft.com/office/officeart/2005/8/layout/chevron2"/>
    <dgm:cxn modelId="{DB54333D-9CA7-4AC1-88BA-934DB9853E68}" srcId="{9E5DA2FA-B550-4367-AC7A-478213BF2906}" destId="{71390909-4F80-4F09-B135-B2D1ED6827BA}" srcOrd="3" destOrd="0" parTransId="{9FF21C10-B41C-4A38-8AE5-FB51809DE1B0}" sibTransId="{FB857767-6CCD-4320-86DF-F25B5FCB9178}"/>
    <dgm:cxn modelId="{264CFDC1-D4A1-4D40-91ED-B05797258957}" type="presOf" srcId="{C6229443-AD1C-4076-B677-5BC767F0EE59}" destId="{E04B6FE3-8419-4D60-BCAD-8F292BD28DB0}" srcOrd="0" destOrd="0" presId="urn:microsoft.com/office/officeart/2005/8/layout/chevron2"/>
    <dgm:cxn modelId="{1D24CC68-8AFC-4DEE-A98F-B25869A2D652}" type="presOf" srcId="{DF877B04-EFFF-4268-994D-1B00852F91F4}" destId="{16E11F21-8AF0-45F3-99A7-5A97E15C761A}" srcOrd="0" destOrd="0" presId="urn:microsoft.com/office/officeart/2005/8/layout/chevron2"/>
    <dgm:cxn modelId="{7DB5A37D-203E-4F07-B7A6-58AA22A031E9}" type="presOf" srcId="{3FE81E8A-2E1D-417F-85EA-463D5A6ADDA9}" destId="{657F6FBD-35A4-4C18-BCF8-1EEF8F99D2A7}" srcOrd="0" destOrd="0" presId="urn:microsoft.com/office/officeart/2005/8/layout/chevron2"/>
    <dgm:cxn modelId="{3B0B0954-8743-471A-806C-00FB56B5AA13}" type="presOf" srcId="{1A5D52BB-9968-4E03-B46C-47D40EB71D65}" destId="{4F26FEC8-A4A5-4C6D-B7B7-9F3425EF1B05}" srcOrd="0" destOrd="0" presId="urn:microsoft.com/office/officeart/2005/8/layout/chevron2"/>
    <dgm:cxn modelId="{6B253FE2-88AA-4702-A399-09E1B3C2A140}" srcId="{839BE874-0B57-4E73-A3AE-274474B6DD00}" destId="{C0D52D2F-8202-40FF-9736-37211F6CD2C3}" srcOrd="0" destOrd="0" parTransId="{9EB56DE1-FE1B-4C43-A954-7D352B7C2F99}" sibTransId="{31250CF6-2243-4DA9-B9C2-2E471BB2E740}"/>
    <dgm:cxn modelId="{30D400DF-AAD6-49B7-AD9C-256AB432D967}" type="presOf" srcId="{C0D52D2F-8202-40FF-9736-37211F6CD2C3}" destId="{EB7A4F2C-26F1-49D8-A3EC-5EEE19DFF762}" srcOrd="0" destOrd="0" presId="urn:microsoft.com/office/officeart/2005/8/layout/chevron2"/>
    <dgm:cxn modelId="{3F9D9CC8-CA43-4064-9B00-E748BE63A6E3}" srcId="{9E5DA2FA-B550-4367-AC7A-478213BF2906}" destId="{839BE874-0B57-4E73-A3AE-274474B6DD00}" srcOrd="5" destOrd="0" parTransId="{6CBCED72-93FC-4B51-AAF2-9948DCE0FC90}" sibTransId="{161C84C4-E4B5-4D0C-AA30-07FCAFCCE019}"/>
    <dgm:cxn modelId="{DFFEF509-6BDE-4E0F-9497-1040B26BEB62}" srcId="{9E5DA2FA-B550-4367-AC7A-478213BF2906}" destId="{2D1D3994-FDDE-4DAB-8EC1-4D4634CAF7BB}" srcOrd="1" destOrd="0" parTransId="{ED621708-58D6-46FF-B5E8-54B69842B6AF}" sibTransId="{36FA3C3C-4A81-400F-B669-CA544953415C}"/>
    <dgm:cxn modelId="{A1E5FFC6-9C5D-4D55-9613-9EF34FB86C85}" srcId="{9E5DA2FA-B550-4367-AC7A-478213BF2906}" destId="{1A5D52BB-9968-4E03-B46C-47D40EB71D65}" srcOrd="0" destOrd="0" parTransId="{76293FA8-899A-409A-A817-D0D35E0074F5}" sibTransId="{3DF0687A-89B4-490B-B9DC-0A7D65A30854}"/>
    <dgm:cxn modelId="{87BAF4B4-022B-4D8E-A102-280CE8A8AE8F}" type="presOf" srcId="{2D1D3994-FDDE-4DAB-8EC1-4D4634CAF7BB}" destId="{7134A1C5-CC91-427D-980A-02F5A64FFA49}" srcOrd="0" destOrd="0" presId="urn:microsoft.com/office/officeart/2005/8/layout/chevron2"/>
    <dgm:cxn modelId="{FBB1E206-8EE8-421E-A033-4A3BDD20ABE3}" type="presOf" srcId="{71390909-4F80-4F09-B135-B2D1ED6827BA}" destId="{FD72CA04-F738-4B24-8FFC-7DC4FC60015C}" srcOrd="0" destOrd="0" presId="urn:microsoft.com/office/officeart/2005/8/layout/chevron2"/>
    <dgm:cxn modelId="{D04C9126-1E8D-4D94-A858-728249082B85}" srcId="{FBED8FE0-A1B8-4B75-94ED-33E0751C37B1}" destId="{35C51441-E5B2-48B0-BB13-C318035E7293}" srcOrd="0" destOrd="0" parTransId="{EE36B317-8374-461A-B59E-A72B54D39BB5}" sibTransId="{2B0741BD-7AAF-44B6-8404-FAF7A13A6176}"/>
    <dgm:cxn modelId="{EB5CB593-8171-49F4-899F-658EE8958731}" type="presOf" srcId="{40C64DE5-5FAA-4966-86F1-80E860343605}" destId="{23340EF3-4D2C-4525-8D5A-9FC03ABFF4AA}" srcOrd="0" destOrd="0" presId="urn:microsoft.com/office/officeart/2005/8/layout/chevron2"/>
    <dgm:cxn modelId="{F5E4E66A-745C-4272-9FB5-9CECDD79DA2B}" type="presOf" srcId="{97452E32-8608-4F2B-9810-388E7E3F83EE}" destId="{C23E30DB-2553-4F72-BF51-90F2F2C957D5}" srcOrd="0" destOrd="0" presId="urn:microsoft.com/office/officeart/2005/8/layout/chevron2"/>
    <dgm:cxn modelId="{CFFFFAEB-7312-444D-850D-BB6DF264D824}" srcId="{9E5DA2FA-B550-4367-AC7A-478213BF2906}" destId="{FBED8FE0-A1B8-4B75-94ED-33E0751C37B1}" srcOrd="7" destOrd="0" parTransId="{C4BAE307-A948-4BE6-BA48-CAA3B6047B2B}" sibTransId="{C1195EAF-3F74-497B-9263-0F66924C0544}"/>
    <dgm:cxn modelId="{9A642B78-4F59-47A2-8AD8-00D0623B14C8}" type="presOf" srcId="{839BE874-0B57-4E73-A3AE-274474B6DD00}" destId="{F61770FB-73A8-4ACA-991E-5FD65DB053DF}" srcOrd="0" destOrd="0" presId="urn:microsoft.com/office/officeart/2005/8/layout/chevron2"/>
    <dgm:cxn modelId="{E1349A24-0723-4EFA-A4B8-4548743DF809}" type="presOf" srcId="{0A684F5C-6482-4542-B837-3639BCB10A2D}" destId="{13158B65-93E0-4511-AF38-8C6FFAE4A927}" srcOrd="0" destOrd="0" presId="urn:microsoft.com/office/officeart/2005/8/layout/chevron2"/>
    <dgm:cxn modelId="{C326319D-B872-4D9A-BA91-63E95F736CFB}" type="presOf" srcId="{F74BA0DD-CE12-48D2-A58D-2D76194F5F92}" destId="{66211ACD-882E-44D9-86C5-55348B22E1F6}" srcOrd="0" destOrd="0" presId="urn:microsoft.com/office/officeart/2005/8/layout/chevron2"/>
    <dgm:cxn modelId="{D9038278-4695-4AC9-8790-A5731C2B5DCD}" type="presOf" srcId="{411A5848-C25A-4D71-94B0-72B4B08B9936}" destId="{83036626-A2CE-478D-8C19-780333A5A8D8}" srcOrd="0" destOrd="0" presId="urn:microsoft.com/office/officeart/2005/8/layout/chevron2"/>
    <dgm:cxn modelId="{F0AB3A20-C1F1-4E66-81F9-F3402FE36588}" srcId="{3FE81E8A-2E1D-417F-85EA-463D5A6ADDA9}" destId="{C28E4EEA-FDF2-4B83-9F84-987645F49FB4}" srcOrd="0" destOrd="0" parTransId="{F87457DD-E8BC-424B-A2D0-6887E5236A40}" sibTransId="{A90AB783-ABDC-4F76-8CB6-70109662517D}"/>
    <dgm:cxn modelId="{D42CD15A-2433-4D77-954A-B4B762D3D10C}" srcId="{2D1D3994-FDDE-4DAB-8EC1-4D4634CAF7BB}" destId="{411A5848-C25A-4D71-94B0-72B4B08B9936}" srcOrd="0" destOrd="0" parTransId="{D87313E9-60EA-49E7-A7DB-2AEB1CE94472}" sibTransId="{02C0BAB1-9827-4581-A804-C54E3B372970}"/>
    <dgm:cxn modelId="{D5CA93EC-8683-4A02-9445-722A2E6CD742}" srcId="{9E5DA2FA-B550-4367-AC7A-478213BF2906}" destId="{3FE81E8A-2E1D-417F-85EA-463D5A6ADDA9}" srcOrd="4" destOrd="0" parTransId="{997C7CA7-A8D7-4631-ACBB-25D090DD5069}" sibTransId="{F7C2E193-07F4-46F3-8227-F03C324D4D39}"/>
    <dgm:cxn modelId="{FDA8FF78-F09C-4DE0-BEEE-E4A0909F1044}" srcId="{1A5D52BB-9968-4E03-B46C-47D40EB71D65}" destId="{DF877B04-EFFF-4268-994D-1B00852F91F4}" srcOrd="0" destOrd="0" parTransId="{CA0CD129-826E-4405-BEE1-049E481E22D5}" sibTransId="{49B8C781-CCFD-48C8-9906-E6A56859F8C6}"/>
    <dgm:cxn modelId="{22976E99-6457-4AFC-BDF5-A27BF7B5B245}" srcId="{71390909-4F80-4F09-B135-B2D1ED6827BA}" destId="{40C64DE5-5FAA-4966-86F1-80E860343605}" srcOrd="0" destOrd="0" parTransId="{A5FE5208-B072-42F1-94F0-44D7C39C7AA6}" sibTransId="{2B0591D0-4B91-48E4-908F-BB089D8BF6D1}"/>
    <dgm:cxn modelId="{6FF9B2D1-2B88-4AF9-8AF9-F8611978D7C8}" srcId="{C6229443-AD1C-4076-B677-5BC767F0EE59}" destId="{F74BA0DD-CE12-48D2-A58D-2D76194F5F92}" srcOrd="0" destOrd="0" parTransId="{E7CD883D-24E5-41D5-BC4A-090CA1925E4E}" sibTransId="{FD19BF42-CD04-4ABF-9853-59E6F94EC2EE}"/>
    <dgm:cxn modelId="{6F730A62-F771-43AB-A025-DF869192E083}" srcId="{9E5DA2FA-B550-4367-AC7A-478213BF2906}" destId="{C6229443-AD1C-4076-B677-5BC767F0EE59}" srcOrd="2" destOrd="0" parTransId="{8F89DB27-30DE-49AA-A20C-86F0F3A54C34}" sibTransId="{63216092-6F16-41C6-BF81-16BC8F89D190}"/>
    <dgm:cxn modelId="{18CD2795-265A-4E41-8A22-B4500A1A2B96}" type="presOf" srcId="{35C51441-E5B2-48B0-BB13-C318035E7293}" destId="{9A1D6118-3229-4C32-B81B-6053B51F1903}" srcOrd="0" destOrd="0" presId="urn:microsoft.com/office/officeart/2005/8/layout/chevron2"/>
    <dgm:cxn modelId="{9E3F3A09-EFB7-4FDD-A062-EB8C14DAFE39}" srcId="{9E5DA2FA-B550-4367-AC7A-478213BF2906}" destId="{97452E32-8608-4F2B-9810-388E7E3F83EE}" srcOrd="6" destOrd="0" parTransId="{2EB41C64-D700-4A24-ADA9-ABA20D5F76EF}" sibTransId="{1C35D507-8961-4920-90B8-E22C687385F8}"/>
    <dgm:cxn modelId="{7EE9D50F-154A-40EA-85BA-AD3089EEE0A7}" srcId="{97452E32-8608-4F2B-9810-388E7E3F83EE}" destId="{0A684F5C-6482-4542-B837-3639BCB10A2D}" srcOrd="0" destOrd="0" parTransId="{05C3329D-87C6-43A1-8679-448D002D42AD}" sibTransId="{AE3EF832-6458-4536-B4A0-CDBD66CF4157}"/>
    <dgm:cxn modelId="{124A2B10-CE89-43F8-B9F5-0B5966761225}" type="presParOf" srcId="{473F426A-30D8-439B-91C4-9CC7E2D5776B}" destId="{81106222-3609-4108-A58D-69EF0438D6CC}" srcOrd="0" destOrd="0" presId="urn:microsoft.com/office/officeart/2005/8/layout/chevron2"/>
    <dgm:cxn modelId="{F7FA74E0-4C9A-4991-BDDD-92964C9E2FD7}" type="presParOf" srcId="{81106222-3609-4108-A58D-69EF0438D6CC}" destId="{4F26FEC8-A4A5-4C6D-B7B7-9F3425EF1B05}" srcOrd="0" destOrd="0" presId="urn:microsoft.com/office/officeart/2005/8/layout/chevron2"/>
    <dgm:cxn modelId="{12E7AB62-8D58-48D3-9B45-4EE08852539D}" type="presParOf" srcId="{81106222-3609-4108-A58D-69EF0438D6CC}" destId="{16E11F21-8AF0-45F3-99A7-5A97E15C761A}" srcOrd="1" destOrd="0" presId="urn:microsoft.com/office/officeart/2005/8/layout/chevron2"/>
    <dgm:cxn modelId="{1E6CA9D7-2427-4F0D-80DD-37DE353FB70B}" type="presParOf" srcId="{473F426A-30D8-439B-91C4-9CC7E2D5776B}" destId="{D63B5DAC-4DD9-4EFB-BAFD-C230300CEAB8}" srcOrd="1" destOrd="0" presId="urn:microsoft.com/office/officeart/2005/8/layout/chevron2"/>
    <dgm:cxn modelId="{6BFAF7C5-7109-48B3-9565-A408E559673D}" type="presParOf" srcId="{473F426A-30D8-439B-91C4-9CC7E2D5776B}" destId="{C976DCE2-5075-48F5-94A5-93BC3B210BE3}" srcOrd="2" destOrd="0" presId="urn:microsoft.com/office/officeart/2005/8/layout/chevron2"/>
    <dgm:cxn modelId="{4B968575-B161-4830-8252-D23E564A50AE}" type="presParOf" srcId="{C976DCE2-5075-48F5-94A5-93BC3B210BE3}" destId="{7134A1C5-CC91-427D-980A-02F5A64FFA49}" srcOrd="0" destOrd="0" presId="urn:microsoft.com/office/officeart/2005/8/layout/chevron2"/>
    <dgm:cxn modelId="{361E7368-42DF-4EB2-BBBC-FE37A73C9DD9}" type="presParOf" srcId="{C976DCE2-5075-48F5-94A5-93BC3B210BE3}" destId="{83036626-A2CE-478D-8C19-780333A5A8D8}" srcOrd="1" destOrd="0" presId="urn:microsoft.com/office/officeart/2005/8/layout/chevron2"/>
    <dgm:cxn modelId="{1BF97C5B-858A-468F-B4D6-BA64E0754A39}" type="presParOf" srcId="{473F426A-30D8-439B-91C4-9CC7E2D5776B}" destId="{6A4145A0-E1CB-4679-A58A-69895B38B450}" srcOrd="3" destOrd="0" presId="urn:microsoft.com/office/officeart/2005/8/layout/chevron2"/>
    <dgm:cxn modelId="{799C17D8-1B3F-4527-A01A-9E2C8E400B89}" type="presParOf" srcId="{473F426A-30D8-439B-91C4-9CC7E2D5776B}" destId="{0F0A812C-D5E5-4380-BFD9-4B2D3D4C1AF6}" srcOrd="4" destOrd="0" presId="urn:microsoft.com/office/officeart/2005/8/layout/chevron2"/>
    <dgm:cxn modelId="{E3C4E345-F248-4F81-9AE1-70E7BBCE057A}" type="presParOf" srcId="{0F0A812C-D5E5-4380-BFD9-4B2D3D4C1AF6}" destId="{E04B6FE3-8419-4D60-BCAD-8F292BD28DB0}" srcOrd="0" destOrd="0" presId="urn:microsoft.com/office/officeart/2005/8/layout/chevron2"/>
    <dgm:cxn modelId="{82AAE201-1A0B-4B57-9187-9B9CBC6400E2}" type="presParOf" srcId="{0F0A812C-D5E5-4380-BFD9-4B2D3D4C1AF6}" destId="{66211ACD-882E-44D9-86C5-55348B22E1F6}" srcOrd="1" destOrd="0" presId="urn:microsoft.com/office/officeart/2005/8/layout/chevron2"/>
    <dgm:cxn modelId="{B846025A-69E3-4F52-A0DC-50C10DD30487}" type="presParOf" srcId="{473F426A-30D8-439B-91C4-9CC7E2D5776B}" destId="{986D9542-9C60-4A82-8F30-BEFC991950A6}" srcOrd="5" destOrd="0" presId="urn:microsoft.com/office/officeart/2005/8/layout/chevron2"/>
    <dgm:cxn modelId="{71A0E75F-F1CE-4656-895A-30FC698B8CFB}" type="presParOf" srcId="{473F426A-30D8-439B-91C4-9CC7E2D5776B}" destId="{5AFF0C80-3422-4B37-8063-583EC0E49D14}" srcOrd="6" destOrd="0" presId="urn:microsoft.com/office/officeart/2005/8/layout/chevron2"/>
    <dgm:cxn modelId="{821967E5-895A-4B56-B9D9-2C3885A371CF}" type="presParOf" srcId="{5AFF0C80-3422-4B37-8063-583EC0E49D14}" destId="{FD72CA04-F738-4B24-8FFC-7DC4FC60015C}" srcOrd="0" destOrd="0" presId="urn:microsoft.com/office/officeart/2005/8/layout/chevron2"/>
    <dgm:cxn modelId="{CFA824EF-8DC0-46B6-B4C9-CCC0E84CED2C}" type="presParOf" srcId="{5AFF0C80-3422-4B37-8063-583EC0E49D14}" destId="{23340EF3-4D2C-4525-8D5A-9FC03ABFF4AA}" srcOrd="1" destOrd="0" presId="urn:microsoft.com/office/officeart/2005/8/layout/chevron2"/>
    <dgm:cxn modelId="{0996B438-EAE0-462F-88D7-ACF6A85DC5B4}" type="presParOf" srcId="{473F426A-30D8-439B-91C4-9CC7E2D5776B}" destId="{AEE84BFB-7DD3-41DC-811A-16476540D360}" srcOrd="7" destOrd="0" presId="urn:microsoft.com/office/officeart/2005/8/layout/chevron2"/>
    <dgm:cxn modelId="{CECF654C-DCD8-4A3C-B31A-2415CCAEEA11}" type="presParOf" srcId="{473F426A-30D8-439B-91C4-9CC7E2D5776B}" destId="{E8AE3C3D-8400-4D02-9EAA-8A06053F1B5B}" srcOrd="8" destOrd="0" presId="urn:microsoft.com/office/officeart/2005/8/layout/chevron2"/>
    <dgm:cxn modelId="{014FDDA8-6E39-44ED-8666-C8C3D141378A}" type="presParOf" srcId="{E8AE3C3D-8400-4D02-9EAA-8A06053F1B5B}" destId="{657F6FBD-35A4-4C18-BCF8-1EEF8F99D2A7}" srcOrd="0" destOrd="0" presId="urn:microsoft.com/office/officeart/2005/8/layout/chevron2"/>
    <dgm:cxn modelId="{F96054F4-80E4-4CFA-AC5E-AF8BA0E70D80}" type="presParOf" srcId="{E8AE3C3D-8400-4D02-9EAA-8A06053F1B5B}" destId="{F18030A1-2C40-4297-838E-54754B079452}" srcOrd="1" destOrd="0" presId="urn:microsoft.com/office/officeart/2005/8/layout/chevron2"/>
    <dgm:cxn modelId="{2E5B949D-2AF3-4C75-BC38-07B9E370D32B}" type="presParOf" srcId="{473F426A-30D8-439B-91C4-9CC7E2D5776B}" destId="{E98DDE10-34D3-4ABF-801D-C7927C36C72B}" srcOrd="9" destOrd="0" presId="urn:microsoft.com/office/officeart/2005/8/layout/chevron2"/>
    <dgm:cxn modelId="{817018F1-EE5D-44E2-A463-DBC69822E82A}" type="presParOf" srcId="{473F426A-30D8-439B-91C4-9CC7E2D5776B}" destId="{A03DDE8E-A300-448B-B9F8-E6A0FE2F5ACA}" srcOrd="10" destOrd="0" presId="urn:microsoft.com/office/officeart/2005/8/layout/chevron2"/>
    <dgm:cxn modelId="{24D2D20D-ACE8-45E9-B1F7-2CF84FE6FD27}" type="presParOf" srcId="{A03DDE8E-A300-448B-B9F8-E6A0FE2F5ACA}" destId="{F61770FB-73A8-4ACA-991E-5FD65DB053DF}" srcOrd="0" destOrd="0" presId="urn:microsoft.com/office/officeart/2005/8/layout/chevron2"/>
    <dgm:cxn modelId="{6E4A3400-29B3-497D-9EF9-0D232C0CC6ED}" type="presParOf" srcId="{A03DDE8E-A300-448B-B9F8-E6A0FE2F5ACA}" destId="{EB7A4F2C-26F1-49D8-A3EC-5EEE19DFF762}" srcOrd="1" destOrd="0" presId="urn:microsoft.com/office/officeart/2005/8/layout/chevron2"/>
    <dgm:cxn modelId="{035E66B1-D678-4F91-A31E-50675BAD59E5}" type="presParOf" srcId="{473F426A-30D8-439B-91C4-9CC7E2D5776B}" destId="{1F7128A2-8DF3-49D9-8C48-55514DD4351A}" srcOrd="11" destOrd="0" presId="urn:microsoft.com/office/officeart/2005/8/layout/chevron2"/>
    <dgm:cxn modelId="{0967C86E-8D9A-430E-8C8D-0A79A5E479E4}" type="presParOf" srcId="{473F426A-30D8-439B-91C4-9CC7E2D5776B}" destId="{8CFEC869-1AEC-490E-B4E4-7AC91ABE9E76}" srcOrd="12" destOrd="0" presId="urn:microsoft.com/office/officeart/2005/8/layout/chevron2"/>
    <dgm:cxn modelId="{DEF2733B-68F7-4FCC-A77C-06BE532033C6}" type="presParOf" srcId="{8CFEC869-1AEC-490E-B4E4-7AC91ABE9E76}" destId="{C23E30DB-2553-4F72-BF51-90F2F2C957D5}" srcOrd="0" destOrd="0" presId="urn:microsoft.com/office/officeart/2005/8/layout/chevron2"/>
    <dgm:cxn modelId="{7A4C01E4-2F0D-4CA9-A58C-284F7A409F58}" type="presParOf" srcId="{8CFEC869-1AEC-490E-B4E4-7AC91ABE9E76}" destId="{13158B65-93E0-4511-AF38-8C6FFAE4A927}" srcOrd="1" destOrd="0" presId="urn:microsoft.com/office/officeart/2005/8/layout/chevron2"/>
    <dgm:cxn modelId="{B185A13D-A8D7-4FDF-B99A-89600D056511}" type="presParOf" srcId="{473F426A-30D8-439B-91C4-9CC7E2D5776B}" destId="{CA3FC150-2480-46AE-ACBA-74175F490D9E}" srcOrd="13" destOrd="0" presId="urn:microsoft.com/office/officeart/2005/8/layout/chevron2"/>
    <dgm:cxn modelId="{FE64E0AB-556E-498A-9FD2-4DA43FE4BAFB}" type="presParOf" srcId="{473F426A-30D8-439B-91C4-9CC7E2D5776B}" destId="{DA07CCD6-20F4-4EE2-8FEB-BE6434DE5046}" srcOrd="14" destOrd="0" presId="urn:microsoft.com/office/officeart/2005/8/layout/chevron2"/>
    <dgm:cxn modelId="{D19784F7-98E1-46ED-8F43-A8340C17599F}" type="presParOf" srcId="{DA07CCD6-20F4-4EE2-8FEB-BE6434DE5046}" destId="{65423BE2-8A1D-4A6B-92E4-96CE88C836E8}" srcOrd="0" destOrd="0" presId="urn:microsoft.com/office/officeart/2005/8/layout/chevron2"/>
    <dgm:cxn modelId="{98C9CF62-2394-4862-BC35-37EBC33BB41F}" type="presParOf" srcId="{DA07CCD6-20F4-4EE2-8FEB-BE6434DE5046}" destId="{9A1D6118-3229-4C32-B81B-6053B51F190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DA2FA-B550-4367-AC7A-478213BF2906}" type="doc">
      <dgm:prSet loTypeId="urn:microsoft.com/office/officeart/2005/8/layout/chevron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A5D52BB-9968-4E03-B46C-47D40EB71D65}">
      <dgm:prSet phldrT="[Текст]" custT="1"/>
      <dgm:spPr/>
      <dgm:t>
        <a:bodyPr/>
        <a:lstStyle/>
        <a:p>
          <a:endParaRPr lang="ru-RU" sz="1600" dirty="0"/>
        </a:p>
      </dgm:t>
    </dgm:pt>
    <dgm:pt modelId="{76293FA8-899A-409A-A817-D0D35E0074F5}" type="parTrans" cxnId="{A1E5FFC6-9C5D-4D55-9613-9EF34FB86C85}">
      <dgm:prSet/>
      <dgm:spPr/>
      <dgm:t>
        <a:bodyPr/>
        <a:lstStyle/>
        <a:p>
          <a:endParaRPr lang="ru-RU"/>
        </a:p>
      </dgm:t>
    </dgm:pt>
    <dgm:pt modelId="{3DF0687A-89B4-490B-B9DC-0A7D65A30854}" type="sibTrans" cxnId="{A1E5FFC6-9C5D-4D55-9613-9EF34FB86C85}">
      <dgm:prSet/>
      <dgm:spPr/>
      <dgm:t>
        <a:bodyPr/>
        <a:lstStyle/>
        <a:p>
          <a:endParaRPr lang="ru-RU"/>
        </a:p>
      </dgm:t>
    </dgm:pt>
    <dgm:pt modelId="{DF877B04-EFFF-4268-994D-1B00852F91F4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По возрасту субъекта (детские, подростковые, др.)</a:t>
          </a:r>
          <a:endParaRPr lang="ru-RU" sz="1600" dirty="0">
            <a:latin typeface="Arial Black" panose="020B0A04020102020204" pitchFamily="34" charset="0"/>
          </a:endParaRPr>
        </a:p>
      </dgm:t>
    </dgm:pt>
    <dgm:pt modelId="{CA0CD129-826E-4405-BEE1-049E481E22D5}" type="parTrans" cxnId="{FDA8FF78-F09C-4DE0-BEEE-E4A0909F1044}">
      <dgm:prSet/>
      <dgm:spPr/>
      <dgm:t>
        <a:bodyPr/>
        <a:lstStyle/>
        <a:p>
          <a:endParaRPr lang="ru-RU"/>
        </a:p>
      </dgm:t>
    </dgm:pt>
    <dgm:pt modelId="{49B8C781-CCFD-48C8-9906-E6A56859F8C6}" type="sibTrans" cxnId="{FDA8FF78-F09C-4DE0-BEEE-E4A0909F1044}">
      <dgm:prSet/>
      <dgm:spPr/>
      <dgm:t>
        <a:bodyPr/>
        <a:lstStyle/>
        <a:p>
          <a:endParaRPr lang="ru-RU"/>
        </a:p>
      </dgm:t>
    </dgm:pt>
    <dgm:pt modelId="{2D1D3994-FDDE-4DAB-8EC1-4D4634CAF7BB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ED621708-58D6-46FF-B5E8-54B69842B6AF}" type="parTrans" cxnId="{DFFEF509-6BDE-4E0F-9497-1040B26BEB62}">
      <dgm:prSet/>
      <dgm:spPr/>
      <dgm:t>
        <a:bodyPr/>
        <a:lstStyle/>
        <a:p>
          <a:endParaRPr lang="ru-RU"/>
        </a:p>
      </dgm:t>
    </dgm:pt>
    <dgm:pt modelId="{36FA3C3C-4A81-400F-B669-CA544953415C}" type="sibTrans" cxnId="{DFFEF509-6BDE-4E0F-9497-1040B26BEB62}">
      <dgm:prSet/>
      <dgm:spPr/>
      <dgm:t>
        <a:bodyPr/>
        <a:lstStyle/>
        <a:p>
          <a:endParaRPr lang="ru-RU"/>
        </a:p>
      </dgm:t>
    </dgm:pt>
    <dgm:pt modelId="{411A5848-C25A-4D71-94B0-72B4B08B9936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По характеристикам (индивидуальные, групповые, др.)</a:t>
          </a:r>
          <a:endParaRPr lang="ru-RU" sz="1600" dirty="0">
            <a:latin typeface="Arial Black" panose="020B0A04020102020204" pitchFamily="34" charset="0"/>
          </a:endParaRPr>
        </a:p>
      </dgm:t>
    </dgm:pt>
    <dgm:pt modelId="{D87313E9-60EA-49E7-A7DB-2AEB1CE94472}" type="parTrans" cxnId="{D42CD15A-2433-4D77-954A-B4B762D3D10C}">
      <dgm:prSet/>
      <dgm:spPr/>
      <dgm:t>
        <a:bodyPr/>
        <a:lstStyle/>
        <a:p>
          <a:endParaRPr lang="ru-RU"/>
        </a:p>
      </dgm:t>
    </dgm:pt>
    <dgm:pt modelId="{02C0BAB1-9827-4581-A804-C54E3B372970}" type="sibTrans" cxnId="{D42CD15A-2433-4D77-954A-B4B762D3D10C}">
      <dgm:prSet/>
      <dgm:spPr/>
      <dgm:t>
        <a:bodyPr/>
        <a:lstStyle/>
        <a:p>
          <a:endParaRPr lang="ru-RU"/>
        </a:p>
      </dgm:t>
    </dgm:pt>
    <dgm:pt modelId="{C6229443-AD1C-4076-B677-5BC767F0EE59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8F89DB27-30DE-49AA-A20C-86F0F3A54C34}" type="parTrans" cxnId="{6F730A62-F771-43AB-A025-DF869192E083}">
      <dgm:prSet/>
      <dgm:spPr/>
      <dgm:t>
        <a:bodyPr/>
        <a:lstStyle/>
        <a:p>
          <a:endParaRPr lang="ru-RU"/>
        </a:p>
      </dgm:t>
    </dgm:pt>
    <dgm:pt modelId="{63216092-6F16-41C6-BF81-16BC8F89D190}" type="sibTrans" cxnId="{6F730A62-F771-43AB-A025-DF869192E083}">
      <dgm:prSet/>
      <dgm:spPr/>
      <dgm:t>
        <a:bodyPr/>
        <a:lstStyle/>
        <a:p>
          <a:endParaRPr lang="ru-RU"/>
        </a:p>
      </dgm:t>
    </dgm:pt>
    <dgm:pt modelId="{F74BA0DD-CE12-48D2-A58D-2D76194F5F92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По реакции субъекта (адекватная, неадекватная)</a:t>
          </a:r>
          <a:endParaRPr lang="ru-RU" sz="1600" dirty="0">
            <a:latin typeface="Arial Black" panose="020B0A04020102020204" pitchFamily="34" charset="0"/>
          </a:endParaRPr>
        </a:p>
      </dgm:t>
    </dgm:pt>
    <dgm:pt modelId="{E7CD883D-24E5-41D5-BC4A-090CA1925E4E}" type="parTrans" cxnId="{6FF9B2D1-2B88-4AF9-8AF9-F8611978D7C8}">
      <dgm:prSet/>
      <dgm:spPr/>
      <dgm:t>
        <a:bodyPr/>
        <a:lstStyle/>
        <a:p>
          <a:endParaRPr lang="ru-RU"/>
        </a:p>
      </dgm:t>
    </dgm:pt>
    <dgm:pt modelId="{FD19BF42-CD04-4ABF-9853-59E6F94EC2EE}" type="sibTrans" cxnId="{6FF9B2D1-2B88-4AF9-8AF9-F8611978D7C8}">
      <dgm:prSet/>
      <dgm:spPr/>
      <dgm:t>
        <a:bodyPr/>
        <a:lstStyle/>
        <a:p>
          <a:endParaRPr lang="ru-RU"/>
        </a:p>
      </dgm:t>
    </dgm:pt>
    <dgm:pt modelId="{40C64DE5-5FAA-4966-86F1-80E860343605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По уровню адаптации (активные, пассивные, др.)</a:t>
          </a:r>
          <a:endParaRPr lang="ru-RU" sz="1600" dirty="0">
            <a:latin typeface="Arial Black" panose="020B0A04020102020204" pitchFamily="34" charset="0"/>
          </a:endParaRPr>
        </a:p>
      </dgm:t>
    </dgm:pt>
    <dgm:pt modelId="{A5FE5208-B072-42F1-94F0-44D7C39C7AA6}" type="parTrans" cxnId="{22976E99-6457-4AFC-BDF5-A27BF7B5B245}">
      <dgm:prSet/>
      <dgm:spPr/>
      <dgm:t>
        <a:bodyPr/>
        <a:lstStyle/>
        <a:p>
          <a:endParaRPr lang="ru-RU"/>
        </a:p>
      </dgm:t>
    </dgm:pt>
    <dgm:pt modelId="{2B0591D0-4B91-48E4-908F-BB089D8BF6D1}" type="sibTrans" cxnId="{22976E99-6457-4AFC-BDF5-A27BF7B5B245}">
      <dgm:prSet/>
      <dgm:spPr/>
      <dgm:t>
        <a:bodyPr/>
        <a:lstStyle/>
        <a:p>
          <a:endParaRPr lang="ru-RU"/>
        </a:p>
      </dgm:t>
    </dgm:pt>
    <dgm:pt modelId="{71390909-4F80-4F09-B135-B2D1ED6827BA}">
      <dgm:prSet phldrT="[Текст]" custT="1"/>
      <dgm:spPr/>
      <dgm:t>
        <a:bodyPr/>
        <a:lstStyle/>
        <a:p>
          <a:endParaRPr lang="ru-RU" sz="1600" dirty="0">
            <a:latin typeface="Arial Black" panose="020B0A04020102020204" pitchFamily="34" charset="0"/>
          </a:endParaRPr>
        </a:p>
      </dgm:t>
    </dgm:pt>
    <dgm:pt modelId="{9FF21C10-B41C-4A38-8AE5-FB51809DE1B0}" type="parTrans" cxnId="{DB54333D-9CA7-4AC1-88BA-934DB9853E68}">
      <dgm:prSet/>
      <dgm:spPr/>
      <dgm:t>
        <a:bodyPr/>
        <a:lstStyle/>
        <a:p>
          <a:endParaRPr lang="ru-RU"/>
        </a:p>
      </dgm:t>
    </dgm:pt>
    <dgm:pt modelId="{FB857767-6CCD-4320-86DF-F25B5FCB9178}" type="sibTrans" cxnId="{DB54333D-9CA7-4AC1-88BA-934DB9853E68}">
      <dgm:prSet/>
      <dgm:spPr/>
      <dgm:t>
        <a:bodyPr/>
        <a:lstStyle/>
        <a:p>
          <a:endParaRPr lang="ru-RU"/>
        </a:p>
      </dgm:t>
    </dgm:pt>
    <dgm:pt modelId="{473F426A-30D8-439B-91C4-9CC7E2D5776B}" type="pres">
      <dgm:prSet presAssocID="{9E5DA2FA-B550-4367-AC7A-478213BF29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06222-3609-4108-A58D-69EF0438D6CC}" type="pres">
      <dgm:prSet presAssocID="{1A5D52BB-9968-4E03-B46C-47D40EB71D65}" presName="composite" presStyleCnt="0"/>
      <dgm:spPr/>
    </dgm:pt>
    <dgm:pt modelId="{4F26FEC8-A4A5-4C6D-B7B7-9F3425EF1B05}" type="pres">
      <dgm:prSet presAssocID="{1A5D52BB-9968-4E03-B46C-47D40EB71D6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1F21-8AF0-45F3-99A7-5A97E15C761A}" type="pres">
      <dgm:prSet presAssocID="{1A5D52BB-9968-4E03-B46C-47D40EB71D65}" presName="descendantText" presStyleLbl="alignAcc1" presStyleIdx="0" presStyleCnt="4" custLinFactNeighborY="4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B5DAC-4DD9-4EFB-BAFD-C230300CEAB8}" type="pres">
      <dgm:prSet presAssocID="{3DF0687A-89B4-490B-B9DC-0A7D65A30854}" presName="sp" presStyleCnt="0"/>
      <dgm:spPr/>
    </dgm:pt>
    <dgm:pt modelId="{C976DCE2-5075-48F5-94A5-93BC3B210BE3}" type="pres">
      <dgm:prSet presAssocID="{2D1D3994-FDDE-4DAB-8EC1-4D4634CAF7BB}" presName="composite" presStyleCnt="0"/>
      <dgm:spPr/>
    </dgm:pt>
    <dgm:pt modelId="{7134A1C5-CC91-427D-980A-02F5A64FFA49}" type="pres">
      <dgm:prSet presAssocID="{2D1D3994-FDDE-4DAB-8EC1-4D4634CAF7B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36626-A2CE-478D-8C19-780333A5A8D8}" type="pres">
      <dgm:prSet presAssocID="{2D1D3994-FDDE-4DAB-8EC1-4D4634CAF7B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145A0-E1CB-4679-A58A-69895B38B450}" type="pres">
      <dgm:prSet presAssocID="{36FA3C3C-4A81-400F-B669-CA544953415C}" presName="sp" presStyleCnt="0"/>
      <dgm:spPr/>
    </dgm:pt>
    <dgm:pt modelId="{0F0A812C-D5E5-4380-BFD9-4B2D3D4C1AF6}" type="pres">
      <dgm:prSet presAssocID="{C6229443-AD1C-4076-B677-5BC767F0EE59}" presName="composite" presStyleCnt="0"/>
      <dgm:spPr/>
    </dgm:pt>
    <dgm:pt modelId="{E04B6FE3-8419-4D60-BCAD-8F292BD28DB0}" type="pres">
      <dgm:prSet presAssocID="{C6229443-AD1C-4076-B677-5BC767F0EE5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11ACD-882E-44D9-86C5-55348B22E1F6}" type="pres">
      <dgm:prSet presAssocID="{C6229443-AD1C-4076-B677-5BC767F0EE5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D9542-9C60-4A82-8F30-BEFC991950A6}" type="pres">
      <dgm:prSet presAssocID="{63216092-6F16-41C6-BF81-16BC8F89D190}" presName="sp" presStyleCnt="0"/>
      <dgm:spPr/>
    </dgm:pt>
    <dgm:pt modelId="{5AFF0C80-3422-4B37-8063-583EC0E49D14}" type="pres">
      <dgm:prSet presAssocID="{71390909-4F80-4F09-B135-B2D1ED6827BA}" presName="composite" presStyleCnt="0"/>
      <dgm:spPr/>
    </dgm:pt>
    <dgm:pt modelId="{FD72CA04-F738-4B24-8FFC-7DC4FC60015C}" type="pres">
      <dgm:prSet presAssocID="{71390909-4F80-4F09-B135-B2D1ED6827B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40EF3-4D2C-4525-8D5A-9FC03ABFF4AA}" type="pres">
      <dgm:prSet presAssocID="{71390909-4F80-4F09-B135-B2D1ED6827B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038278-4695-4AC9-8790-A5731C2B5DCD}" type="presOf" srcId="{411A5848-C25A-4D71-94B0-72B4B08B9936}" destId="{83036626-A2CE-478D-8C19-780333A5A8D8}" srcOrd="0" destOrd="0" presId="urn:microsoft.com/office/officeart/2005/8/layout/chevron2"/>
    <dgm:cxn modelId="{DB54333D-9CA7-4AC1-88BA-934DB9853E68}" srcId="{9E5DA2FA-B550-4367-AC7A-478213BF2906}" destId="{71390909-4F80-4F09-B135-B2D1ED6827BA}" srcOrd="3" destOrd="0" parTransId="{9FF21C10-B41C-4A38-8AE5-FB51809DE1B0}" sibTransId="{FB857767-6CCD-4320-86DF-F25B5FCB9178}"/>
    <dgm:cxn modelId="{22976E99-6457-4AFC-BDF5-A27BF7B5B245}" srcId="{71390909-4F80-4F09-B135-B2D1ED6827BA}" destId="{40C64DE5-5FAA-4966-86F1-80E860343605}" srcOrd="0" destOrd="0" parTransId="{A5FE5208-B072-42F1-94F0-44D7C39C7AA6}" sibTransId="{2B0591D0-4B91-48E4-908F-BB089D8BF6D1}"/>
    <dgm:cxn modelId="{3B0B0954-8743-471A-806C-00FB56B5AA13}" type="presOf" srcId="{1A5D52BB-9968-4E03-B46C-47D40EB71D65}" destId="{4F26FEC8-A4A5-4C6D-B7B7-9F3425EF1B05}" srcOrd="0" destOrd="0" presId="urn:microsoft.com/office/officeart/2005/8/layout/chevron2"/>
    <dgm:cxn modelId="{EB5CB593-8171-49F4-899F-658EE8958731}" type="presOf" srcId="{40C64DE5-5FAA-4966-86F1-80E860343605}" destId="{23340EF3-4D2C-4525-8D5A-9FC03ABFF4AA}" srcOrd="0" destOrd="0" presId="urn:microsoft.com/office/officeart/2005/8/layout/chevron2"/>
    <dgm:cxn modelId="{C326319D-B872-4D9A-BA91-63E95F736CFB}" type="presOf" srcId="{F74BA0DD-CE12-48D2-A58D-2D76194F5F92}" destId="{66211ACD-882E-44D9-86C5-55348B22E1F6}" srcOrd="0" destOrd="0" presId="urn:microsoft.com/office/officeart/2005/8/layout/chevron2"/>
    <dgm:cxn modelId="{DFFEF509-6BDE-4E0F-9497-1040B26BEB62}" srcId="{9E5DA2FA-B550-4367-AC7A-478213BF2906}" destId="{2D1D3994-FDDE-4DAB-8EC1-4D4634CAF7BB}" srcOrd="1" destOrd="0" parTransId="{ED621708-58D6-46FF-B5E8-54B69842B6AF}" sibTransId="{36FA3C3C-4A81-400F-B669-CA544953415C}"/>
    <dgm:cxn modelId="{264CFDC1-D4A1-4D40-91ED-B05797258957}" type="presOf" srcId="{C6229443-AD1C-4076-B677-5BC767F0EE59}" destId="{E04B6FE3-8419-4D60-BCAD-8F292BD28DB0}" srcOrd="0" destOrd="0" presId="urn:microsoft.com/office/officeart/2005/8/layout/chevron2"/>
    <dgm:cxn modelId="{D42CD15A-2433-4D77-954A-B4B762D3D10C}" srcId="{2D1D3994-FDDE-4DAB-8EC1-4D4634CAF7BB}" destId="{411A5848-C25A-4D71-94B0-72B4B08B9936}" srcOrd="0" destOrd="0" parTransId="{D87313E9-60EA-49E7-A7DB-2AEB1CE94472}" sibTransId="{02C0BAB1-9827-4581-A804-C54E3B372970}"/>
    <dgm:cxn modelId="{A00EDD00-9A5D-4F49-8742-7EDDB31FC66F}" type="presOf" srcId="{9E5DA2FA-B550-4367-AC7A-478213BF2906}" destId="{473F426A-30D8-439B-91C4-9CC7E2D5776B}" srcOrd="0" destOrd="0" presId="urn:microsoft.com/office/officeart/2005/8/layout/chevron2"/>
    <dgm:cxn modelId="{FBB1E206-8EE8-421E-A033-4A3BDD20ABE3}" type="presOf" srcId="{71390909-4F80-4F09-B135-B2D1ED6827BA}" destId="{FD72CA04-F738-4B24-8FFC-7DC4FC60015C}" srcOrd="0" destOrd="0" presId="urn:microsoft.com/office/officeart/2005/8/layout/chevron2"/>
    <dgm:cxn modelId="{6FF9B2D1-2B88-4AF9-8AF9-F8611978D7C8}" srcId="{C6229443-AD1C-4076-B677-5BC767F0EE59}" destId="{F74BA0DD-CE12-48D2-A58D-2D76194F5F92}" srcOrd="0" destOrd="0" parTransId="{E7CD883D-24E5-41D5-BC4A-090CA1925E4E}" sibTransId="{FD19BF42-CD04-4ABF-9853-59E6F94EC2EE}"/>
    <dgm:cxn modelId="{6F730A62-F771-43AB-A025-DF869192E083}" srcId="{9E5DA2FA-B550-4367-AC7A-478213BF2906}" destId="{C6229443-AD1C-4076-B677-5BC767F0EE59}" srcOrd="2" destOrd="0" parTransId="{8F89DB27-30DE-49AA-A20C-86F0F3A54C34}" sibTransId="{63216092-6F16-41C6-BF81-16BC8F89D190}"/>
    <dgm:cxn modelId="{87BAF4B4-022B-4D8E-A102-280CE8A8AE8F}" type="presOf" srcId="{2D1D3994-FDDE-4DAB-8EC1-4D4634CAF7BB}" destId="{7134A1C5-CC91-427D-980A-02F5A64FFA49}" srcOrd="0" destOrd="0" presId="urn:microsoft.com/office/officeart/2005/8/layout/chevron2"/>
    <dgm:cxn modelId="{FDA8FF78-F09C-4DE0-BEEE-E4A0909F1044}" srcId="{1A5D52BB-9968-4E03-B46C-47D40EB71D65}" destId="{DF877B04-EFFF-4268-994D-1B00852F91F4}" srcOrd="0" destOrd="0" parTransId="{CA0CD129-826E-4405-BEE1-049E481E22D5}" sibTransId="{49B8C781-CCFD-48C8-9906-E6A56859F8C6}"/>
    <dgm:cxn modelId="{1D24CC68-8AFC-4DEE-A98F-B25869A2D652}" type="presOf" srcId="{DF877B04-EFFF-4268-994D-1B00852F91F4}" destId="{16E11F21-8AF0-45F3-99A7-5A97E15C761A}" srcOrd="0" destOrd="0" presId="urn:microsoft.com/office/officeart/2005/8/layout/chevron2"/>
    <dgm:cxn modelId="{A1E5FFC6-9C5D-4D55-9613-9EF34FB86C85}" srcId="{9E5DA2FA-B550-4367-AC7A-478213BF2906}" destId="{1A5D52BB-9968-4E03-B46C-47D40EB71D65}" srcOrd="0" destOrd="0" parTransId="{76293FA8-899A-409A-A817-D0D35E0074F5}" sibTransId="{3DF0687A-89B4-490B-B9DC-0A7D65A30854}"/>
    <dgm:cxn modelId="{124A2B10-CE89-43F8-B9F5-0B5966761225}" type="presParOf" srcId="{473F426A-30D8-439B-91C4-9CC7E2D5776B}" destId="{81106222-3609-4108-A58D-69EF0438D6CC}" srcOrd="0" destOrd="0" presId="urn:microsoft.com/office/officeart/2005/8/layout/chevron2"/>
    <dgm:cxn modelId="{F7FA74E0-4C9A-4991-BDDD-92964C9E2FD7}" type="presParOf" srcId="{81106222-3609-4108-A58D-69EF0438D6CC}" destId="{4F26FEC8-A4A5-4C6D-B7B7-9F3425EF1B05}" srcOrd="0" destOrd="0" presId="urn:microsoft.com/office/officeart/2005/8/layout/chevron2"/>
    <dgm:cxn modelId="{12E7AB62-8D58-48D3-9B45-4EE08852539D}" type="presParOf" srcId="{81106222-3609-4108-A58D-69EF0438D6CC}" destId="{16E11F21-8AF0-45F3-99A7-5A97E15C761A}" srcOrd="1" destOrd="0" presId="urn:microsoft.com/office/officeart/2005/8/layout/chevron2"/>
    <dgm:cxn modelId="{1E6CA9D7-2427-4F0D-80DD-37DE353FB70B}" type="presParOf" srcId="{473F426A-30D8-439B-91C4-9CC7E2D5776B}" destId="{D63B5DAC-4DD9-4EFB-BAFD-C230300CEAB8}" srcOrd="1" destOrd="0" presId="urn:microsoft.com/office/officeart/2005/8/layout/chevron2"/>
    <dgm:cxn modelId="{6BFAF7C5-7109-48B3-9565-A408E559673D}" type="presParOf" srcId="{473F426A-30D8-439B-91C4-9CC7E2D5776B}" destId="{C976DCE2-5075-48F5-94A5-93BC3B210BE3}" srcOrd="2" destOrd="0" presId="urn:microsoft.com/office/officeart/2005/8/layout/chevron2"/>
    <dgm:cxn modelId="{4B968575-B161-4830-8252-D23E564A50AE}" type="presParOf" srcId="{C976DCE2-5075-48F5-94A5-93BC3B210BE3}" destId="{7134A1C5-CC91-427D-980A-02F5A64FFA49}" srcOrd="0" destOrd="0" presId="urn:microsoft.com/office/officeart/2005/8/layout/chevron2"/>
    <dgm:cxn modelId="{361E7368-42DF-4EB2-BBBC-FE37A73C9DD9}" type="presParOf" srcId="{C976DCE2-5075-48F5-94A5-93BC3B210BE3}" destId="{83036626-A2CE-478D-8C19-780333A5A8D8}" srcOrd="1" destOrd="0" presId="urn:microsoft.com/office/officeart/2005/8/layout/chevron2"/>
    <dgm:cxn modelId="{1BF97C5B-858A-468F-B4D6-BA64E0754A39}" type="presParOf" srcId="{473F426A-30D8-439B-91C4-9CC7E2D5776B}" destId="{6A4145A0-E1CB-4679-A58A-69895B38B450}" srcOrd="3" destOrd="0" presId="urn:microsoft.com/office/officeart/2005/8/layout/chevron2"/>
    <dgm:cxn modelId="{799C17D8-1B3F-4527-A01A-9E2C8E400B89}" type="presParOf" srcId="{473F426A-30D8-439B-91C4-9CC7E2D5776B}" destId="{0F0A812C-D5E5-4380-BFD9-4B2D3D4C1AF6}" srcOrd="4" destOrd="0" presId="urn:microsoft.com/office/officeart/2005/8/layout/chevron2"/>
    <dgm:cxn modelId="{E3C4E345-F248-4F81-9AE1-70E7BBCE057A}" type="presParOf" srcId="{0F0A812C-D5E5-4380-BFD9-4B2D3D4C1AF6}" destId="{E04B6FE3-8419-4D60-BCAD-8F292BD28DB0}" srcOrd="0" destOrd="0" presId="urn:microsoft.com/office/officeart/2005/8/layout/chevron2"/>
    <dgm:cxn modelId="{82AAE201-1A0B-4B57-9187-9B9CBC6400E2}" type="presParOf" srcId="{0F0A812C-D5E5-4380-BFD9-4B2D3D4C1AF6}" destId="{66211ACD-882E-44D9-86C5-55348B22E1F6}" srcOrd="1" destOrd="0" presId="urn:microsoft.com/office/officeart/2005/8/layout/chevron2"/>
    <dgm:cxn modelId="{B846025A-69E3-4F52-A0DC-50C10DD30487}" type="presParOf" srcId="{473F426A-30D8-439B-91C4-9CC7E2D5776B}" destId="{986D9542-9C60-4A82-8F30-BEFC991950A6}" srcOrd="5" destOrd="0" presId="urn:microsoft.com/office/officeart/2005/8/layout/chevron2"/>
    <dgm:cxn modelId="{71A0E75F-F1CE-4656-895A-30FC698B8CFB}" type="presParOf" srcId="{473F426A-30D8-439B-91C4-9CC7E2D5776B}" destId="{5AFF0C80-3422-4B37-8063-583EC0E49D14}" srcOrd="6" destOrd="0" presId="urn:microsoft.com/office/officeart/2005/8/layout/chevron2"/>
    <dgm:cxn modelId="{821967E5-895A-4B56-B9D9-2C3885A371CF}" type="presParOf" srcId="{5AFF0C80-3422-4B37-8063-583EC0E49D14}" destId="{FD72CA04-F738-4B24-8FFC-7DC4FC60015C}" srcOrd="0" destOrd="0" presId="urn:microsoft.com/office/officeart/2005/8/layout/chevron2"/>
    <dgm:cxn modelId="{CFA824EF-8DC0-46B6-B4C9-CCC0E84CED2C}" type="presParOf" srcId="{5AFF0C80-3422-4B37-8063-583EC0E49D14}" destId="{23340EF3-4D2C-4525-8D5A-9FC03ABFF4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6FEC8-A4A5-4C6D-B7B7-9F3425EF1B05}">
      <dsp:nvSpPr>
        <dsp:cNvPr id="0" name=""/>
        <dsp:cNvSpPr/>
      </dsp:nvSpPr>
      <dsp:spPr>
        <a:xfrm rot="5400000">
          <a:off x="-89095" y="91978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210773"/>
        <a:ext cx="415781" cy="178192"/>
      </dsp:txXfrm>
    </dsp:sp>
    <dsp:sp modelId="{16E11F21-8AF0-45F3-99A7-5A97E15C761A}">
      <dsp:nvSpPr>
        <dsp:cNvPr id="0" name=""/>
        <dsp:cNvSpPr/>
      </dsp:nvSpPr>
      <dsp:spPr>
        <a:xfrm rot="5400000">
          <a:off x="3649226" y="-3230563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Будьте рядом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21728"/>
        <a:ext cx="6834125" cy="348388"/>
      </dsp:txXfrm>
    </dsp:sp>
    <dsp:sp modelId="{7134A1C5-CC91-427D-980A-02F5A64FFA49}">
      <dsp:nvSpPr>
        <dsp:cNvPr id="0" name=""/>
        <dsp:cNvSpPr/>
      </dsp:nvSpPr>
      <dsp:spPr>
        <a:xfrm rot="5400000">
          <a:off x="-89095" y="610752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68774"/>
                <a:satOff val="1452"/>
                <a:lumOff val="38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68774"/>
                <a:satOff val="1452"/>
                <a:lumOff val="38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68774"/>
                <a:satOff val="1452"/>
                <a:lumOff val="38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729547"/>
        <a:ext cx="415781" cy="178192"/>
      </dsp:txXfrm>
    </dsp:sp>
    <dsp:sp modelId="{83036626-A2CE-478D-8C19-780333A5A8D8}">
      <dsp:nvSpPr>
        <dsp:cNvPr id="0" name=""/>
        <dsp:cNvSpPr/>
      </dsp:nvSpPr>
      <dsp:spPr>
        <a:xfrm rot="5400000">
          <a:off x="3649226" y="-2711788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68774"/>
              <a:satOff val="1452"/>
              <a:lumOff val="38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Не будьте навязчивыми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540503"/>
        <a:ext cx="6834125" cy="348388"/>
      </dsp:txXfrm>
    </dsp:sp>
    <dsp:sp modelId="{E04B6FE3-8419-4D60-BCAD-8F292BD28DB0}">
      <dsp:nvSpPr>
        <dsp:cNvPr id="0" name=""/>
        <dsp:cNvSpPr/>
      </dsp:nvSpPr>
      <dsp:spPr>
        <a:xfrm rot="5400000">
          <a:off x="-89095" y="1129526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137547"/>
                <a:satOff val="2905"/>
                <a:lumOff val="77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37547"/>
                <a:satOff val="2905"/>
                <a:lumOff val="77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37547"/>
                <a:satOff val="2905"/>
                <a:lumOff val="77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1248321"/>
        <a:ext cx="415781" cy="178192"/>
      </dsp:txXfrm>
    </dsp:sp>
    <dsp:sp modelId="{66211ACD-882E-44D9-86C5-55348B22E1F6}">
      <dsp:nvSpPr>
        <dsp:cNvPr id="0" name=""/>
        <dsp:cNvSpPr/>
      </dsp:nvSpPr>
      <dsp:spPr>
        <a:xfrm rot="5400000">
          <a:off x="3649226" y="-2193014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137547"/>
              <a:satOff val="2905"/>
              <a:lumOff val="773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Не расспрашивайте подробности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1059277"/>
        <a:ext cx="6834125" cy="348388"/>
      </dsp:txXfrm>
    </dsp:sp>
    <dsp:sp modelId="{FD72CA04-F738-4B24-8FFC-7DC4FC60015C}">
      <dsp:nvSpPr>
        <dsp:cNvPr id="0" name=""/>
        <dsp:cNvSpPr/>
      </dsp:nvSpPr>
      <dsp:spPr>
        <a:xfrm rot="5400000">
          <a:off x="-89095" y="1648300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206321"/>
                <a:satOff val="4357"/>
                <a:lumOff val="116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06321"/>
                <a:satOff val="4357"/>
                <a:lumOff val="116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06321"/>
                <a:satOff val="4357"/>
                <a:lumOff val="116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1767095"/>
        <a:ext cx="415781" cy="178192"/>
      </dsp:txXfrm>
    </dsp:sp>
    <dsp:sp modelId="{23340EF3-4D2C-4525-8D5A-9FC03ABFF4AA}">
      <dsp:nvSpPr>
        <dsp:cNvPr id="0" name=""/>
        <dsp:cNvSpPr/>
      </dsp:nvSpPr>
      <dsp:spPr>
        <a:xfrm rot="5400000">
          <a:off x="3649226" y="-1674240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06321"/>
              <a:satOff val="4357"/>
              <a:lumOff val="116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Предложите конкретную помощь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1578051"/>
        <a:ext cx="6834125" cy="348388"/>
      </dsp:txXfrm>
    </dsp:sp>
    <dsp:sp modelId="{657F6FBD-35A4-4C18-BCF8-1EEF8F99D2A7}">
      <dsp:nvSpPr>
        <dsp:cNvPr id="0" name=""/>
        <dsp:cNvSpPr/>
      </dsp:nvSpPr>
      <dsp:spPr>
        <a:xfrm rot="5400000">
          <a:off x="-89095" y="2167074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275094"/>
                <a:satOff val="5809"/>
                <a:lumOff val="154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75094"/>
                <a:satOff val="5809"/>
                <a:lumOff val="154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75094"/>
                <a:satOff val="5809"/>
                <a:lumOff val="154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2285869"/>
        <a:ext cx="415781" cy="178192"/>
      </dsp:txXfrm>
    </dsp:sp>
    <dsp:sp modelId="{F18030A1-2C40-4297-838E-54754B079452}">
      <dsp:nvSpPr>
        <dsp:cNvPr id="0" name=""/>
        <dsp:cNvSpPr/>
      </dsp:nvSpPr>
      <dsp:spPr>
        <a:xfrm rot="5400000">
          <a:off x="3649226" y="-1155466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75094"/>
              <a:satOff val="5809"/>
              <a:lumOff val="1547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Организуйте сбор средств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2096825"/>
        <a:ext cx="6834125" cy="348388"/>
      </dsp:txXfrm>
    </dsp:sp>
    <dsp:sp modelId="{F61770FB-73A8-4ACA-991E-5FD65DB053DF}">
      <dsp:nvSpPr>
        <dsp:cNvPr id="0" name=""/>
        <dsp:cNvSpPr/>
      </dsp:nvSpPr>
      <dsp:spPr>
        <a:xfrm rot="5400000">
          <a:off x="-89095" y="2685848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343868"/>
                <a:satOff val="7261"/>
                <a:lumOff val="193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43868"/>
                <a:satOff val="7261"/>
                <a:lumOff val="193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43868"/>
                <a:satOff val="7261"/>
                <a:lumOff val="193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2804643"/>
        <a:ext cx="415781" cy="178192"/>
      </dsp:txXfrm>
    </dsp:sp>
    <dsp:sp modelId="{EB7A4F2C-26F1-49D8-A3EC-5EEE19DFF762}">
      <dsp:nvSpPr>
        <dsp:cNvPr id="0" name=""/>
        <dsp:cNvSpPr/>
      </dsp:nvSpPr>
      <dsp:spPr>
        <a:xfrm rot="5400000">
          <a:off x="3649226" y="-636692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343868"/>
              <a:satOff val="7261"/>
              <a:lumOff val="193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Не давайте бесполезные советы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2615599"/>
        <a:ext cx="6834125" cy="348388"/>
      </dsp:txXfrm>
    </dsp:sp>
    <dsp:sp modelId="{C23E30DB-2553-4F72-BF51-90F2F2C957D5}">
      <dsp:nvSpPr>
        <dsp:cNvPr id="0" name=""/>
        <dsp:cNvSpPr/>
      </dsp:nvSpPr>
      <dsp:spPr>
        <a:xfrm rot="5400000">
          <a:off x="-89095" y="3204622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412641"/>
                <a:satOff val="8714"/>
                <a:lumOff val="232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12641"/>
                <a:satOff val="8714"/>
                <a:lumOff val="232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12641"/>
                <a:satOff val="8714"/>
                <a:lumOff val="232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3323417"/>
        <a:ext cx="415781" cy="178192"/>
      </dsp:txXfrm>
    </dsp:sp>
    <dsp:sp modelId="{13158B65-93E0-4511-AF38-8C6FFAE4A927}">
      <dsp:nvSpPr>
        <dsp:cNvPr id="0" name=""/>
        <dsp:cNvSpPr/>
      </dsp:nvSpPr>
      <dsp:spPr>
        <a:xfrm rot="5400000">
          <a:off x="3649226" y="-117918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12641"/>
              <a:satOff val="8714"/>
              <a:lumOff val="2321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Откажитесь от оценок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3134373"/>
        <a:ext cx="6834125" cy="348388"/>
      </dsp:txXfrm>
    </dsp:sp>
    <dsp:sp modelId="{65423BE2-8A1D-4A6B-92E4-96CE88C836E8}">
      <dsp:nvSpPr>
        <dsp:cNvPr id="0" name=""/>
        <dsp:cNvSpPr/>
      </dsp:nvSpPr>
      <dsp:spPr>
        <a:xfrm rot="5400000">
          <a:off x="-89095" y="3723396"/>
          <a:ext cx="593973" cy="41578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2" y="3842191"/>
        <a:ext cx="415781" cy="178192"/>
      </dsp:txXfrm>
    </dsp:sp>
    <dsp:sp modelId="{9A1D6118-3229-4C32-B81B-6053B51F1903}">
      <dsp:nvSpPr>
        <dsp:cNvPr id="0" name=""/>
        <dsp:cNvSpPr/>
      </dsp:nvSpPr>
      <dsp:spPr>
        <a:xfrm rot="5400000">
          <a:off x="3649226" y="400855"/>
          <a:ext cx="386082" cy="68529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Не стройте гипотезы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415782" y="3653147"/>
        <a:ext cx="6834125" cy="348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6FEC8-A4A5-4C6D-B7B7-9F3425EF1B05}">
      <dsp:nvSpPr>
        <dsp:cNvPr id="0" name=""/>
        <dsp:cNvSpPr/>
      </dsp:nvSpPr>
      <dsp:spPr>
        <a:xfrm rot="5400000">
          <a:off x="-175093" y="177771"/>
          <a:ext cx="1167286" cy="817100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411228"/>
        <a:ext cx="817100" cy="350186"/>
      </dsp:txXfrm>
    </dsp:sp>
    <dsp:sp modelId="{16E11F21-8AF0-45F3-99A7-5A97E15C761A}">
      <dsp:nvSpPr>
        <dsp:cNvPr id="0" name=""/>
        <dsp:cNvSpPr/>
      </dsp:nvSpPr>
      <dsp:spPr>
        <a:xfrm rot="5400000">
          <a:off x="3663559" y="-2807481"/>
          <a:ext cx="758736" cy="6451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По возрасту субъекта (детские, подростковые, др.)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817101" y="76015"/>
        <a:ext cx="6414615" cy="684660"/>
      </dsp:txXfrm>
    </dsp:sp>
    <dsp:sp modelId="{7134A1C5-CC91-427D-980A-02F5A64FFA49}">
      <dsp:nvSpPr>
        <dsp:cNvPr id="0" name=""/>
        <dsp:cNvSpPr/>
      </dsp:nvSpPr>
      <dsp:spPr>
        <a:xfrm rot="5400000">
          <a:off x="-175093" y="1197275"/>
          <a:ext cx="1167286" cy="817100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160472"/>
                <a:satOff val="3389"/>
                <a:lumOff val="90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60472"/>
                <a:satOff val="3389"/>
                <a:lumOff val="90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60472"/>
                <a:satOff val="3389"/>
                <a:lumOff val="90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0" y="1430732"/>
        <a:ext cx="817100" cy="350186"/>
      </dsp:txXfrm>
    </dsp:sp>
    <dsp:sp modelId="{83036626-A2CE-478D-8C19-780333A5A8D8}">
      <dsp:nvSpPr>
        <dsp:cNvPr id="0" name=""/>
        <dsp:cNvSpPr/>
      </dsp:nvSpPr>
      <dsp:spPr>
        <a:xfrm rot="5400000">
          <a:off x="3663559" y="-1824275"/>
          <a:ext cx="758736" cy="6451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По характеристикам (индивидуальные, групповые, др.)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817101" y="1059221"/>
        <a:ext cx="6414615" cy="684660"/>
      </dsp:txXfrm>
    </dsp:sp>
    <dsp:sp modelId="{E04B6FE3-8419-4D60-BCAD-8F292BD28DB0}">
      <dsp:nvSpPr>
        <dsp:cNvPr id="0" name=""/>
        <dsp:cNvSpPr/>
      </dsp:nvSpPr>
      <dsp:spPr>
        <a:xfrm rot="5400000">
          <a:off x="-175093" y="2216779"/>
          <a:ext cx="1167286" cy="817100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320943"/>
                <a:satOff val="6777"/>
                <a:lumOff val="180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20943"/>
                <a:satOff val="6777"/>
                <a:lumOff val="180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20943"/>
                <a:satOff val="6777"/>
                <a:lumOff val="180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0" y="2450236"/>
        <a:ext cx="817100" cy="350186"/>
      </dsp:txXfrm>
    </dsp:sp>
    <dsp:sp modelId="{66211ACD-882E-44D9-86C5-55348B22E1F6}">
      <dsp:nvSpPr>
        <dsp:cNvPr id="0" name=""/>
        <dsp:cNvSpPr/>
      </dsp:nvSpPr>
      <dsp:spPr>
        <a:xfrm rot="5400000">
          <a:off x="3663559" y="-804771"/>
          <a:ext cx="758736" cy="6451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По реакции субъекта (адекватная, неадекватная)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817101" y="2078725"/>
        <a:ext cx="6414615" cy="684660"/>
      </dsp:txXfrm>
    </dsp:sp>
    <dsp:sp modelId="{FD72CA04-F738-4B24-8FFC-7DC4FC60015C}">
      <dsp:nvSpPr>
        <dsp:cNvPr id="0" name=""/>
        <dsp:cNvSpPr/>
      </dsp:nvSpPr>
      <dsp:spPr>
        <a:xfrm rot="5400000">
          <a:off x="-175093" y="3236283"/>
          <a:ext cx="1167286" cy="817100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0" y="3469740"/>
        <a:ext cx="817100" cy="350186"/>
      </dsp:txXfrm>
    </dsp:sp>
    <dsp:sp modelId="{23340EF3-4D2C-4525-8D5A-9FC03ABFF4AA}">
      <dsp:nvSpPr>
        <dsp:cNvPr id="0" name=""/>
        <dsp:cNvSpPr/>
      </dsp:nvSpPr>
      <dsp:spPr>
        <a:xfrm rot="5400000">
          <a:off x="3663559" y="214731"/>
          <a:ext cx="758736" cy="6451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Black" panose="020B0A04020102020204" pitchFamily="34" charset="0"/>
            </a:rPr>
            <a:t>По уровню адаптации (активные, пассивные, др.)</a:t>
          </a:r>
          <a:endParaRPr lang="ru-RU" sz="1600" kern="1200" dirty="0">
            <a:latin typeface="Arial Black" panose="020B0A04020102020204" pitchFamily="34" charset="0"/>
          </a:endParaRPr>
        </a:p>
      </dsp:txBody>
      <dsp:txXfrm rot="-5400000">
        <a:off x="817101" y="3098227"/>
        <a:ext cx="6414615" cy="68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67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5.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коммуникации с особыми категориями граждан и людьми в трудных жизненных ситуациях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коммуникации с людьми в трудных жизненных ситуациях.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9146" y="354721"/>
            <a:ext cx="640080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Что такое трудная жизненная ситуаци</a:t>
            </a: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я</a:t>
            </a: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?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146" y="2858720"/>
            <a:ext cx="5577152" cy="1936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Трудная жизненная ситуация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значимые в настоящее время для личности условия, вызывающие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негативные эмоции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угнетающие состояния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Трудные условия всегда носят субъективный характер, который выражается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индивидуальной тяжестью переживания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7451" y="1567543"/>
            <a:ext cx="37533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Black" panose="020B0A04020102020204" pitchFamily="34" charset="0"/>
              </a:rPr>
              <a:t>Трудной жизненной ситуацией называют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условия</a:t>
            </a:r>
            <a:r>
              <a:rPr lang="ru-RU" sz="1600" dirty="0">
                <a:latin typeface="Arial Black" panose="020B0A04020102020204" pitchFamily="34" charset="0"/>
              </a:rPr>
              <a:t>:</a:t>
            </a:r>
          </a:p>
          <a:p>
            <a:pPr marL="285750" lvl="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не удовлетворяющие потребности личности;</a:t>
            </a:r>
          </a:p>
          <a:p>
            <a:pPr marL="285750" lvl="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противоречащие его убеждениям;</a:t>
            </a:r>
          </a:p>
          <a:p>
            <a:pPr marL="285750" lvl="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создающие негативные переживания</a:t>
            </a:r>
            <a:r>
              <a:rPr lang="ru-RU" sz="1600" dirty="0" smtClean="0">
                <a:latin typeface="Arial Black" panose="020B0A04020102020204" pitchFamily="34" charset="0"/>
              </a:rPr>
              <a:t>.</a:t>
            </a:r>
            <a:endParaRPr lang="ru-RU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473" y="1567543"/>
            <a:ext cx="5280601" cy="2727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трудной жизненной ситуации характерно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напряженность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требование к решению личностью какой-то задачи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необходимость изменения привычного поведения и жизнедеятельности.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1842" y="2331878"/>
            <a:ext cx="4892842" cy="3517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Анализируя трудную жизненную ситуацию, нужно оценивать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 участников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деятельность, которая развивается в рамках этой ситуации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и пространство развития событий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SzPts val="1000"/>
              <a:buFontTx/>
              <a:buChar char="▬"/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переживания и личное видение ситуации главным </a:t>
            </a:r>
            <a:r>
              <a:rPr lang="ru-RU" sz="16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6824" y="161267"/>
            <a:ext cx="6932938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Как правильно общаться с человеком в трудной жизненной ситуации</a:t>
            </a:r>
            <a:endParaRPr lang="ru-RU" sz="2400" dirty="0">
              <a:solidFill>
                <a:srgbClr val="CC33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2170444"/>
              </p:ext>
            </p:extLst>
          </p:nvPr>
        </p:nvGraphicFramePr>
        <p:xfrm>
          <a:off x="928916" y="1480457"/>
          <a:ext cx="7268754" cy="423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90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6824" y="161267"/>
            <a:ext cx="6932938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Классификации трудных жизненных ситуаций</a:t>
            </a:r>
            <a:endParaRPr lang="ru-RU" sz="2400" dirty="0">
              <a:solidFill>
                <a:srgbClr val="CC33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62778817"/>
              </p:ext>
            </p:extLst>
          </p:nvPr>
        </p:nvGraphicFramePr>
        <p:xfrm>
          <a:off x="928916" y="1480457"/>
          <a:ext cx="7268754" cy="423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82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218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Ивоева Алла</cp:lastModifiedBy>
  <cp:revision>44</cp:revision>
  <dcterms:created xsi:type="dcterms:W3CDTF">2020-12-14T13:45:20Z</dcterms:created>
  <dcterms:modified xsi:type="dcterms:W3CDTF">2021-09-25T09:25:24Z</dcterms:modified>
</cp:coreProperties>
</file>