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d932235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d932235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rhm.agency/" TargetMode="External"/><Relationship Id="rId4" Type="http://schemas.openxmlformats.org/officeDocument/2006/relationships/hyperlink" Target="https://www.redcross.ru/" TargetMode="External"/><Relationship Id="rId5" Type="http://schemas.openxmlformats.org/officeDocument/2006/relationships/hyperlink" Target="https://xn--c1aofjffikf.xn--p1a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770">
                <a:latin typeface="Times New Roman"/>
                <a:ea typeface="Times New Roman"/>
                <a:cs typeface="Times New Roman"/>
                <a:sym typeface="Times New Roman"/>
              </a:rPr>
              <a:t>Ссылки на сайты крупнейших организаторов</a:t>
            </a:r>
            <a:r>
              <a:rPr lang="ru" sz="2220"/>
              <a:t> </a:t>
            </a:r>
            <a:r>
              <a:rPr lang="ru" sz="1770">
                <a:latin typeface="Times New Roman"/>
                <a:ea typeface="Times New Roman"/>
                <a:cs typeface="Times New Roman"/>
                <a:sym typeface="Times New Roman"/>
              </a:rPr>
              <a:t>гуманитарной деятельности в России</a:t>
            </a:r>
            <a:endParaRPr sz="222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Русская Гуманитарная Миссия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https://rhm.agency/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Российский Красный Крест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https://www.redcross.ru/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Гуманитарный Добровольческий Корпус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https://xn--c1aofjffikf.xn--p1ai/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