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56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28A10-F6E8-4E96-AC6B-8A761C82B096}" type="doc">
      <dgm:prSet loTypeId="urn:microsoft.com/office/officeart/2005/8/layout/chevron2" loCatId="list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DB02A1AA-D783-4F93-86D2-62B603BBB084}">
      <dgm:prSet phldrT="[Текст]" custT="1"/>
      <dgm:spPr/>
      <dgm:t>
        <a:bodyPr/>
        <a:lstStyle/>
        <a:p>
          <a:endParaRPr lang="ru-RU" sz="1400" dirty="0">
            <a:latin typeface="Arial Black" panose="020B0A04020102020204" pitchFamily="34" charset="0"/>
          </a:endParaRPr>
        </a:p>
      </dgm:t>
    </dgm:pt>
    <dgm:pt modelId="{76775E2E-07FE-4FBA-B21F-C88221DFA0E6}" type="parTrans" cxnId="{1B11FEFC-7F08-4C54-ACC9-6775EA344662}">
      <dgm:prSet/>
      <dgm:spPr/>
      <dgm:t>
        <a:bodyPr/>
        <a:lstStyle/>
        <a:p>
          <a:endParaRPr lang="ru-RU"/>
        </a:p>
      </dgm:t>
    </dgm:pt>
    <dgm:pt modelId="{ED6C39C6-B009-46B3-AE8C-8F139AD51FA2}" type="sibTrans" cxnId="{1B11FEFC-7F08-4C54-ACC9-6775EA344662}">
      <dgm:prSet/>
      <dgm:spPr/>
      <dgm:t>
        <a:bodyPr/>
        <a:lstStyle/>
        <a:p>
          <a:endParaRPr lang="ru-RU"/>
        </a:p>
      </dgm:t>
    </dgm:pt>
    <dgm:pt modelId="{4D261FEF-D7BB-4EE1-BB52-EC6D6434E1E9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Никогда не спорьте с возражающим</a:t>
          </a:r>
        </a:p>
      </dgm:t>
    </dgm:pt>
    <dgm:pt modelId="{94E3BDAE-2D61-48FB-92D4-A7EC8BD1B753}" type="parTrans" cxnId="{F6979779-8CCB-4876-9D92-0BA098037187}">
      <dgm:prSet/>
      <dgm:spPr/>
      <dgm:t>
        <a:bodyPr/>
        <a:lstStyle/>
        <a:p>
          <a:endParaRPr lang="ru-RU"/>
        </a:p>
      </dgm:t>
    </dgm:pt>
    <dgm:pt modelId="{CC6420F8-4D39-4D72-9E6D-7FD4C40E681F}" type="sibTrans" cxnId="{F6979779-8CCB-4876-9D92-0BA098037187}">
      <dgm:prSet/>
      <dgm:spPr/>
      <dgm:t>
        <a:bodyPr/>
        <a:lstStyle/>
        <a:p>
          <a:endParaRPr lang="ru-RU"/>
        </a:p>
      </dgm:t>
    </dgm:pt>
    <dgm:pt modelId="{A5A20687-0154-4C98-BAEB-F998AC1FEE91}">
      <dgm:prSet phldrT="[Текст]" custT="1"/>
      <dgm:spPr/>
      <dgm:t>
        <a:bodyPr/>
        <a:lstStyle/>
        <a:p>
          <a:endParaRPr lang="ru-RU" sz="1400" dirty="0">
            <a:latin typeface="Arial Black" panose="020B0A04020102020204" pitchFamily="34" charset="0"/>
          </a:endParaRPr>
        </a:p>
      </dgm:t>
    </dgm:pt>
    <dgm:pt modelId="{926D9619-83A3-41E8-BB7D-FA20B4A62D65}" type="parTrans" cxnId="{C4C97530-0BEF-496E-BD14-DB22B57B4C9E}">
      <dgm:prSet/>
      <dgm:spPr/>
      <dgm:t>
        <a:bodyPr/>
        <a:lstStyle/>
        <a:p>
          <a:endParaRPr lang="ru-RU"/>
        </a:p>
      </dgm:t>
    </dgm:pt>
    <dgm:pt modelId="{604527BA-6320-40E9-A4D9-F4FC2072A2E7}" type="sibTrans" cxnId="{C4C97530-0BEF-496E-BD14-DB22B57B4C9E}">
      <dgm:prSet/>
      <dgm:spPr/>
      <dgm:t>
        <a:bodyPr/>
        <a:lstStyle/>
        <a:p>
          <a:endParaRPr lang="ru-RU"/>
        </a:p>
      </dgm:t>
    </dgm:pt>
    <dgm:pt modelId="{F108A7C8-BB42-4F85-B148-692F4DD61D6E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Не навязывайте своё мнение и не пытайтесь его просто передать и заставить человека его принять</a:t>
          </a:r>
        </a:p>
      </dgm:t>
    </dgm:pt>
    <dgm:pt modelId="{AF4E78D6-E73A-49D8-8189-C432ED125D0A}" type="parTrans" cxnId="{46A36F19-2BF8-41DC-B1BA-D38D3E44E08F}">
      <dgm:prSet/>
      <dgm:spPr/>
      <dgm:t>
        <a:bodyPr/>
        <a:lstStyle/>
        <a:p>
          <a:endParaRPr lang="ru-RU"/>
        </a:p>
      </dgm:t>
    </dgm:pt>
    <dgm:pt modelId="{4494593C-EF8C-492B-88EB-6B022061DE8A}" type="sibTrans" cxnId="{46A36F19-2BF8-41DC-B1BA-D38D3E44E08F}">
      <dgm:prSet/>
      <dgm:spPr/>
      <dgm:t>
        <a:bodyPr/>
        <a:lstStyle/>
        <a:p>
          <a:endParaRPr lang="ru-RU"/>
        </a:p>
      </dgm:t>
    </dgm:pt>
    <dgm:pt modelId="{0323594A-D1A5-4E82-8BEF-4005181BB8C7}">
      <dgm:prSet phldrT="[Текст]" custT="1"/>
      <dgm:spPr/>
      <dgm:t>
        <a:bodyPr/>
        <a:lstStyle/>
        <a:p>
          <a:endParaRPr lang="ru-RU" sz="1400" dirty="0">
            <a:latin typeface="Arial Black" panose="020B0A04020102020204" pitchFamily="34" charset="0"/>
          </a:endParaRPr>
        </a:p>
      </dgm:t>
    </dgm:pt>
    <dgm:pt modelId="{F81B64E3-BB14-4CEB-8D31-AFDE2795153A}" type="parTrans" cxnId="{C24A82E6-2F0C-45D5-9B3F-1175DE1F205A}">
      <dgm:prSet/>
      <dgm:spPr/>
      <dgm:t>
        <a:bodyPr/>
        <a:lstStyle/>
        <a:p>
          <a:endParaRPr lang="ru-RU"/>
        </a:p>
      </dgm:t>
    </dgm:pt>
    <dgm:pt modelId="{978C7A42-639A-4652-8CC8-62B704042389}" type="sibTrans" cxnId="{C24A82E6-2F0C-45D5-9B3F-1175DE1F205A}">
      <dgm:prSet/>
      <dgm:spPr/>
      <dgm:t>
        <a:bodyPr/>
        <a:lstStyle/>
        <a:p>
          <a:endParaRPr lang="ru-RU"/>
        </a:p>
      </dgm:t>
    </dgm:pt>
    <dgm:pt modelId="{9C4EEFF4-6297-4325-A6C9-8E0164769EE4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Не превращайте диалог в монолог</a:t>
          </a:r>
        </a:p>
      </dgm:t>
    </dgm:pt>
    <dgm:pt modelId="{85CFD395-C6AF-45CE-9D70-D7668C04AC10}" type="parTrans" cxnId="{15D232CF-2BFE-4314-8BA5-4C5148204079}">
      <dgm:prSet/>
      <dgm:spPr/>
      <dgm:t>
        <a:bodyPr/>
        <a:lstStyle/>
        <a:p>
          <a:endParaRPr lang="ru-RU"/>
        </a:p>
      </dgm:t>
    </dgm:pt>
    <dgm:pt modelId="{DBE18E8D-8472-4A8C-ABC6-334C4125C458}" type="sibTrans" cxnId="{15D232CF-2BFE-4314-8BA5-4C5148204079}">
      <dgm:prSet/>
      <dgm:spPr/>
      <dgm:t>
        <a:bodyPr/>
        <a:lstStyle/>
        <a:p>
          <a:endParaRPr lang="ru-RU"/>
        </a:p>
      </dgm:t>
    </dgm:pt>
    <dgm:pt modelId="{2EADA070-53B2-4429-92BC-58DD8A449FA4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Не демонстрируйте свою некомпетентность</a:t>
          </a:r>
          <a:r>
            <a:rPr lang="ru-RU" sz="1400">
              <a:latin typeface="Arial Black" panose="020B0A04020102020204" pitchFamily="34" charset="0"/>
            </a:rPr>
            <a:t>, говорите </a:t>
          </a:r>
          <a:r>
            <a:rPr lang="ru-RU" sz="1400" dirty="0">
              <a:latin typeface="Arial Black" panose="020B0A04020102020204" pitchFamily="34" charset="0"/>
            </a:rPr>
            <a:t>уверенно и четко</a:t>
          </a:r>
        </a:p>
      </dgm:t>
    </dgm:pt>
    <dgm:pt modelId="{758A9FEE-57B9-442D-9114-14BCFA77EBCE}" type="parTrans" cxnId="{35C3037C-7D93-462F-9DE0-D5A9280EDB7F}">
      <dgm:prSet/>
      <dgm:spPr/>
      <dgm:t>
        <a:bodyPr/>
        <a:lstStyle/>
        <a:p>
          <a:endParaRPr lang="ru-RU"/>
        </a:p>
      </dgm:t>
    </dgm:pt>
    <dgm:pt modelId="{1DA437E0-BBE2-4C32-9532-6B61383EF3EF}" type="sibTrans" cxnId="{35C3037C-7D93-462F-9DE0-D5A9280EDB7F}">
      <dgm:prSet/>
      <dgm:spPr/>
      <dgm:t>
        <a:bodyPr/>
        <a:lstStyle/>
        <a:p>
          <a:endParaRPr lang="ru-RU"/>
        </a:p>
      </dgm:t>
    </dgm:pt>
    <dgm:pt modelId="{17393C8C-6B46-44F3-9F1A-3FD1D2190940}">
      <dgm:prSet phldrT="[Текст]" custT="1"/>
      <dgm:spPr/>
      <dgm:t>
        <a:bodyPr/>
        <a:lstStyle/>
        <a:p>
          <a:endParaRPr lang="ru-RU" sz="1400" dirty="0">
            <a:latin typeface="Arial Black" panose="020B0A04020102020204" pitchFamily="34" charset="0"/>
          </a:endParaRPr>
        </a:p>
      </dgm:t>
    </dgm:pt>
    <dgm:pt modelId="{A0115BC2-7B3D-4369-99AF-CB0C9527C75D}" type="parTrans" cxnId="{9C40D45B-BBD2-40F4-BAEF-C1C51997392A}">
      <dgm:prSet/>
      <dgm:spPr/>
      <dgm:t>
        <a:bodyPr/>
        <a:lstStyle/>
        <a:p>
          <a:endParaRPr lang="ru-RU"/>
        </a:p>
      </dgm:t>
    </dgm:pt>
    <dgm:pt modelId="{FA8F0EBD-B21F-41A9-B1A8-E91E5A7951A1}" type="sibTrans" cxnId="{9C40D45B-BBD2-40F4-BAEF-C1C51997392A}">
      <dgm:prSet/>
      <dgm:spPr/>
      <dgm:t>
        <a:bodyPr/>
        <a:lstStyle/>
        <a:p>
          <a:endParaRPr lang="ru-RU"/>
        </a:p>
      </dgm:t>
    </dgm:pt>
    <dgm:pt modelId="{D96EFA70-9AEB-458F-B713-29EC7531C9DB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Не думайте </a:t>
          </a:r>
          <a:r>
            <a:rPr lang="ru-RU" sz="1400">
              <a:latin typeface="Arial Black" panose="020B0A04020102020204" pitchFamily="34" charset="0"/>
            </a:rPr>
            <a:t>о собеседнике </a:t>
          </a:r>
          <a:r>
            <a:rPr lang="ru-RU" sz="1400" dirty="0">
              <a:latin typeface="Arial Black" panose="020B0A04020102020204" pitchFamily="34" charset="0"/>
            </a:rPr>
            <a:t>как об инструменте достижения своей цели, думайте о собеседнике как о человеке, которому вы можете что-то дать</a:t>
          </a:r>
        </a:p>
      </dgm:t>
    </dgm:pt>
    <dgm:pt modelId="{E0665981-3F5B-4D8C-ADCD-47C8D83562D8}" type="parTrans" cxnId="{91FA9BC8-D67E-4E8B-A957-7F4779743610}">
      <dgm:prSet/>
      <dgm:spPr/>
      <dgm:t>
        <a:bodyPr/>
        <a:lstStyle/>
        <a:p>
          <a:endParaRPr lang="ru-RU"/>
        </a:p>
      </dgm:t>
    </dgm:pt>
    <dgm:pt modelId="{B3D6949F-2F35-4649-A8AB-F2CCB5A1F007}" type="sibTrans" cxnId="{91FA9BC8-D67E-4E8B-A957-7F4779743610}">
      <dgm:prSet/>
      <dgm:spPr/>
      <dgm:t>
        <a:bodyPr/>
        <a:lstStyle/>
        <a:p>
          <a:endParaRPr lang="ru-RU"/>
        </a:p>
      </dgm:t>
    </dgm:pt>
    <dgm:pt modelId="{7ADC71B5-E293-4BD7-B9B3-AF7A719B9A27}">
      <dgm:prSet phldrT="[Текст]" custT="1"/>
      <dgm:spPr/>
      <dgm:t>
        <a:bodyPr/>
        <a:lstStyle/>
        <a:p>
          <a:endParaRPr lang="ru-RU" sz="1400" dirty="0">
            <a:latin typeface="Arial Black" panose="020B0A04020102020204" pitchFamily="34" charset="0"/>
          </a:endParaRPr>
        </a:p>
      </dgm:t>
    </dgm:pt>
    <dgm:pt modelId="{6CD7FE45-E2BC-40DB-8261-25270CC1CE43}" type="parTrans" cxnId="{A7B4B8CE-5979-48B6-BD04-FE99CD7DC2F1}">
      <dgm:prSet/>
      <dgm:spPr/>
      <dgm:t>
        <a:bodyPr/>
        <a:lstStyle/>
        <a:p>
          <a:endParaRPr lang="ru-RU"/>
        </a:p>
      </dgm:t>
    </dgm:pt>
    <dgm:pt modelId="{CF3AB9A1-F3EC-4FF6-A5BE-CFB90E09D2E7}" type="sibTrans" cxnId="{A7B4B8CE-5979-48B6-BD04-FE99CD7DC2F1}">
      <dgm:prSet/>
      <dgm:spPr/>
      <dgm:t>
        <a:bodyPr/>
        <a:lstStyle/>
        <a:p>
          <a:endParaRPr lang="ru-RU"/>
        </a:p>
      </dgm:t>
    </dgm:pt>
    <dgm:pt modelId="{B0F5CB12-2979-45C5-932A-00B507E8063C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Не бойтесь отвечать на возражения, очень часто это путь к согласию</a:t>
          </a:r>
        </a:p>
      </dgm:t>
    </dgm:pt>
    <dgm:pt modelId="{7EE60114-0FAA-4CF1-8FD9-A3B393C0E6E1}" type="parTrans" cxnId="{A3110B05-EC2C-46BA-BC71-7C5C975AA68B}">
      <dgm:prSet/>
      <dgm:spPr/>
      <dgm:t>
        <a:bodyPr/>
        <a:lstStyle/>
        <a:p>
          <a:endParaRPr lang="ru-RU"/>
        </a:p>
      </dgm:t>
    </dgm:pt>
    <dgm:pt modelId="{95A09957-82E8-41D3-BD23-99C0AFEF01D5}" type="sibTrans" cxnId="{A3110B05-EC2C-46BA-BC71-7C5C975AA68B}">
      <dgm:prSet/>
      <dgm:spPr/>
      <dgm:t>
        <a:bodyPr/>
        <a:lstStyle/>
        <a:p>
          <a:endParaRPr lang="ru-RU"/>
        </a:p>
      </dgm:t>
    </dgm:pt>
    <dgm:pt modelId="{303705BA-F39B-4629-B39E-5F3989414153}">
      <dgm:prSet phldrT="[Текст]" custT="1"/>
      <dgm:spPr/>
      <dgm:t>
        <a:bodyPr/>
        <a:lstStyle/>
        <a:p>
          <a:endParaRPr lang="ru-RU" sz="1400" dirty="0">
            <a:latin typeface="Arial Black" panose="020B0A04020102020204" pitchFamily="34" charset="0"/>
          </a:endParaRPr>
        </a:p>
      </dgm:t>
    </dgm:pt>
    <dgm:pt modelId="{1E0E4520-47ED-4B4D-933D-C483293BF720}" type="parTrans" cxnId="{87E564FD-ECA3-4945-BE03-190E3CBC8A62}">
      <dgm:prSet/>
      <dgm:spPr/>
      <dgm:t>
        <a:bodyPr/>
        <a:lstStyle/>
        <a:p>
          <a:endParaRPr lang="ru-RU"/>
        </a:p>
      </dgm:t>
    </dgm:pt>
    <dgm:pt modelId="{0F60B6E4-53F7-4095-B2B6-B76AA545DC22}" type="sibTrans" cxnId="{87E564FD-ECA3-4945-BE03-190E3CBC8A62}">
      <dgm:prSet/>
      <dgm:spPr/>
      <dgm:t>
        <a:bodyPr/>
        <a:lstStyle/>
        <a:p>
          <a:endParaRPr lang="ru-RU"/>
        </a:p>
      </dgm:t>
    </dgm:pt>
    <dgm:pt modelId="{43602080-9C33-497A-BB8C-8A0E3E8EBCD0}" type="pres">
      <dgm:prSet presAssocID="{CCF28A10-F6E8-4E96-AC6B-8A761C82B096}" presName="linearFlow" presStyleCnt="0">
        <dgm:presLayoutVars>
          <dgm:dir/>
          <dgm:animLvl val="lvl"/>
          <dgm:resizeHandles val="exact"/>
        </dgm:presLayoutVars>
      </dgm:prSet>
      <dgm:spPr/>
    </dgm:pt>
    <dgm:pt modelId="{64B18593-142F-4F9F-B2CF-39D8CE7803C7}" type="pres">
      <dgm:prSet presAssocID="{DB02A1AA-D783-4F93-86D2-62B603BBB084}" presName="composite" presStyleCnt="0"/>
      <dgm:spPr/>
    </dgm:pt>
    <dgm:pt modelId="{723F4744-ECBF-40BA-89FF-1F807A5BD352}" type="pres">
      <dgm:prSet presAssocID="{DB02A1AA-D783-4F93-86D2-62B603BBB084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30F72EE7-1DBB-48B7-8980-4B2932D173C8}" type="pres">
      <dgm:prSet presAssocID="{DB02A1AA-D783-4F93-86D2-62B603BBB084}" presName="descendantText" presStyleLbl="alignAcc1" presStyleIdx="0" presStyleCnt="6">
        <dgm:presLayoutVars>
          <dgm:bulletEnabled val="1"/>
        </dgm:presLayoutVars>
      </dgm:prSet>
      <dgm:spPr/>
    </dgm:pt>
    <dgm:pt modelId="{5BB3640E-F172-426E-B5F8-851C2009E1B8}" type="pres">
      <dgm:prSet presAssocID="{ED6C39C6-B009-46B3-AE8C-8F139AD51FA2}" presName="sp" presStyleCnt="0"/>
      <dgm:spPr/>
    </dgm:pt>
    <dgm:pt modelId="{D87E77D6-7EF9-47AB-827D-E71EB803F2E3}" type="pres">
      <dgm:prSet presAssocID="{A5A20687-0154-4C98-BAEB-F998AC1FEE91}" presName="composite" presStyleCnt="0"/>
      <dgm:spPr/>
    </dgm:pt>
    <dgm:pt modelId="{21571F52-A35E-4CE1-848D-880C3B5C4A31}" type="pres">
      <dgm:prSet presAssocID="{A5A20687-0154-4C98-BAEB-F998AC1FEE91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0CBBD5E6-9549-4EE2-8746-C94FF4449954}" type="pres">
      <dgm:prSet presAssocID="{A5A20687-0154-4C98-BAEB-F998AC1FEE91}" presName="descendantText" presStyleLbl="alignAcc1" presStyleIdx="1" presStyleCnt="6">
        <dgm:presLayoutVars>
          <dgm:bulletEnabled val="1"/>
        </dgm:presLayoutVars>
      </dgm:prSet>
      <dgm:spPr/>
    </dgm:pt>
    <dgm:pt modelId="{0D6424DE-097D-4783-8D2F-5FFE084EAA32}" type="pres">
      <dgm:prSet presAssocID="{604527BA-6320-40E9-A4D9-F4FC2072A2E7}" presName="sp" presStyleCnt="0"/>
      <dgm:spPr/>
    </dgm:pt>
    <dgm:pt modelId="{52ED35A8-DE0D-4B39-BBA6-BD36682D48DB}" type="pres">
      <dgm:prSet presAssocID="{0323594A-D1A5-4E82-8BEF-4005181BB8C7}" presName="composite" presStyleCnt="0"/>
      <dgm:spPr/>
    </dgm:pt>
    <dgm:pt modelId="{E9712BA0-7799-40D6-9B5E-AAA8CAA6D741}" type="pres">
      <dgm:prSet presAssocID="{0323594A-D1A5-4E82-8BEF-4005181BB8C7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BB67A14A-44DF-4EC3-B7F4-538F406A453C}" type="pres">
      <dgm:prSet presAssocID="{0323594A-D1A5-4E82-8BEF-4005181BB8C7}" presName="descendantText" presStyleLbl="alignAcc1" presStyleIdx="2" presStyleCnt="6">
        <dgm:presLayoutVars>
          <dgm:bulletEnabled val="1"/>
        </dgm:presLayoutVars>
      </dgm:prSet>
      <dgm:spPr/>
    </dgm:pt>
    <dgm:pt modelId="{255C5421-930A-4141-85E9-46E80B9F29C1}" type="pres">
      <dgm:prSet presAssocID="{978C7A42-639A-4652-8CC8-62B704042389}" presName="sp" presStyleCnt="0"/>
      <dgm:spPr/>
    </dgm:pt>
    <dgm:pt modelId="{5350A72F-B2D0-4664-8D1C-F94C740E7091}" type="pres">
      <dgm:prSet presAssocID="{17393C8C-6B46-44F3-9F1A-3FD1D2190940}" presName="composite" presStyleCnt="0"/>
      <dgm:spPr/>
    </dgm:pt>
    <dgm:pt modelId="{94D8740B-2718-4B5F-8842-346393213F60}" type="pres">
      <dgm:prSet presAssocID="{17393C8C-6B46-44F3-9F1A-3FD1D2190940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0C32B896-E53F-48CE-A1C7-EEC8060998F2}" type="pres">
      <dgm:prSet presAssocID="{17393C8C-6B46-44F3-9F1A-3FD1D2190940}" presName="descendantText" presStyleLbl="alignAcc1" presStyleIdx="3" presStyleCnt="6">
        <dgm:presLayoutVars>
          <dgm:bulletEnabled val="1"/>
        </dgm:presLayoutVars>
      </dgm:prSet>
      <dgm:spPr/>
    </dgm:pt>
    <dgm:pt modelId="{399BF626-8E40-483E-80CF-44F619A13365}" type="pres">
      <dgm:prSet presAssocID="{FA8F0EBD-B21F-41A9-B1A8-E91E5A7951A1}" presName="sp" presStyleCnt="0"/>
      <dgm:spPr/>
    </dgm:pt>
    <dgm:pt modelId="{6CE49CB1-0C43-49F3-A11A-29827B78F0C1}" type="pres">
      <dgm:prSet presAssocID="{7ADC71B5-E293-4BD7-B9B3-AF7A719B9A27}" presName="composite" presStyleCnt="0"/>
      <dgm:spPr/>
    </dgm:pt>
    <dgm:pt modelId="{E9A0C82B-27DD-493D-AA61-31ECA34C4641}" type="pres">
      <dgm:prSet presAssocID="{7ADC71B5-E293-4BD7-B9B3-AF7A719B9A27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F6AAFD2D-FB1C-4167-BFE7-DA4DE3DD35E3}" type="pres">
      <dgm:prSet presAssocID="{7ADC71B5-E293-4BD7-B9B3-AF7A719B9A27}" presName="descendantText" presStyleLbl="alignAcc1" presStyleIdx="4" presStyleCnt="6">
        <dgm:presLayoutVars>
          <dgm:bulletEnabled val="1"/>
        </dgm:presLayoutVars>
      </dgm:prSet>
      <dgm:spPr/>
    </dgm:pt>
    <dgm:pt modelId="{E4EBA262-60BD-4BC5-BD21-C5224B2C746F}" type="pres">
      <dgm:prSet presAssocID="{CF3AB9A1-F3EC-4FF6-A5BE-CFB90E09D2E7}" presName="sp" presStyleCnt="0"/>
      <dgm:spPr/>
    </dgm:pt>
    <dgm:pt modelId="{979CEA10-8DDC-47DD-B92B-6FEDD3C31699}" type="pres">
      <dgm:prSet presAssocID="{303705BA-F39B-4629-B39E-5F3989414153}" presName="composite" presStyleCnt="0"/>
      <dgm:spPr/>
    </dgm:pt>
    <dgm:pt modelId="{256D8F5B-2933-42C9-8262-1B4F5BDDA939}" type="pres">
      <dgm:prSet presAssocID="{303705BA-F39B-4629-B39E-5F3989414153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341BBEFB-BB20-4CD3-BA79-5983ED886414}" type="pres">
      <dgm:prSet presAssocID="{303705BA-F39B-4629-B39E-5F3989414153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A3110B05-EC2C-46BA-BC71-7C5C975AA68B}" srcId="{303705BA-F39B-4629-B39E-5F3989414153}" destId="{B0F5CB12-2979-45C5-932A-00B507E8063C}" srcOrd="0" destOrd="0" parTransId="{7EE60114-0FAA-4CF1-8FD9-A3B393C0E6E1}" sibTransId="{95A09957-82E8-41D3-BD23-99C0AFEF01D5}"/>
    <dgm:cxn modelId="{46A36F19-2BF8-41DC-B1BA-D38D3E44E08F}" srcId="{A5A20687-0154-4C98-BAEB-F998AC1FEE91}" destId="{F108A7C8-BB42-4F85-B148-692F4DD61D6E}" srcOrd="0" destOrd="0" parTransId="{AF4E78D6-E73A-49D8-8189-C432ED125D0A}" sibTransId="{4494593C-EF8C-492B-88EB-6B022061DE8A}"/>
    <dgm:cxn modelId="{C4C97530-0BEF-496E-BD14-DB22B57B4C9E}" srcId="{CCF28A10-F6E8-4E96-AC6B-8A761C82B096}" destId="{A5A20687-0154-4C98-BAEB-F998AC1FEE91}" srcOrd="1" destOrd="0" parTransId="{926D9619-83A3-41E8-BB7D-FA20B4A62D65}" sibTransId="{604527BA-6320-40E9-A4D9-F4FC2072A2E7}"/>
    <dgm:cxn modelId="{9C40D45B-BBD2-40F4-BAEF-C1C51997392A}" srcId="{CCF28A10-F6E8-4E96-AC6B-8A761C82B096}" destId="{17393C8C-6B46-44F3-9F1A-3FD1D2190940}" srcOrd="3" destOrd="0" parTransId="{A0115BC2-7B3D-4369-99AF-CB0C9527C75D}" sibTransId="{FA8F0EBD-B21F-41A9-B1A8-E91E5A7951A1}"/>
    <dgm:cxn modelId="{2D0FFF70-96E1-4122-B6EF-6DD27B90CE6A}" type="presOf" srcId="{9C4EEFF4-6297-4325-A6C9-8E0164769EE4}" destId="{BB67A14A-44DF-4EC3-B7F4-538F406A453C}" srcOrd="0" destOrd="0" presId="urn:microsoft.com/office/officeart/2005/8/layout/chevron2"/>
    <dgm:cxn modelId="{2F183E74-4CA5-49D4-A305-03D221879966}" type="presOf" srcId="{0323594A-D1A5-4E82-8BEF-4005181BB8C7}" destId="{E9712BA0-7799-40D6-9B5E-AAA8CAA6D741}" srcOrd="0" destOrd="0" presId="urn:microsoft.com/office/officeart/2005/8/layout/chevron2"/>
    <dgm:cxn modelId="{F6979779-8CCB-4876-9D92-0BA098037187}" srcId="{DB02A1AA-D783-4F93-86D2-62B603BBB084}" destId="{4D261FEF-D7BB-4EE1-BB52-EC6D6434E1E9}" srcOrd="0" destOrd="0" parTransId="{94E3BDAE-2D61-48FB-92D4-A7EC8BD1B753}" sibTransId="{CC6420F8-4D39-4D72-9E6D-7FD4C40E681F}"/>
    <dgm:cxn modelId="{9FD8D47A-2B00-4541-B441-C60052373547}" type="presOf" srcId="{D96EFA70-9AEB-458F-B713-29EC7531C9DB}" destId="{F6AAFD2D-FB1C-4167-BFE7-DA4DE3DD35E3}" srcOrd="0" destOrd="0" presId="urn:microsoft.com/office/officeart/2005/8/layout/chevron2"/>
    <dgm:cxn modelId="{35C3037C-7D93-462F-9DE0-D5A9280EDB7F}" srcId="{17393C8C-6B46-44F3-9F1A-3FD1D2190940}" destId="{2EADA070-53B2-4429-92BC-58DD8A449FA4}" srcOrd="0" destOrd="0" parTransId="{758A9FEE-57B9-442D-9114-14BCFA77EBCE}" sibTransId="{1DA437E0-BBE2-4C32-9532-6B61383EF3EF}"/>
    <dgm:cxn modelId="{E8773582-95A6-46AB-BCA6-60E43A9EDD05}" type="presOf" srcId="{B0F5CB12-2979-45C5-932A-00B507E8063C}" destId="{341BBEFB-BB20-4CD3-BA79-5983ED886414}" srcOrd="0" destOrd="0" presId="urn:microsoft.com/office/officeart/2005/8/layout/chevron2"/>
    <dgm:cxn modelId="{253AA188-4D7A-4399-9157-772DCBB0010F}" type="presOf" srcId="{2EADA070-53B2-4429-92BC-58DD8A449FA4}" destId="{0C32B896-E53F-48CE-A1C7-EEC8060998F2}" srcOrd="0" destOrd="0" presId="urn:microsoft.com/office/officeart/2005/8/layout/chevron2"/>
    <dgm:cxn modelId="{00121189-53B4-4FED-9298-470413A643B8}" type="presOf" srcId="{F108A7C8-BB42-4F85-B148-692F4DD61D6E}" destId="{0CBBD5E6-9549-4EE2-8746-C94FF4449954}" srcOrd="0" destOrd="0" presId="urn:microsoft.com/office/officeart/2005/8/layout/chevron2"/>
    <dgm:cxn modelId="{F85E5AB0-A186-4A24-8E18-9A826CC889DD}" type="presOf" srcId="{7ADC71B5-E293-4BD7-B9B3-AF7A719B9A27}" destId="{E9A0C82B-27DD-493D-AA61-31ECA34C4641}" srcOrd="0" destOrd="0" presId="urn:microsoft.com/office/officeart/2005/8/layout/chevron2"/>
    <dgm:cxn modelId="{14E300C4-20D5-4861-B290-EC76AB4C67F6}" type="presOf" srcId="{DB02A1AA-D783-4F93-86D2-62B603BBB084}" destId="{723F4744-ECBF-40BA-89FF-1F807A5BD352}" srcOrd="0" destOrd="0" presId="urn:microsoft.com/office/officeart/2005/8/layout/chevron2"/>
    <dgm:cxn modelId="{91FA9BC8-D67E-4E8B-A957-7F4779743610}" srcId="{7ADC71B5-E293-4BD7-B9B3-AF7A719B9A27}" destId="{D96EFA70-9AEB-458F-B713-29EC7531C9DB}" srcOrd="0" destOrd="0" parTransId="{E0665981-3F5B-4D8C-ADCD-47C8D83562D8}" sibTransId="{B3D6949F-2F35-4649-A8AB-F2CCB5A1F007}"/>
    <dgm:cxn modelId="{A7B4B8CE-5979-48B6-BD04-FE99CD7DC2F1}" srcId="{CCF28A10-F6E8-4E96-AC6B-8A761C82B096}" destId="{7ADC71B5-E293-4BD7-B9B3-AF7A719B9A27}" srcOrd="4" destOrd="0" parTransId="{6CD7FE45-E2BC-40DB-8261-25270CC1CE43}" sibTransId="{CF3AB9A1-F3EC-4FF6-A5BE-CFB90E09D2E7}"/>
    <dgm:cxn modelId="{15D232CF-2BFE-4314-8BA5-4C5148204079}" srcId="{0323594A-D1A5-4E82-8BEF-4005181BB8C7}" destId="{9C4EEFF4-6297-4325-A6C9-8E0164769EE4}" srcOrd="0" destOrd="0" parTransId="{85CFD395-C6AF-45CE-9D70-D7668C04AC10}" sibTransId="{DBE18E8D-8472-4A8C-ABC6-334C4125C458}"/>
    <dgm:cxn modelId="{54CE51D4-AD60-4EB4-AF0B-2ACD1632CCBC}" type="presOf" srcId="{CCF28A10-F6E8-4E96-AC6B-8A761C82B096}" destId="{43602080-9C33-497A-BB8C-8A0E3E8EBCD0}" srcOrd="0" destOrd="0" presId="urn:microsoft.com/office/officeart/2005/8/layout/chevron2"/>
    <dgm:cxn modelId="{CF88B2D4-A4D0-4E6C-8D49-C2F124045EFD}" type="presOf" srcId="{4D261FEF-D7BB-4EE1-BB52-EC6D6434E1E9}" destId="{30F72EE7-1DBB-48B7-8980-4B2932D173C8}" srcOrd="0" destOrd="0" presId="urn:microsoft.com/office/officeart/2005/8/layout/chevron2"/>
    <dgm:cxn modelId="{EAAD76E0-1F6A-4AE0-86C5-70A2AE74B346}" type="presOf" srcId="{17393C8C-6B46-44F3-9F1A-3FD1D2190940}" destId="{94D8740B-2718-4B5F-8842-346393213F60}" srcOrd="0" destOrd="0" presId="urn:microsoft.com/office/officeart/2005/8/layout/chevron2"/>
    <dgm:cxn modelId="{C24A82E6-2F0C-45D5-9B3F-1175DE1F205A}" srcId="{CCF28A10-F6E8-4E96-AC6B-8A761C82B096}" destId="{0323594A-D1A5-4E82-8BEF-4005181BB8C7}" srcOrd="2" destOrd="0" parTransId="{F81B64E3-BB14-4CEB-8D31-AFDE2795153A}" sibTransId="{978C7A42-639A-4652-8CC8-62B704042389}"/>
    <dgm:cxn modelId="{9174E5E7-5829-4D2B-BA66-B3F168FC762F}" type="presOf" srcId="{303705BA-F39B-4629-B39E-5F3989414153}" destId="{256D8F5B-2933-42C9-8262-1B4F5BDDA939}" srcOrd="0" destOrd="0" presId="urn:microsoft.com/office/officeart/2005/8/layout/chevron2"/>
    <dgm:cxn modelId="{0DB35DF5-937F-4008-A72C-53FCAA53FA50}" type="presOf" srcId="{A5A20687-0154-4C98-BAEB-F998AC1FEE91}" destId="{21571F52-A35E-4CE1-848D-880C3B5C4A31}" srcOrd="0" destOrd="0" presId="urn:microsoft.com/office/officeart/2005/8/layout/chevron2"/>
    <dgm:cxn modelId="{1B11FEFC-7F08-4C54-ACC9-6775EA344662}" srcId="{CCF28A10-F6E8-4E96-AC6B-8A761C82B096}" destId="{DB02A1AA-D783-4F93-86D2-62B603BBB084}" srcOrd="0" destOrd="0" parTransId="{76775E2E-07FE-4FBA-B21F-C88221DFA0E6}" sibTransId="{ED6C39C6-B009-46B3-AE8C-8F139AD51FA2}"/>
    <dgm:cxn modelId="{87E564FD-ECA3-4945-BE03-190E3CBC8A62}" srcId="{CCF28A10-F6E8-4E96-AC6B-8A761C82B096}" destId="{303705BA-F39B-4629-B39E-5F3989414153}" srcOrd="5" destOrd="0" parTransId="{1E0E4520-47ED-4B4D-933D-C483293BF720}" sibTransId="{0F60B6E4-53F7-4095-B2B6-B76AA545DC22}"/>
    <dgm:cxn modelId="{83D9697B-C92E-4569-B866-2FEFFD35CE65}" type="presParOf" srcId="{43602080-9C33-497A-BB8C-8A0E3E8EBCD0}" destId="{64B18593-142F-4F9F-B2CF-39D8CE7803C7}" srcOrd="0" destOrd="0" presId="urn:microsoft.com/office/officeart/2005/8/layout/chevron2"/>
    <dgm:cxn modelId="{C824A58F-D9CA-4DEF-B588-D31B29D01AE1}" type="presParOf" srcId="{64B18593-142F-4F9F-B2CF-39D8CE7803C7}" destId="{723F4744-ECBF-40BA-89FF-1F807A5BD352}" srcOrd="0" destOrd="0" presId="urn:microsoft.com/office/officeart/2005/8/layout/chevron2"/>
    <dgm:cxn modelId="{00288505-C4BF-406C-914D-62788AF21368}" type="presParOf" srcId="{64B18593-142F-4F9F-B2CF-39D8CE7803C7}" destId="{30F72EE7-1DBB-48B7-8980-4B2932D173C8}" srcOrd="1" destOrd="0" presId="urn:microsoft.com/office/officeart/2005/8/layout/chevron2"/>
    <dgm:cxn modelId="{867CC440-D802-4B76-862F-C7AE84F5551A}" type="presParOf" srcId="{43602080-9C33-497A-BB8C-8A0E3E8EBCD0}" destId="{5BB3640E-F172-426E-B5F8-851C2009E1B8}" srcOrd="1" destOrd="0" presId="urn:microsoft.com/office/officeart/2005/8/layout/chevron2"/>
    <dgm:cxn modelId="{50E4B303-4001-4BB5-A971-395019BA5FAA}" type="presParOf" srcId="{43602080-9C33-497A-BB8C-8A0E3E8EBCD0}" destId="{D87E77D6-7EF9-47AB-827D-E71EB803F2E3}" srcOrd="2" destOrd="0" presId="urn:microsoft.com/office/officeart/2005/8/layout/chevron2"/>
    <dgm:cxn modelId="{99132F03-F9A6-49D8-89EF-D45ED2ABA3C2}" type="presParOf" srcId="{D87E77D6-7EF9-47AB-827D-E71EB803F2E3}" destId="{21571F52-A35E-4CE1-848D-880C3B5C4A31}" srcOrd="0" destOrd="0" presId="urn:microsoft.com/office/officeart/2005/8/layout/chevron2"/>
    <dgm:cxn modelId="{977F98F6-B275-4B5A-86AF-5DAE3A1AA70A}" type="presParOf" srcId="{D87E77D6-7EF9-47AB-827D-E71EB803F2E3}" destId="{0CBBD5E6-9549-4EE2-8746-C94FF4449954}" srcOrd="1" destOrd="0" presId="urn:microsoft.com/office/officeart/2005/8/layout/chevron2"/>
    <dgm:cxn modelId="{D0833EC3-0FDC-4786-9061-E338EFE67203}" type="presParOf" srcId="{43602080-9C33-497A-BB8C-8A0E3E8EBCD0}" destId="{0D6424DE-097D-4783-8D2F-5FFE084EAA32}" srcOrd="3" destOrd="0" presId="urn:microsoft.com/office/officeart/2005/8/layout/chevron2"/>
    <dgm:cxn modelId="{E08E0DDC-F90A-46E0-BF1D-B13DA94BCE59}" type="presParOf" srcId="{43602080-9C33-497A-BB8C-8A0E3E8EBCD0}" destId="{52ED35A8-DE0D-4B39-BBA6-BD36682D48DB}" srcOrd="4" destOrd="0" presId="urn:microsoft.com/office/officeart/2005/8/layout/chevron2"/>
    <dgm:cxn modelId="{272BEF25-75FB-4EE5-AF71-C50EBA3EDEB2}" type="presParOf" srcId="{52ED35A8-DE0D-4B39-BBA6-BD36682D48DB}" destId="{E9712BA0-7799-40D6-9B5E-AAA8CAA6D741}" srcOrd="0" destOrd="0" presId="urn:microsoft.com/office/officeart/2005/8/layout/chevron2"/>
    <dgm:cxn modelId="{5F41CF7A-5060-4CF6-A18B-BE7300F2F7A3}" type="presParOf" srcId="{52ED35A8-DE0D-4B39-BBA6-BD36682D48DB}" destId="{BB67A14A-44DF-4EC3-B7F4-538F406A453C}" srcOrd="1" destOrd="0" presId="urn:microsoft.com/office/officeart/2005/8/layout/chevron2"/>
    <dgm:cxn modelId="{70306160-7F89-4AE4-B764-186239DAC944}" type="presParOf" srcId="{43602080-9C33-497A-BB8C-8A0E3E8EBCD0}" destId="{255C5421-930A-4141-85E9-46E80B9F29C1}" srcOrd="5" destOrd="0" presId="urn:microsoft.com/office/officeart/2005/8/layout/chevron2"/>
    <dgm:cxn modelId="{03B00A93-7E0C-43E8-A256-2D559565F3E1}" type="presParOf" srcId="{43602080-9C33-497A-BB8C-8A0E3E8EBCD0}" destId="{5350A72F-B2D0-4664-8D1C-F94C740E7091}" srcOrd="6" destOrd="0" presId="urn:microsoft.com/office/officeart/2005/8/layout/chevron2"/>
    <dgm:cxn modelId="{0B9C132F-1B44-4DAA-B231-98E977361E30}" type="presParOf" srcId="{5350A72F-B2D0-4664-8D1C-F94C740E7091}" destId="{94D8740B-2718-4B5F-8842-346393213F60}" srcOrd="0" destOrd="0" presId="urn:microsoft.com/office/officeart/2005/8/layout/chevron2"/>
    <dgm:cxn modelId="{5234FAE3-D2EA-4BA8-AD8C-540C4D696168}" type="presParOf" srcId="{5350A72F-B2D0-4664-8D1C-F94C740E7091}" destId="{0C32B896-E53F-48CE-A1C7-EEC8060998F2}" srcOrd="1" destOrd="0" presId="urn:microsoft.com/office/officeart/2005/8/layout/chevron2"/>
    <dgm:cxn modelId="{18FE2FB2-3E20-435D-B096-CCB3D478256F}" type="presParOf" srcId="{43602080-9C33-497A-BB8C-8A0E3E8EBCD0}" destId="{399BF626-8E40-483E-80CF-44F619A13365}" srcOrd="7" destOrd="0" presId="urn:microsoft.com/office/officeart/2005/8/layout/chevron2"/>
    <dgm:cxn modelId="{6794A635-2408-4712-81C8-81C246E613F3}" type="presParOf" srcId="{43602080-9C33-497A-BB8C-8A0E3E8EBCD0}" destId="{6CE49CB1-0C43-49F3-A11A-29827B78F0C1}" srcOrd="8" destOrd="0" presId="urn:microsoft.com/office/officeart/2005/8/layout/chevron2"/>
    <dgm:cxn modelId="{005C4B8A-938E-4A2F-94CE-DFAAA04EA507}" type="presParOf" srcId="{6CE49CB1-0C43-49F3-A11A-29827B78F0C1}" destId="{E9A0C82B-27DD-493D-AA61-31ECA34C4641}" srcOrd="0" destOrd="0" presId="urn:microsoft.com/office/officeart/2005/8/layout/chevron2"/>
    <dgm:cxn modelId="{7067D533-C325-4BBE-BD02-D2232E5A0EC0}" type="presParOf" srcId="{6CE49CB1-0C43-49F3-A11A-29827B78F0C1}" destId="{F6AAFD2D-FB1C-4167-BFE7-DA4DE3DD35E3}" srcOrd="1" destOrd="0" presId="urn:microsoft.com/office/officeart/2005/8/layout/chevron2"/>
    <dgm:cxn modelId="{D2CDD61B-9527-493A-8926-F93BE99DBCD9}" type="presParOf" srcId="{43602080-9C33-497A-BB8C-8A0E3E8EBCD0}" destId="{E4EBA262-60BD-4BC5-BD21-C5224B2C746F}" srcOrd="9" destOrd="0" presId="urn:microsoft.com/office/officeart/2005/8/layout/chevron2"/>
    <dgm:cxn modelId="{9AB38316-F7C3-4F70-9972-CF95BAE9A3D2}" type="presParOf" srcId="{43602080-9C33-497A-BB8C-8A0E3E8EBCD0}" destId="{979CEA10-8DDC-47DD-B92B-6FEDD3C31699}" srcOrd="10" destOrd="0" presId="urn:microsoft.com/office/officeart/2005/8/layout/chevron2"/>
    <dgm:cxn modelId="{022CE8EF-B4E6-468D-9041-0E78F67A6325}" type="presParOf" srcId="{979CEA10-8DDC-47DD-B92B-6FEDD3C31699}" destId="{256D8F5B-2933-42C9-8262-1B4F5BDDA939}" srcOrd="0" destOrd="0" presId="urn:microsoft.com/office/officeart/2005/8/layout/chevron2"/>
    <dgm:cxn modelId="{21335E58-2232-4A1A-8FD5-4252B0C4E9F2}" type="presParOf" srcId="{979CEA10-8DDC-47DD-B92B-6FEDD3C31699}" destId="{341BBEFB-BB20-4CD3-BA79-5983ED8864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F4744-ECBF-40BA-89FF-1F807A5BD352}">
      <dsp:nvSpPr>
        <dsp:cNvPr id="0" name=""/>
        <dsp:cNvSpPr/>
      </dsp:nvSpPr>
      <dsp:spPr>
        <a:xfrm rot="5400000">
          <a:off x="-147880" y="153060"/>
          <a:ext cx="985872" cy="69011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Arial Black" panose="020B0A04020102020204" pitchFamily="34" charset="0"/>
          </a:endParaRPr>
        </a:p>
      </dsp:txBody>
      <dsp:txXfrm rot="-5400000">
        <a:off x="1" y="350236"/>
        <a:ext cx="690111" cy="295761"/>
      </dsp:txXfrm>
    </dsp:sp>
    <dsp:sp modelId="{30F72EE7-1DBB-48B7-8980-4B2932D173C8}">
      <dsp:nvSpPr>
        <dsp:cNvPr id="0" name=""/>
        <dsp:cNvSpPr/>
      </dsp:nvSpPr>
      <dsp:spPr>
        <a:xfrm rot="5400000">
          <a:off x="3966893" y="-3271602"/>
          <a:ext cx="640817" cy="7194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Black" panose="020B0A04020102020204" pitchFamily="34" charset="0"/>
            </a:rPr>
            <a:t>Никогда не спорьте с возражающим</a:t>
          </a:r>
        </a:p>
      </dsp:txBody>
      <dsp:txXfrm rot="-5400000">
        <a:off x="690111" y="36462"/>
        <a:ext cx="7163099" cy="578253"/>
      </dsp:txXfrm>
    </dsp:sp>
    <dsp:sp modelId="{21571F52-A35E-4CE1-848D-880C3B5C4A31}">
      <dsp:nvSpPr>
        <dsp:cNvPr id="0" name=""/>
        <dsp:cNvSpPr/>
      </dsp:nvSpPr>
      <dsp:spPr>
        <a:xfrm rot="5400000">
          <a:off x="-147880" y="1041858"/>
          <a:ext cx="985872" cy="69011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96283"/>
                <a:satOff val="2033"/>
                <a:lumOff val="541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96283"/>
                <a:satOff val="2033"/>
                <a:lumOff val="541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96283"/>
                <a:satOff val="2033"/>
                <a:lumOff val="541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Arial Black" panose="020B0A04020102020204" pitchFamily="34" charset="0"/>
          </a:endParaRPr>
        </a:p>
      </dsp:txBody>
      <dsp:txXfrm rot="-5400000">
        <a:off x="1" y="1239034"/>
        <a:ext cx="690111" cy="295761"/>
      </dsp:txXfrm>
    </dsp:sp>
    <dsp:sp modelId="{0CBBD5E6-9549-4EE2-8746-C94FF4449954}">
      <dsp:nvSpPr>
        <dsp:cNvPr id="0" name=""/>
        <dsp:cNvSpPr/>
      </dsp:nvSpPr>
      <dsp:spPr>
        <a:xfrm rot="5400000">
          <a:off x="3966893" y="-2382805"/>
          <a:ext cx="640817" cy="7194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96283"/>
              <a:satOff val="2033"/>
              <a:lumOff val="541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Black" panose="020B0A04020102020204" pitchFamily="34" charset="0"/>
            </a:rPr>
            <a:t>Не навязывайте своё мнение и не пытайтесь его просто передать и заставить человека его принять</a:t>
          </a:r>
        </a:p>
      </dsp:txBody>
      <dsp:txXfrm rot="-5400000">
        <a:off x="690111" y="925259"/>
        <a:ext cx="7163099" cy="578253"/>
      </dsp:txXfrm>
    </dsp:sp>
    <dsp:sp modelId="{E9712BA0-7799-40D6-9B5E-AAA8CAA6D741}">
      <dsp:nvSpPr>
        <dsp:cNvPr id="0" name=""/>
        <dsp:cNvSpPr/>
      </dsp:nvSpPr>
      <dsp:spPr>
        <a:xfrm rot="5400000">
          <a:off x="-147880" y="1930655"/>
          <a:ext cx="985872" cy="69011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192566"/>
                <a:satOff val="4066"/>
                <a:lumOff val="1083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192566"/>
                <a:satOff val="4066"/>
                <a:lumOff val="1083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192566"/>
                <a:satOff val="4066"/>
                <a:lumOff val="1083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Arial Black" panose="020B0A04020102020204" pitchFamily="34" charset="0"/>
          </a:endParaRPr>
        </a:p>
      </dsp:txBody>
      <dsp:txXfrm rot="-5400000">
        <a:off x="1" y="2127831"/>
        <a:ext cx="690111" cy="295761"/>
      </dsp:txXfrm>
    </dsp:sp>
    <dsp:sp modelId="{BB67A14A-44DF-4EC3-B7F4-538F406A453C}">
      <dsp:nvSpPr>
        <dsp:cNvPr id="0" name=""/>
        <dsp:cNvSpPr/>
      </dsp:nvSpPr>
      <dsp:spPr>
        <a:xfrm rot="5400000">
          <a:off x="3966893" y="-1494007"/>
          <a:ext cx="640817" cy="7194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192566"/>
              <a:satOff val="4066"/>
              <a:lumOff val="1083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Black" panose="020B0A04020102020204" pitchFamily="34" charset="0"/>
            </a:rPr>
            <a:t>Не превращайте диалог в монолог</a:t>
          </a:r>
        </a:p>
      </dsp:txBody>
      <dsp:txXfrm rot="-5400000">
        <a:off x="690111" y="1814057"/>
        <a:ext cx="7163099" cy="578253"/>
      </dsp:txXfrm>
    </dsp:sp>
    <dsp:sp modelId="{94D8740B-2718-4B5F-8842-346393213F60}">
      <dsp:nvSpPr>
        <dsp:cNvPr id="0" name=""/>
        <dsp:cNvSpPr/>
      </dsp:nvSpPr>
      <dsp:spPr>
        <a:xfrm rot="5400000">
          <a:off x="-147880" y="2819452"/>
          <a:ext cx="985872" cy="69011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288849"/>
                <a:satOff val="6100"/>
                <a:lumOff val="162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288849"/>
                <a:satOff val="6100"/>
                <a:lumOff val="162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288849"/>
                <a:satOff val="6100"/>
                <a:lumOff val="162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Arial Black" panose="020B0A04020102020204" pitchFamily="34" charset="0"/>
          </a:endParaRPr>
        </a:p>
      </dsp:txBody>
      <dsp:txXfrm rot="-5400000">
        <a:off x="1" y="3016628"/>
        <a:ext cx="690111" cy="295761"/>
      </dsp:txXfrm>
    </dsp:sp>
    <dsp:sp modelId="{0C32B896-E53F-48CE-A1C7-EEC8060998F2}">
      <dsp:nvSpPr>
        <dsp:cNvPr id="0" name=""/>
        <dsp:cNvSpPr/>
      </dsp:nvSpPr>
      <dsp:spPr>
        <a:xfrm rot="5400000">
          <a:off x="3966893" y="-605210"/>
          <a:ext cx="640817" cy="7194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288849"/>
              <a:satOff val="6100"/>
              <a:lumOff val="1624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Black" panose="020B0A04020102020204" pitchFamily="34" charset="0"/>
            </a:rPr>
            <a:t>Не демонстрируйте свою некомпетентность</a:t>
          </a:r>
          <a:r>
            <a:rPr lang="ru-RU" sz="1400" kern="1200">
              <a:latin typeface="Arial Black" panose="020B0A04020102020204" pitchFamily="34" charset="0"/>
            </a:rPr>
            <a:t>, говорите </a:t>
          </a:r>
          <a:r>
            <a:rPr lang="ru-RU" sz="1400" kern="1200" dirty="0">
              <a:latin typeface="Arial Black" panose="020B0A04020102020204" pitchFamily="34" charset="0"/>
            </a:rPr>
            <a:t>уверенно и четко</a:t>
          </a:r>
        </a:p>
      </dsp:txBody>
      <dsp:txXfrm rot="-5400000">
        <a:off x="690111" y="2702854"/>
        <a:ext cx="7163099" cy="578253"/>
      </dsp:txXfrm>
    </dsp:sp>
    <dsp:sp modelId="{E9A0C82B-27DD-493D-AA61-31ECA34C4641}">
      <dsp:nvSpPr>
        <dsp:cNvPr id="0" name=""/>
        <dsp:cNvSpPr/>
      </dsp:nvSpPr>
      <dsp:spPr>
        <a:xfrm rot="5400000">
          <a:off x="-147880" y="3708249"/>
          <a:ext cx="985872" cy="69011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385132"/>
                <a:satOff val="8133"/>
                <a:lumOff val="216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385132"/>
                <a:satOff val="8133"/>
                <a:lumOff val="216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385132"/>
                <a:satOff val="8133"/>
                <a:lumOff val="216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Arial Black" panose="020B0A04020102020204" pitchFamily="34" charset="0"/>
          </a:endParaRPr>
        </a:p>
      </dsp:txBody>
      <dsp:txXfrm rot="-5400000">
        <a:off x="1" y="3905425"/>
        <a:ext cx="690111" cy="295761"/>
      </dsp:txXfrm>
    </dsp:sp>
    <dsp:sp modelId="{F6AAFD2D-FB1C-4167-BFE7-DA4DE3DD35E3}">
      <dsp:nvSpPr>
        <dsp:cNvPr id="0" name=""/>
        <dsp:cNvSpPr/>
      </dsp:nvSpPr>
      <dsp:spPr>
        <a:xfrm rot="5400000">
          <a:off x="3966893" y="283586"/>
          <a:ext cx="640817" cy="7194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385132"/>
              <a:satOff val="8133"/>
              <a:lumOff val="216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Black" panose="020B0A04020102020204" pitchFamily="34" charset="0"/>
            </a:rPr>
            <a:t>Не думайте </a:t>
          </a:r>
          <a:r>
            <a:rPr lang="ru-RU" sz="1400" kern="1200">
              <a:latin typeface="Arial Black" panose="020B0A04020102020204" pitchFamily="34" charset="0"/>
            </a:rPr>
            <a:t>о собеседнике </a:t>
          </a:r>
          <a:r>
            <a:rPr lang="ru-RU" sz="1400" kern="1200" dirty="0">
              <a:latin typeface="Arial Black" panose="020B0A04020102020204" pitchFamily="34" charset="0"/>
            </a:rPr>
            <a:t>как об инструменте достижения своей цели, думайте о собеседнике как о человеке, которому вы можете что-то дать</a:t>
          </a:r>
        </a:p>
      </dsp:txBody>
      <dsp:txXfrm rot="-5400000">
        <a:off x="690111" y="3591650"/>
        <a:ext cx="7163099" cy="578253"/>
      </dsp:txXfrm>
    </dsp:sp>
    <dsp:sp modelId="{256D8F5B-2933-42C9-8262-1B4F5BDDA939}">
      <dsp:nvSpPr>
        <dsp:cNvPr id="0" name=""/>
        <dsp:cNvSpPr/>
      </dsp:nvSpPr>
      <dsp:spPr>
        <a:xfrm rot="5400000">
          <a:off x="-147880" y="4597047"/>
          <a:ext cx="985872" cy="69011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Arial Black" panose="020B0A04020102020204" pitchFamily="34" charset="0"/>
          </a:endParaRPr>
        </a:p>
      </dsp:txBody>
      <dsp:txXfrm rot="-5400000">
        <a:off x="1" y="4794223"/>
        <a:ext cx="690111" cy="295761"/>
      </dsp:txXfrm>
    </dsp:sp>
    <dsp:sp modelId="{341BBEFB-BB20-4CD3-BA79-5983ED886414}">
      <dsp:nvSpPr>
        <dsp:cNvPr id="0" name=""/>
        <dsp:cNvSpPr/>
      </dsp:nvSpPr>
      <dsp:spPr>
        <a:xfrm rot="5400000">
          <a:off x="3966893" y="1172384"/>
          <a:ext cx="640817" cy="7194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Black" panose="020B0A04020102020204" pitchFamily="34" charset="0"/>
            </a:rPr>
            <a:t>Не бойтесь отвечать на возражения, очень часто это путь к согласию</a:t>
          </a:r>
        </a:p>
      </dsp:txBody>
      <dsp:txXfrm rot="-5400000">
        <a:off x="690111" y="4480448"/>
        <a:ext cx="7163099" cy="578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04856" cy="882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4.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возражениями.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2.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Ошибки при работе с возражениями.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1214" y="401421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Эффективные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15337" y="1647619"/>
            <a:ext cx="6353317" cy="3310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Согласие и призыв </a:t>
            </a:r>
            <a:r>
              <a:rPr lang="ru-RU" sz="1600" dirty="0">
                <a:latin typeface="Arial Black" panose="020B0A04020102020204" pitchFamily="34" charset="0"/>
              </a:rPr>
              <a:t>– соглашаемся, потом призываем к действию.</a:t>
            </a: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endParaRPr lang="ru-RU" sz="1600" dirty="0">
              <a:latin typeface="Arial Black" panose="020B0A04020102020204" pitchFamily="34" charset="0"/>
            </a:endParaRP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Переход к собственному мнению через фразу «Именно поэтому» </a:t>
            </a:r>
            <a:r>
              <a:rPr lang="ru-RU" sz="1600" dirty="0">
                <a:latin typeface="Arial Black" panose="020B0A04020102020204" pitchFamily="34" charset="0"/>
              </a:rPr>
              <a:t>- таким образом мы переворачиваем мнение собеседника на свою сторону и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объясняем,</a:t>
            </a:r>
            <a:r>
              <a:rPr lang="ru-RU" sz="1600" dirty="0">
                <a:latin typeface="Arial Black" panose="020B0A04020102020204" pitchFamily="34" charset="0"/>
              </a:rPr>
              <a:t> почему он должен сделать так, как мы хотим, либо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изменить своё мнение.</a:t>
            </a:r>
            <a:r>
              <a:rPr lang="ru-RU" sz="1600" dirty="0">
                <a:latin typeface="Arial Black" panose="020B0A04020102020204" pitchFamily="34" charset="0"/>
              </a:rPr>
              <a:t> </a:t>
            </a: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endParaRPr lang="ru-RU" sz="1600" dirty="0">
              <a:solidFill>
                <a:srgbClr val="FF9900"/>
              </a:solidFill>
              <a:latin typeface="Arial Black" panose="020B0A04020102020204" pitchFamily="34" charset="0"/>
            </a:endParaRP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Допрос</a:t>
            </a:r>
            <a:r>
              <a:rPr lang="ru-RU" sz="1600" dirty="0">
                <a:latin typeface="Arial Black" panose="020B0A04020102020204" pitchFamily="34" charset="0"/>
              </a:rPr>
              <a:t> – с помощью уточняющих вопросов узнаём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истинную причину возражений </a:t>
            </a:r>
            <a:r>
              <a:rPr lang="ru-RU" sz="1600" dirty="0">
                <a:latin typeface="Arial Black" panose="020B0A04020102020204" pitchFamily="34" charset="0"/>
              </a:rPr>
              <a:t>собеседника и работаем с ними.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+mj-lt"/>
              <a:buAutoNum type="arabicPeriod"/>
            </a:pPr>
            <a:endParaRPr lang="ru-RU" sz="16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8962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2654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Техники работы с возражениями </a:t>
            </a: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3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05988" y="315310"/>
            <a:ext cx="7306951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Ошибки при работе с возражениями </a:t>
            </a: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64952776"/>
              </p:ext>
            </p:extLst>
          </p:nvPr>
        </p:nvGraphicFramePr>
        <p:xfrm>
          <a:off x="742271" y="1052945"/>
          <a:ext cx="7884493" cy="5440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1867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161</Words>
  <Application>Microsoft Office PowerPoint</Application>
  <PresentationFormat>Широкоэкранный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Шанских Дарья Викторовна</cp:lastModifiedBy>
  <cp:revision>33</cp:revision>
  <dcterms:created xsi:type="dcterms:W3CDTF">2020-12-14T13:45:20Z</dcterms:created>
  <dcterms:modified xsi:type="dcterms:W3CDTF">2021-10-12T10:38:59Z</dcterms:modified>
</cp:coreProperties>
</file>