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3da1718ad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3da1718ad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journal.rhm.agency/publications/pravovye-osnovy-mezhdunarodnogo-volontyorstva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ru" sz="2320"/>
              <a:t>Журнал о международном гуманитарном сотрудничестве</a:t>
            </a:r>
            <a:endParaRPr sz="2320"/>
          </a:p>
        </p:txBody>
      </p:sp>
      <p:sp>
        <p:nvSpPr>
          <p:cNvPr id="55" name="Google Shape;55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Ссылка на статью “Правовые основы международного волонтерства”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ru" u="sng">
                <a:solidFill>
                  <a:schemeClr val="hlink"/>
                </a:solidFill>
                <a:hlinkClick r:id="rId3"/>
              </a:rPr>
              <a:t>https://journal.rhm.agency/publications/pravovye-osnovy-mezhdunarodnogo-volontyorstva/</a:t>
            </a:r>
            <a:r>
              <a:rPr lang="ru"/>
              <a:t>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