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56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B0A28C-4453-4B32-98A0-4307767ECC23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8A0B4F5-309F-472B-A032-0B0CEA1085BB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Психологическое принятие ситуации</a:t>
          </a:r>
        </a:p>
      </dgm:t>
    </dgm:pt>
    <dgm:pt modelId="{786D5A94-7F67-42FC-9F4E-C2E14B27ADA0}" type="parTrans" cxnId="{833AF83F-F9AD-4CFA-BF20-446AC5DD5522}">
      <dgm:prSet/>
      <dgm:spPr/>
      <dgm:t>
        <a:bodyPr/>
        <a:lstStyle/>
        <a:p>
          <a:endParaRPr lang="ru-RU"/>
        </a:p>
      </dgm:t>
    </dgm:pt>
    <dgm:pt modelId="{56A24F09-62F6-4B4B-BB10-BD8C6F427F9F}" type="sibTrans" cxnId="{833AF83F-F9AD-4CFA-BF20-446AC5DD5522}">
      <dgm:prSet/>
      <dgm:spPr/>
      <dgm:t>
        <a:bodyPr/>
        <a:lstStyle/>
        <a:p>
          <a:endParaRPr lang="ru-RU"/>
        </a:p>
      </dgm:t>
    </dgm:pt>
    <dgm:pt modelId="{6C46AD08-3605-4331-9A28-FE0D865D5A02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Невербальное проявление с точки зрения взгляда (мы должны держать взгляд на собеседнике)</a:t>
          </a:r>
        </a:p>
      </dgm:t>
    </dgm:pt>
    <dgm:pt modelId="{7B8DD318-B016-4639-A38B-F154DACDE631}" type="parTrans" cxnId="{9EDEE0DD-DE9A-467A-8ABE-D57767945EED}">
      <dgm:prSet/>
      <dgm:spPr/>
      <dgm:t>
        <a:bodyPr/>
        <a:lstStyle/>
        <a:p>
          <a:endParaRPr lang="ru-RU"/>
        </a:p>
      </dgm:t>
    </dgm:pt>
    <dgm:pt modelId="{621C3D48-5819-47FC-B3DC-107FDB07EC4B}" type="sibTrans" cxnId="{9EDEE0DD-DE9A-467A-8ABE-D57767945EED}">
      <dgm:prSet/>
      <dgm:spPr/>
      <dgm:t>
        <a:bodyPr/>
        <a:lstStyle/>
        <a:p>
          <a:endParaRPr lang="ru-RU"/>
        </a:p>
      </dgm:t>
    </dgm:pt>
    <dgm:pt modelId="{BD341D7C-A1BC-41D8-A4FF-D71009FA2E25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Вопросы, которые могут задаваться собеседнику</a:t>
          </a:r>
        </a:p>
      </dgm:t>
    </dgm:pt>
    <dgm:pt modelId="{A7966E69-CEC9-45CC-9E79-7E30E00CBD9E}" type="parTrans" cxnId="{AF80A5AC-E2F8-4EAB-9E2B-92BEEE3B2B2D}">
      <dgm:prSet/>
      <dgm:spPr/>
      <dgm:t>
        <a:bodyPr/>
        <a:lstStyle/>
        <a:p>
          <a:endParaRPr lang="ru-RU"/>
        </a:p>
      </dgm:t>
    </dgm:pt>
    <dgm:pt modelId="{06305261-5A33-49A4-893E-EAB3B8201BDC}" type="sibTrans" cxnId="{AF80A5AC-E2F8-4EAB-9E2B-92BEEE3B2B2D}">
      <dgm:prSet/>
      <dgm:spPr/>
      <dgm:t>
        <a:bodyPr/>
        <a:lstStyle/>
        <a:p>
          <a:endParaRPr lang="ru-RU"/>
        </a:p>
      </dgm:t>
    </dgm:pt>
    <dgm:pt modelId="{769E23F8-563A-40D5-9EB6-347A8FE90670}" type="pres">
      <dgm:prSet presAssocID="{51B0A28C-4453-4B32-98A0-4307767ECC23}" presName="linear" presStyleCnt="0">
        <dgm:presLayoutVars>
          <dgm:dir/>
          <dgm:animLvl val="lvl"/>
          <dgm:resizeHandles val="exact"/>
        </dgm:presLayoutVars>
      </dgm:prSet>
      <dgm:spPr/>
    </dgm:pt>
    <dgm:pt modelId="{F4CBFC6A-7446-4E4E-B3AC-C4209FFFF7F2}" type="pres">
      <dgm:prSet presAssocID="{A8A0B4F5-309F-472B-A032-0B0CEA1085BB}" presName="parentLin" presStyleCnt="0"/>
      <dgm:spPr/>
    </dgm:pt>
    <dgm:pt modelId="{FACCBED2-495F-4DEC-AB62-8C3DF5EE7D3D}" type="pres">
      <dgm:prSet presAssocID="{A8A0B4F5-309F-472B-A032-0B0CEA1085BB}" presName="parentLeftMargin" presStyleLbl="node1" presStyleIdx="0" presStyleCnt="3"/>
      <dgm:spPr/>
    </dgm:pt>
    <dgm:pt modelId="{141A9DE5-24B4-4B17-8FD8-8A88FEF33786}" type="pres">
      <dgm:prSet presAssocID="{A8A0B4F5-309F-472B-A032-0B0CEA1085BB}" presName="parentText" presStyleLbl="node1" presStyleIdx="0" presStyleCnt="3" custScaleY="190558">
        <dgm:presLayoutVars>
          <dgm:chMax val="0"/>
          <dgm:bulletEnabled val="1"/>
        </dgm:presLayoutVars>
      </dgm:prSet>
      <dgm:spPr/>
    </dgm:pt>
    <dgm:pt modelId="{88B05097-82F3-41B1-8310-DD482B64D44E}" type="pres">
      <dgm:prSet presAssocID="{A8A0B4F5-309F-472B-A032-0B0CEA1085BB}" presName="negativeSpace" presStyleCnt="0"/>
      <dgm:spPr/>
    </dgm:pt>
    <dgm:pt modelId="{4470CEF6-8A27-4825-BDFF-795A7DD71695}" type="pres">
      <dgm:prSet presAssocID="{A8A0B4F5-309F-472B-A032-0B0CEA1085BB}" presName="childText" presStyleLbl="conFgAcc1" presStyleIdx="0" presStyleCnt="3">
        <dgm:presLayoutVars>
          <dgm:bulletEnabled val="1"/>
        </dgm:presLayoutVars>
      </dgm:prSet>
      <dgm:spPr/>
    </dgm:pt>
    <dgm:pt modelId="{CD46584C-DE6C-44CC-A5A0-CE6F71660D23}" type="pres">
      <dgm:prSet presAssocID="{56A24F09-62F6-4B4B-BB10-BD8C6F427F9F}" presName="spaceBetweenRectangles" presStyleCnt="0"/>
      <dgm:spPr/>
    </dgm:pt>
    <dgm:pt modelId="{CEDF261C-00B1-47ED-B273-52F1EE4341A7}" type="pres">
      <dgm:prSet presAssocID="{6C46AD08-3605-4331-9A28-FE0D865D5A02}" presName="parentLin" presStyleCnt="0"/>
      <dgm:spPr/>
    </dgm:pt>
    <dgm:pt modelId="{9B8BEF24-5FFB-4C0C-837D-A2F0C4EF779B}" type="pres">
      <dgm:prSet presAssocID="{6C46AD08-3605-4331-9A28-FE0D865D5A02}" presName="parentLeftMargin" presStyleLbl="node1" presStyleIdx="0" presStyleCnt="3"/>
      <dgm:spPr/>
    </dgm:pt>
    <dgm:pt modelId="{1B21C998-49A4-46A9-99E5-8A4E1729065D}" type="pres">
      <dgm:prSet presAssocID="{6C46AD08-3605-4331-9A28-FE0D865D5A02}" presName="parentText" presStyleLbl="node1" presStyleIdx="1" presStyleCnt="3" custScaleY="205179">
        <dgm:presLayoutVars>
          <dgm:chMax val="0"/>
          <dgm:bulletEnabled val="1"/>
        </dgm:presLayoutVars>
      </dgm:prSet>
      <dgm:spPr/>
    </dgm:pt>
    <dgm:pt modelId="{1A604CE0-E967-40F6-8769-C3136E909EF3}" type="pres">
      <dgm:prSet presAssocID="{6C46AD08-3605-4331-9A28-FE0D865D5A02}" presName="negativeSpace" presStyleCnt="0"/>
      <dgm:spPr/>
    </dgm:pt>
    <dgm:pt modelId="{0E8221BB-2C90-4DA9-AB01-5A86808C5A04}" type="pres">
      <dgm:prSet presAssocID="{6C46AD08-3605-4331-9A28-FE0D865D5A02}" presName="childText" presStyleLbl="conFgAcc1" presStyleIdx="1" presStyleCnt="3">
        <dgm:presLayoutVars>
          <dgm:bulletEnabled val="1"/>
        </dgm:presLayoutVars>
      </dgm:prSet>
      <dgm:spPr/>
    </dgm:pt>
    <dgm:pt modelId="{00B23115-FC99-4B24-B470-492EF234C18A}" type="pres">
      <dgm:prSet presAssocID="{621C3D48-5819-47FC-B3DC-107FDB07EC4B}" presName="spaceBetweenRectangles" presStyleCnt="0"/>
      <dgm:spPr/>
    </dgm:pt>
    <dgm:pt modelId="{42F27284-74FD-4FC4-B838-B007874611A9}" type="pres">
      <dgm:prSet presAssocID="{BD341D7C-A1BC-41D8-A4FF-D71009FA2E25}" presName="parentLin" presStyleCnt="0"/>
      <dgm:spPr/>
    </dgm:pt>
    <dgm:pt modelId="{7952A97E-DB78-44FF-8D20-DB8273A4DD92}" type="pres">
      <dgm:prSet presAssocID="{BD341D7C-A1BC-41D8-A4FF-D71009FA2E25}" presName="parentLeftMargin" presStyleLbl="node1" presStyleIdx="1" presStyleCnt="3"/>
      <dgm:spPr/>
    </dgm:pt>
    <dgm:pt modelId="{3D066096-ACAD-4297-A626-918446A0447C}" type="pres">
      <dgm:prSet presAssocID="{BD341D7C-A1BC-41D8-A4FF-D71009FA2E25}" presName="parentText" presStyleLbl="node1" presStyleIdx="2" presStyleCnt="3" custScaleY="194237">
        <dgm:presLayoutVars>
          <dgm:chMax val="0"/>
          <dgm:bulletEnabled val="1"/>
        </dgm:presLayoutVars>
      </dgm:prSet>
      <dgm:spPr/>
    </dgm:pt>
    <dgm:pt modelId="{6CFB3BAD-3E56-4853-A04D-B6527A15349E}" type="pres">
      <dgm:prSet presAssocID="{BD341D7C-A1BC-41D8-A4FF-D71009FA2E25}" presName="negativeSpace" presStyleCnt="0"/>
      <dgm:spPr/>
    </dgm:pt>
    <dgm:pt modelId="{0973FBAE-0C0A-4CF5-A2BD-C2396C40A06F}" type="pres">
      <dgm:prSet presAssocID="{BD341D7C-A1BC-41D8-A4FF-D71009FA2E2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3AF83F-F9AD-4CFA-BF20-446AC5DD5522}" srcId="{51B0A28C-4453-4B32-98A0-4307767ECC23}" destId="{A8A0B4F5-309F-472B-A032-0B0CEA1085BB}" srcOrd="0" destOrd="0" parTransId="{786D5A94-7F67-42FC-9F4E-C2E14B27ADA0}" sibTransId="{56A24F09-62F6-4B4B-BB10-BD8C6F427F9F}"/>
    <dgm:cxn modelId="{63831F60-73DB-43BC-A95F-8F96B3A97FC8}" type="presOf" srcId="{BD341D7C-A1BC-41D8-A4FF-D71009FA2E25}" destId="{3D066096-ACAD-4297-A626-918446A0447C}" srcOrd="1" destOrd="0" presId="urn:microsoft.com/office/officeart/2005/8/layout/list1"/>
    <dgm:cxn modelId="{A6144767-E488-4D2B-8518-F858233E4E61}" type="presOf" srcId="{51B0A28C-4453-4B32-98A0-4307767ECC23}" destId="{769E23F8-563A-40D5-9EB6-347A8FE90670}" srcOrd="0" destOrd="0" presId="urn:microsoft.com/office/officeart/2005/8/layout/list1"/>
    <dgm:cxn modelId="{7D02A2AA-4250-44F8-942E-F8F4A5B2EDC7}" type="presOf" srcId="{BD341D7C-A1BC-41D8-A4FF-D71009FA2E25}" destId="{7952A97E-DB78-44FF-8D20-DB8273A4DD92}" srcOrd="0" destOrd="0" presId="urn:microsoft.com/office/officeart/2005/8/layout/list1"/>
    <dgm:cxn modelId="{AF80A5AC-E2F8-4EAB-9E2B-92BEEE3B2B2D}" srcId="{51B0A28C-4453-4B32-98A0-4307767ECC23}" destId="{BD341D7C-A1BC-41D8-A4FF-D71009FA2E25}" srcOrd="2" destOrd="0" parTransId="{A7966E69-CEC9-45CC-9E79-7E30E00CBD9E}" sibTransId="{06305261-5A33-49A4-893E-EAB3B8201BDC}"/>
    <dgm:cxn modelId="{E8966BAE-F5B8-400F-B96E-B1058982B449}" type="presOf" srcId="{6C46AD08-3605-4331-9A28-FE0D865D5A02}" destId="{1B21C998-49A4-46A9-99E5-8A4E1729065D}" srcOrd="1" destOrd="0" presId="urn:microsoft.com/office/officeart/2005/8/layout/list1"/>
    <dgm:cxn modelId="{5F7DE0BE-3D29-44AF-8307-F6BCDFD30B5E}" type="presOf" srcId="{A8A0B4F5-309F-472B-A032-0B0CEA1085BB}" destId="{FACCBED2-495F-4DEC-AB62-8C3DF5EE7D3D}" srcOrd="0" destOrd="0" presId="urn:microsoft.com/office/officeart/2005/8/layout/list1"/>
    <dgm:cxn modelId="{6D6023C2-BBC9-4D22-95DC-D695828EF423}" type="presOf" srcId="{6C46AD08-3605-4331-9A28-FE0D865D5A02}" destId="{9B8BEF24-5FFB-4C0C-837D-A2F0C4EF779B}" srcOrd="0" destOrd="0" presId="urn:microsoft.com/office/officeart/2005/8/layout/list1"/>
    <dgm:cxn modelId="{9EDEE0DD-DE9A-467A-8ABE-D57767945EED}" srcId="{51B0A28C-4453-4B32-98A0-4307767ECC23}" destId="{6C46AD08-3605-4331-9A28-FE0D865D5A02}" srcOrd="1" destOrd="0" parTransId="{7B8DD318-B016-4639-A38B-F154DACDE631}" sibTransId="{621C3D48-5819-47FC-B3DC-107FDB07EC4B}"/>
    <dgm:cxn modelId="{C2A76AE3-B7B8-4003-AB24-5BF91DE5A112}" type="presOf" srcId="{A8A0B4F5-309F-472B-A032-0B0CEA1085BB}" destId="{141A9DE5-24B4-4B17-8FD8-8A88FEF33786}" srcOrd="1" destOrd="0" presId="urn:microsoft.com/office/officeart/2005/8/layout/list1"/>
    <dgm:cxn modelId="{1A8FD77D-F708-400E-A69B-69F053AA648F}" type="presParOf" srcId="{769E23F8-563A-40D5-9EB6-347A8FE90670}" destId="{F4CBFC6A-7446-4E4E-B3AC-C4209FFFF7F2}" srcOrd="0" destOrd="0" presId="urn:microsoft.com/office/officeart/2005/8/layout/list1"/>
    <dgm:cxn modelId="{B500A208-43E5-4147-9440-73F8CBF84FD7}" type="presParOf" srcId="{F4CBFC6A-7446-4E4E-B3AC-C4209FFFF7F2}" destId="{FACCBED2-495F-4DEC-AB62-8C3DF5EE7D3D}" srcOrd="0" destOrd="0" presId="urn:microsoft.com/office/officeart/2005/8/layout/list1"/>
    <dgm:cxn modelId="{C8679CFE-A0B2-4061-A2D8-D9007198A202}" type="presParOf" srcId="{F4CBFC6A-7446-4E4E-B3AC-C4209FFFF7F2}" destId="{141A9DE5-24B4-4B17-8FD8-8A88FEF33786}" srcOrd="1" destOrd="0" presId="urn:microsoft.com/office/officeart/2005/8/layout/list1"/>
    <dgm:cxn modelId="{A16280A8-99D8-4D3B-B5DB-C6800250A527}" type="presParOf" srcId="{769E23F8-563A-40D5-9EB6-347A8FE90670}" destId="{88B05097-82F3-41B1-8310-DD482B64D44E}" srcOrd="1" destOrd="0" presId="urn:microsoft.com/office/officeart/2005/8/layout/list1"/>
    <dgm:cxn modelId="{A15068E3-A5C1-4FEA-A739-2C31829BC41C}" type="presParOf" srcId="{769E23F8-563A-40D5-9EB6-347A8FE90670}" destId="{4470CEF6-8A27-4825-BDFF-795A7DD71695}" srcOrd="2" destOrd="0" presId="urn:microsoft.com/office/officeart/2005/8/layout/list1"/>
    <dgm:cxn modelId="{B076AE84-7852-456C-85A4-5F09311FDB00}" type="presParOf" srcId="{769E23F8-563A-40D5-9EB6-347A8FE90670}" destId="{CD46584C-DE6C-44CC-A5A0-CE6F71660D23}" srcOrd="3" destOrd="0" presId="urn:microsoft.com/office/officeart/2005/8/layout/list1"/>
    <dgm:cxn modelId="{6887A673-5051-4E11-BAE2-E17854EFD2CE}" type="presParOf" srcId="{769E23F8-563A-40D5-9EB6-347A8FE90670}" destId="{CEDF261C-00B1-47ED-B273-52F1EE4341A7}" srcOrd="4" destOrd="0" presId="urn:microsoft.com/office/officeart/2005/8/layout/list1"/>
    <dgm:cxn modelId="{BEB4BE84-DED3-4DCC-87EE-E5689C57B2DD}" type="presParOf" srcId="{CEDF261C-00B1-47ED-B273-52F1EE4341A7}" destId="{9B8BEF24-5FFB-4C0C-837D-A2F0C4EF779B}" srcOrd="0" destOrd="0" presId="urn:microsoft.com/office/officeart/2005/8/layout/list1"/>
    <dgm:cxn modelId="{FE3839E3-1B64-4616-ACC1-821A7DB3BB78}" type="presParOf" srcId="{CEDF261C-00B1-47ED-B273-52F1EE4341A7}" destId="{1B21C998-49A4-46A9-99E5-8A4E1729065D}" srcOrd="1" destOrd="0" presId="urn:microsoft.com/office/officeart/2005/8/layout/list1"/>
    <dgm:cxn modelId="{ED45CC5A-3ACA-4214-AAFA-5DC3731D49D6}" type="presParOf" srcId="{769E23F8-563A-40D5-9EB6-347A8FE90670}" destId="{1A604CE0-E967-40F6-8769-C3136E909EF3}" srcOrd="5" destOrd="0" presId="urn:microsoft.com/office/officeart/2005/8/layout/list1"/>
    <dgm:cxn modelId="{689434FF-35C5-4EB8-AD2C-5B3CBDC3C7F8}" type="presParOf" srcId="{769E23F8-563A-40D5-9EB6-347A8FE90670}" destId="{0E8221BB-2C90-4DA9-AB01-5A86808C5A04}" srcOrd="6" destOrd="0" presId="urn:microsoft.com/office/officeart/2005/8/layout/list1"/>
    <dgm:cxn modelId="{893255B9-BBCB-454B-A709-EEC4307B39BA}" type="presParOf" srcId="{769E23F8-563A-40D5-9EB6-347A8FE90670}" destId="{00B23115-FC99-4B24-B470-492EF234C18A}" srcOrd="7" destOrd="0" presId="urn:microsoft.com/office/officeart/2005/8/layout/list1"/>
    <dgm:cxn modelId="{9FB0F6E5-A8F8-460B-AD6F-0982D6633B74}" type="presParOf" srcId="{769E23F8-563A-40D5-9EB6-347A8FE90670}" destId="{42F27284-74FD-4FC4-B838-B007874611A9}" srcOrd="8" destOrd="0" presId="urn:microsoft.com/office/officeart/2005/8/layout/list1"/>
    <dgm:cxn modelId="{03B01639-551D-4335-8C87-4C9A990025AB}" type="presParOf" srcId="{42F27284-74FD-4FC4-B838-B007874611A9}" destId="{7952A97E-DB78-44FF-8D20-DB8273A4DD92}" srcOrd="0" destOrd="0" presId="urn:microsoft.com/office/officeart/2005/8/layout/list1"/>
    <dgm:cxn modelId="{1318F090-C0D2-421C-8F70-65F48E3E1070}" type="presParOf" srcId="{42F27284-74FD-4FC4-B838-B007874611A9}" destId="{3D066096-ACAD-4297-A626-918446A0447C}" srcOrd="1" destOrd="0" presId="urn:microsoft.com/office/officeart/2005/8/layout/list1"/>
    <dgm:cxn modelId="{FEB5DF60-FFB4-47BC-80AC-502B45E09996}" type="presParOf" srcId="{769E23F8-563A-40D5-9EB6-347A8FE90670}" destId="{6CFB3BAD-3E56-4853-A04D-B6527A15349E}" srcOrd="9" destOrd="0" presId="urn:microsoft.com/office/officeart/2005/8/layout/list1"/>
    <dgm:cxn modelId="{15DB8A44-F5D7-468A-82A2-04B2B1AA8E65}" type="presParOf" srcId="{769E23F8-563A-40D5-9EB6-347A8FE90670}" destId="{0973FBAE-0C0A-4CF5-A2BD-C2396C40A06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442B92-37FA-48E1-B0D7-3B665D09EED6}" type="doc">
      <dgm:prSet loTypeId="urn:microsoft.com/office/officeart/2008/layout/VerticalCurvedList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98B8B344-22E6-4621-A254-6DFA4C94E1A5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Сопереживание, мы высказываем сопереживание тому, о чем слышим</a:t>
          </a:r>
        </a:p>
      </dgm:t>
    </dgm:pt>
    <dgm:pt modelId="{1A31ED6C-8630-4F6E-8FD2-58905D219254}" type="parTrans" cxnId="{9D528FF8-6F88-491C-A1AE-1BFA2A45152F}">
      <dgm:prSet/>
      <dgm:spPr/>
      <dgm:t>
        <a:bodyPr/>
        <a:lstStyle/>
        <a:p>
          <a:endParaRPr lang="ru-RU"/>
        </a:p>
      </dgm:t>
    </dgm:pt>
    <dgm:pt modelId="{8AA4AB5C-1E49-455F-BCA5-108A5EBDAF00}" type="sibTrans" cxnId="{9D528FF8-6F88-491C-A1AE-1BFA2A45152F}">
      <dgm:prSet/>
      <dgm:spPr/>
      <dgm:t>
        <a:bodyPr/>
        <a:lstStyle/>
        <a:p>
          <a:endParaRPr lang="ru-RU"/>
        </a:p>
      </dgm:t>
    </dgm:pt>
    <dgm:pt modelId="{59E75088-95DE-42C8-9E3A-11CEE858E101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Сочувствие, мы предлагаем собеседнику помочь решить проблемы</a:t>
          </a:r>
        </a:p>
      </dgm:t>
    </dgm:pt>
    <dgm:pt modelId="{1442351A-363D-4785-B431-BE41C3F0C159}" type="parTrans" cxnId="{E46E974C-DB56-41BC-BF85-E9DB82857545}">
      <dgm:prSet/>
      <dgm:spPr/>
      <dgm:t>
        <a:bodyPr/>
        <a:lstStyle/>
        <a:p>
          <a:endParaRPr lang="ru-RU"/>
        </a:p>
      </dgm:t>
    </dgm:pt>
    <dgm:pt modelId="{414729DE-23A6-4BEC-AF3F-4F650B2F9A46}" type="sibTrans" cxnId="{E46E974C-DB56-41BC-BF85-E9DB82857545}">
      <dgm:prSet/>
      <dgm:spPr/>
      <dgm:t>
        <a:bodyPr/>
        <a:lstStyle/>
        <a:p>
          <a:endParaRPr lang="ru-RU"/>
        </a:p>
      </dgm:t>
    </dgm:pt>
    <dgm:pt modelId="{51F34679-80FC-4226-B16B-8F2E1F07FA31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Симпатия, когда мы демонстрируем доброжелательное отношение к собеседнику</a:t>
          </a:r>
        </a:p>
      </dgm:t>
    </dgm:pt>
    <dgm:pt modelId="{5321E1BC-0D7E-42D9-ABE0-66890540B5C3}" type="parTrans" cxnId="{6786357E-E1AE-46AE-9CF3-7CC15B4C6A57}">
      <dgm:prSet/>
      <dgm:spPr/>
      <dgm:t>
        <a:bodyPr/>
        <a:lstStyle/>
        <a:p>
          <a:endParaRPr lang="ru-RU"/>
        </a:p>
      </dgm:t>
    </dgm:pt>
    <dgm:pt modelId="{C4BC9732-491C-47E2-A46F-89C5F811E981}" type="sibTrans" cxnId="{6786357E-E1AE-46AE-9CF3-7CC15B4C6A57}">
      <dgm:prSet/>
      <dgm:spPr/>
      <dgm:t>
        <a:bodyPr/>
        <a:lstStyle/>
        <a:p>
          <a:endParaRPr lang="ru-RU"/>
        </a:p>
      </dgm:t>
    </dgm:pt>
    <dgm:pt modelId="{13AEBEFC-DEDD-4689-A2EA-113E59918ADA}" type="pres">
      <dgm:prSet presAssocID="{2C442B92-37FA-48E1-B0D7-3B665D09EED6}" presName="Name0" presStyleCnt="0">
        <dgm:presLayoutVars>
          <dgm:chMax val="7"/>
          <dgm:chPref val="7"/>
          <dgm:dir/>
        </dgm:presLayoutVars>
      </dgm:prSet>
      <dgm:spPr/>
    </dgm:pt>
    <dgm:pt modelId="{904F7387-225E-4FB1-8827-56A24DF56AF2}" type="pres">
      <dgm:prSet presAssocID="{2C442B92-37FA-48E1-B0D7-3B665D09EED6}" presName="Name1" presStyleCnt="0"/>
      <dgm:spPr/>
    </dgm:pt>
    <dgm:pt modelId="{0F29655D-91F5-4B9C-9028-853E44E9DF69}" type="pres">
      <dgm:prSet presAssocID="{2C442B92-37FA-48E1-B0D7-3B665D09EED6}" presName="cycle" presStyleCnt="0"/>
      <dgm:spPr/>
    </dgm:pt>
    <dgm:pt modelId="{79370CBA-EFAC-49F7-9FFB-1F0E8C84E203}" type="pres">
      <dgm:prSet presAssocID="{2C442B92-37FA-48E1-B0D7-3B665D09EED6}" presName="srcNode" presStyleLbl="node1" presStyleIdx="0" presStyleCnt="3"/>
      <dgm:spPr/>
    </dgm:pt>
    <dgm:pt modelId="{24D5BF94-F8A6-4018-8544-38948EA26985}" type="pres">
      <dgm:prSet presAssocID="{2C442B92-37FA-48E1-B0D7-3B665D09EED6}" presName="conn" presStyleLbl="parChTrans1D2" presStyleIdx="0" presStyleCnt="1"/>
      <dgm:spPr/>
    </dgm:pt>
    <dgm:pt modelId="{0321DB68-8755-4447-9DAE-74FE20A38278}" type="pres">
      <dgm:prSet presAssocID="{2C442B92-37FA-48E1-B0D7-3B665D09EED6}" presName="extraNode" presStyleLbl="node1" presStyleIdx="0" presStyleCnt="3"/>
      <dgm:spPr/>
    </dgm:pt>
    <dgm:pt modelId="{7EF361BF-6D8A-42C9-89DB-3A033D5BC22E}" type="pres">
      <dgm:prSet presAssocID="{2C442B92-37FA-48E1-B0D7-3B665D09EED6}" presName="dstNode" presStyleLbl="node1" presStyleIdx="0" presStyleCnt="3"/>
      <dgm:spPr/>
    </dgm:pt>
    <dgm:pt modelId="{BADE1687-9F54-49A8-88AE-EFC7B4B2F4CE}" type="pres">
      <dgm:prSet presAssocID="{98B8B344-22E6-4621-A254-6DFA4C94E1A5}" presName="text_1" presStyleLbl="node1" presStyleIdx="0" presStyleCnt="3">
        <dgm:presLayoutVars>
          <dgm:bulletEnabled val="1"/>
        </dgm:presLayoutVars>
      </dgm:prSet>
      <dgm:spPr/>
    </dgm:pt>
    <dgm:pt modelId="{9227778D-8163-46A2-834D-D36D5003D2D9}" type="pres">
      <dgm:prSet presAssocID="{98B8B344-22E6-4621-A254-6DFA4C94E1A5}" presName="accent_1" presStyleCnt="0"/>
      <dgm:spPr/>
    </dgm:pt>
    <dgm:pt modelId="{BB8C40A8-11BE-41B1-A3B5-5F389D0209F3}" type="pres">
      <dgm:prSet presAssocID="{98B8B344-22E6-4621-A254-6DFA4C94E1A5}" presName="accentRepeatNode" presStyleLbl="solidFgAcc1" presStyleIdx="0" presStyleCnt="3"/>
      <dgm:spPr/>
    </dgm:pt>
    <dgm:pt modelId="{6079EF59-74D5-43B0-891F-B2E36D4FEC50}" type="pres">
      <dgm:prSet presAssocID="{59E75088-95DE-42C8-9E3A-11CEE858E101}" presName="text_2" presStyleLbl="node1" presStyleIdx="1" presStyleCnt="3">
        <dgm:presLayoutVars>
          <dgm:bulletEnabled val="1"/>
        </dgm:presLayoutVars>
      </dgm:prSet>
      <dgm:spPr/>
    </dgm:pt>
    <dgm:pt modelId="{6E401463-CE21-487F-8927-1D98AC40D69D}" type="pres">
      <dgm:prSet presAssocID="{59E75088-95DE-42C8-9E3A-11CEE858E101}" presName="accent_2" presStyleCnt="0"/>
      <dgm:spPr/>
    </dgm:pt>
    <dgm:pt modelId="{3663D847-3965-478E-A19D-D05A2D0EE235}" type="pres">
      <dgm:prSet presAssocID="{59E75088-95DE-42C8-9E3A-11CEE858E101}" presName="accentRepeatNode" presStyleLbl="solidFgAcc1" presStyleIdx="1" presStyleCnt="3"/>
      <dgm:spPr/>
    </dgm:pt>
    <dgm:pt modelId="{316E1794-E210-4064-9368-AD656D051284}" type="pres">
      <dgm:prSet presAssocID="{51F34679-80FC-4226-B16B-8F2E1F07FA31}" presName="text_3" presStyleLbl="node1" presStyleIdx="2" presStyleCnt="3">
        <dgm:presLayoutVars>
          <dgm:bulletEnabled val="1"/>
        </dgm:presLayoutVars>
      </dgm:prSet>
      <dgm:spPr/>
    </dgm:pt>
    <dgm:pt modelId="{02E96E5E-3480-41CB-ACA7-3DC98CBCC50A}" type="pres">
      <dgm:prSet presAssocID="{51F34679-80FC-4226-B16B-8F2E1F07FA31}" presName="accent_3" presStyleCnt="0"/>
      <dgm:spPr/>
    </dgm:pt>
    <dgm:pt modelId="{89626835-031C-4B49-BAC9-36D94C3C3C67}" type="pres">
      <dgm:prSet presAssocID="{51F34679-80FC-4226-B16B-8F2E1F07FA31}" presName="accentRepeatNode" presStyleLbl="solidFgAcc1" presStyleIdx="2" presStyleCnt="3"/>
      <dgm:spPr/>
    </dgm:pt>
  </dgm:ptLst>
  <dgm:cxnLst>
    <dgm:cxn modelId="{A8E9F901-4983-478C-B614-B130910A171F}" type="presOf" srcId="{98B8B344-22E6-4621-A254-6DFA4C94E1A5}" destId="{BADE1687-9F54-49A8-88AE-EFC7B4B2F4CE}" srcOrd="0" destOrd="0" presId="urn:microsoft.com/office/officeart/2008/layout/VerticalCurvedList"/>
    <dgm:cxn modelId="{B3DCBD17-25B1-442C-97AE-C630C2AB670F}" type="presOf" srcId="{59E75088-95DE-42C8-9E3A-11CEE858E101}" destId="{6079EF59-74D5-43B0-891F-B2E36D4FEC50}" srcOrd="0" destOrd="0" presId="urn:microsoft.com/office/officeart/2008/layout/VerticalCurvedList"/>
    <dgm:cxn modelId="{02485D60-436C-4D13-B732-04E966D2E357}" type="presOf" srcId="{2C442B92-37FA-48E1-B0D7-3B665D09EED6}" destId="{13AEBEFC-DEDD-4689-A2EA-113E59918ADA}" srcOrd="0" destOrd="0" presId="urn:microsoft.com/office/officeart/2008/layout/VerticalCurvedList"/>
    <dgm:cxn modelId="{6EE2E565-EBF1-4DA5-8BD0-C96E5A6A3B61}" type="presOf" srcId="{51F34679-80FC-4226-B16B-8F2E1F07FA31}" destId="{316E1794-E210-4064-9368-AD656D051284}" srcOrd="0" destOrd="0" presId="urn:microsoft.com/office/officeart/2008/layout/VerticalCurvedList"/>
    <dgm:cxn modelId="{E46E974C-DB56-41BC-BF85-E9DB82857545}" srcId="{2C442B92-37FA-48E1-B0D7-3B665D09EED6}" destId="{59E75088-95DE-42C8-9E3A-11CEE858E101}" srcOrd="1" destOrd="0" parTransId="{1442351A-363D-4785-B431-BE41C3F0C159}" sibTransId="{414729DE-23A6-4BEC-AF3F-4F650B2F9A46}"/>
    <dgm:cxn modelId="{6786357E-E1AE-46AE-9CF3-7CC15B4C6A57}" srcId="{2C442B92-37FA-48E1-B0D7-3B665D09EED6}" destId="{51F34679-80FC-4226-B16B-8F2E1F07FA31}" srcOrd="2" destOrd="0" parTransId="{5321E1BC-0D7E-42D9-ABE0-66890540B5C3}" sibTransId="{C4BC9732-491C-47E2-A46F-89C5F811E981}"/>
    <dgm:cxn modelId="{E3DF26E8-9808-41F8-9450-D7D97E48A133}" type="presOf" srcId="{8AA4AB5C-1E49-455F-BCA5-108A5EBDAF00}" destId="{24D5BF94-F8A6-4018-8544-38948EA26985}" srcOrd="0" destOrd="0" presId="urn:microsoft.com/office/officeart/2008/layout/VerticalCurvedList"/>
    <dgm:cxn modelId="{9D528FF8-6F88-491C-A1AE-1BFA2A45152F}" srcId="{2C442B92-37FA-48E1-B0D7-3B665D09EED6}" destId="{98B8B344-22E6-4621-A254-6DFA4C94E1A5}" srcOrd="0" destOrd="0" parTransId="{1A31ED6C-8630-4F6E-8FD2-58905D219254}" sibTransId="{8AA4AB5C-1E49-455F-BCA5-108A5EBDAF00}"/>
    <dgm:cxn modelId="{3C95C61A-786F-441D-AA45-3CE0C905C615}" type="presParOf" srcId="{13AEBEFC-DEDD-4689-A2EA-113E59918ADA}" destId="{904F7387-225E-4FB1-8827-56A24DF56AF2}" srcOrd="0" destOrd="0" presId="urn:microsoft.com/office/officeart/2008/layout/VerticalCurvedList"/>
    <dgm:cxn modelId="{61EAB71F-3802-4895-A4F3-7198D46B1E9C}" type="presParOf" srcId="{904F7387-225E-4FB1-8827-56A24DF56AF2}" destId="{0F29655D-91F5-4B9C-9028-853E44E9DF69}" srcOrd="0" destOrd="0" presId="urn:microsoft.com/office/officeart/2008/layout/VerticalCurvedList"/>
    <dgm:cxn modelId="{8EBB40D3-EBF0-4AC8-A6DA-A6799290F613}" type="presParOf" srcId="{0F29655D-91F5-4B9C-9028-853E44E9DF69}" destId="{79370CBA-EFAC-49F7-9FFB-1F0E8C84E203}" srcOrd="0" destOrd="0" presId="urn:microsoft.com/office/officeart/2008/layout/VerticalCurvedList"/>
    <dgm:cxn modelId="{124F414E-E6F9-4D2D-AFED-9B9DC548A839}" type="presParOf" srcId="{0F29655D-91F5-4B9C-9028-853E44E9DF69}" destId="{24D5BF94-F8A6-4018-8544-38948EA26985}" srcOrd="1" destOrd="0" presId="urn:microsoft.com/office/officeart/2008/layout/VerticalCurvedList"/>
    <dgm:cxn modelId="{C7597914-4FB7-49A2-B40D-E0F7C784A897}" type="presParOf" srcId="{0F29655D-91F5-4B9C-9028-853E44E9DF69}" destId="{0321DB68-8755-4447-9DAE-74FE20A38278}" srcOrd="2" destOrd="0" presId="urn:microsoft.com/office/officeart/2008/layout/VerticalCurvedList"/>
    <dgm:cxn modelId="{697699CD-6FC4-434C-97D2-5817510DA5A7}" type="presParOf" srcId="{0F29655D-91F5-4B9C-9028-853E44E9DF69}" destId="{7EF361BF-6D8A-42C9-89DB-3A033D5BC22E}" srcOrd="3" destOrd="0" presId="urn:microsoft.com/office/officeart/2008/layout/VerticalCurvedList"/>
    <dgm:cxn modelId="{33427F74-A485-4E78-AE4E-F4D575B22EE7}" type="presParOf" srcId="{904F7387-225E-4FB1-8827-56A24DF56AF2}" destId="{BADE1687-9F54-49A8-88AE-EFC7B4B2F4CE}" srcOrd="1" destOrd="0" presId="urn:microsoft.com/office/officeart/2008/layout/VerticalCurvedList"/>
    <dgm:cxn modelId="{88DD1D4C-E492-4060-9589-50562317DD22}" type="presParOf" srcId="{904F7387-225E-4FB1-8827-56A24DF56AF2}" destId="{9227778D-8163-46A2-834D-D36D5003D2D9}" srcOrd="2" destOrd="0" presId="urn:microsoft.com/office/officeart/2008/layout/VerticalCurvedList"/>
    <dgm:cxn modelId="{41C09BA4-A3BE-4F4A-85C1-FAAA3D919B90}" type="presParOf" srcId="{9227778D-8163-46A2-834D-D36D5003D2D9}" destId="{BB8C40A8-11BE-41B1-A3B5-5F389D0209F3}" srcOrd="0" destOrd="0" presId="urn:microsoft.com/office/officeart/2008/layout/VerticalCurvedList"/>
    <dgm:cxn modelId="{C6E5C928-83BD-4695-BA15-3907800B05F1}" type="presParOf" srcId="{904F7387-225E-4FB1-8827-56A24DF56AF2}" destId="{6079EF59-74D5-43B0-891F-B2E36D4FEC50}" srcOrd="3" destOrd="0" presId="urn:microsoft.com/office/officeart/2008/layout/VerticalCurvedList"/>
    <dgm:cxn modelId="{C9D72CC4-CD7C-4354-8C79-3514C57FDA5C}" type="presParOf" srcId="{904F7387-225E-4FB1-8827-56A24DF56AF2}" destId="{6E401463-CE21-487F-8927-1D98AC40D69D}" srcOrd="4" destOrd="0" presId="urn:microsoft.com/office/officeart/2008/layout/VerticalCurvedList"/>
    <dgm:cxn modelId="{3369F320-B9BA-4EBE-91D1-95191D8F8717}" type="presParOf" srcId="{6E401463-CE21-487F-8927-1D98AC40D69D}" destId="{3663D847-3965-478E-A19D-D05A2D0EE235}" srcOrd="0" destOrd="0" presId="urn:microsoft.com/office/officeart/2008/layout/VerticalCurvedList"/>
    <dgm:cxn modelId="{0D744CAF-C794-44E3-BDB8-8A09BD3C9696}" type="presParOf" srcId="{904F7387-225E-4FB1-8827-56A24DF56AF2}" destId="{316E1794-E210-4064-9368-AD656D051284}" srcOrd="5" destOrd="0" presId="urn:microsoft.com/office/officeart/2008/layout/VerticalCurvedList"/>
    <dgm:cxn modelId="{78444DD2-BDA5-48F5-80E8-E5397E0C683B}" type="presParOf" srcId="{904F7387-225E-4FB1-8827-56A24DF56AF2}" destId="{02E96E5E-3480-41CB-ACA7-3DC98CBCC50A}" srcOrd="6" destOrd="0" presId="urn:microsoft.com/office/officeart/2008/layout/VerticalCurvedList"/>
    <dgm:cxn modelId="{96BE4616-6C2A-47AF-8C2A-816B84818D05}" type="presParOf" srcId="{02E96E5E-3480-41CB-ACA7-3DC98CBCC50A}" destId="{89626835-031C-4B49-BAC9-36D94C3C3C6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3F18F3-02F6-4DE2-971E-41B58B0866F2}" type="doc">
      <dgm:prSet loTypeId="urn:microsoft.com/office/officeart/2005/8/layout/StepDownProcess" loCatId="process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259FBAD-DF4E-495E-8B9C-84CE6A6730FE}">
      <dgm:prSet phldrT="[Текст]" custT="1"/>
      <dgm:spPr/>
      <dgm:t>
        <a:bodyPr/>
        <a:lstStyle/>
        <a:p>
          <a:pPr algn="ctr"/>
          <a:r>
            <a:rPr lang="ru-RU" sz="1600" dirty="0">
              <a:latin typeface="Arial Black" panose="020B0A04020102020204" pitchFamily="34" charset="0"/>
            </a:rPr>
            <a:t>Не упустить основной смысл того, что нам говорит собеседник</a:t>
          </a:r>
        </a:p>
      </dgm:t>
    </dgm:pt>
    <dgm:pt modelId="{1DC66B0F-B5B5-48BE-997B-6572F917BD62}" type="parTrans" cxnId="{5ADA48B8-3D09-4ED0-9269-30F09B9F5299}">
      <dgm:prSet/>
      <dgm:spPr/>
      <dgm:t>
        <a:bodyPr/>
        <a:lstStyle/>
        <a:p>
          <a:endParaRPr lang="ru-RU"/>
        </a:p>
      </dgm:t>
    </dgm:pt>
    <dgm:pt modelId="{389DC6AE-34AD-4292-AB1D-42BD6B783C6C}" type="sibTrans" cxnId="{5ADA48B8-3D09-4ED0-9269-30F09B9F5299}">
      <dgm:prSet/>
      <dgm:spPr/>
      <dgm:t>
        <a:bodyPr/>
        <a:lstStyle/>
        <a:p>
          <a:endParaRPr lang="ru-RU"/>
        </a:p>
      </dgm:t>
    </dgm:pt>
    <dgm:pt modelId="{EDD6392B-4883-4866-97B7-E545FE5713EE}">
      <dgm:prSet phldrT="[Текст]"/>
      <dgm:spPr/>
      <dgm:t>
        <a:bodyPr/>
        <a:lstStyle/>
        <a:p>
          <a:r>
            <a:rPr lang="ru-RU" dirty="0">
              <a:latin typeface="Arial Black" panose="020B0A04020102020204" pitchFamily="34" charset="0"/>
            </a:rPr>
            <a:t>Правильно дать ему понять на уровне невербальном, что мы его внимательно слушаем</a:t>
          </a:r>
        </a:p>
      </dgm:t>
    </dgm:pt>
    <dgm:pt modelId="{8E171331-D5B2-4F03-B984-A8A4558A2FFD}" type="parTrans" cxnId="{15090DCB-39DB-4C2B-8880-D97FEA8F0E83}">
      <dgm:prSet/>
      <dgm:spPr/>
      <dgm:t>
        <a:bodyPr/>
        <a:lstStyle/>
        <a:p>
          <a:endParaRPr lang="ru-RU"/>
        </a:p>
      </dgm:t>
    </dgm:pt>
    <dgm:pt modelId="{57835FFA-C787-4EE1-AECC-CBF8979401FC}" type="sibTrans" cxnId="{15090DCB-39DB-4C2B-8880-D97FEA8F0E83}">
      <dgm:prSet/>
      <dgm:spPr/>
      <dgm:t>
        <a:bodyPr/>
        <a:lstStyle/>
        <a:p>
          <a:endParaRPr lang="ru-RU"/>
        </a:p>
      </dgm:t>
    </dgm:pt>
    <dgm:pt modelId="{700EAB74-0042-4ACE-9BEF-B90FABBE327B}" type="pres">
      <dgm:prSet presAssocID="{963F18F3-02F6-4DE2-971E-41B58B0866F2}" presName="rootnode" presStyleCnt="0">
        <dgm:presLayoutVars>
          <dgm:chMax/>
          <dgm:chPref/>
          <dgm:dir/>
          <dgm:animLvl val="lvl"/>
        </dgm:presLayoutVars>
      </dgm:prSet>
      <dgm:spPr/>
    </dgm:pt>
    <dgm:pt modelId="{BD15EB13-1E93-4021-ACF8-248B5AD0D351}" type="pres">
      <dgm:prSet presAssocID="{E259FBAD-DF4E-495E-8B9C-84CE6A6730FE}" presName="composite" presStyleCnt="0"/>
      <dgm:spPr/>
    </dgm:pt>
    <dgm:pt modelId="{81C899CB-6305-4E2A-9CDB-02C8407F1AC1}" type="pres">
      <dgm:prSet presAssocID="{E259FBAD-DF4E-495E-8B9C-84CE6A6730FE}" presName="bentUpArrow1" presStyleLbl="alignImgPlace1" presStyleIdx="0" presStyleCnt="1"/>
      <dgm:spPr/>
    </dgm:pt>
    <dgm:pt modelId="{CA83F639-CD62-4E71-A486-F49295A489A4}" type="pres">
      <dgm:prSet presAssocID="{E259FBAD-DF4E-495E-8B9C-84CE6A6730FE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0E0E51CF-9411-4DFE-8B79-15AA18CF3D46}" type="pres">
      <dgm:prSet presAssocID="{E259FBAD-DF4E-495E-8B9C-84CE6A6730FE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DDCB9728-56BD-4258-8FEB-4FCF95D9D53C}" type="pres">
      <dgm:prSet presAssocID="{389DC6AE-34AD-4292-AB1D-42BD6B783C6C}" presName="sibTrans" presStyleCnt="0"/>
      <dgm:spPr/>
    </dgm:pt>
    <dgm:pt modelId="{C9C75020-467A-434B-8BA2-617FA8062047}" type="pres">
      <dgm:prSet presAssocID="{EDD6392B-4883-4866-97B7-E545FE5713EE}" presName="composite" presStyleCnt="0"/>
      <dgm:spPr/>
    </dgm:pt>
    <dgm:pt modelId="{FC9AA761-5D98-4910-BD4E-D355E2EB66C6}" type="pres">
      <dgm:prSet presAssocID="{EDD6392B-4883-4866-97B7-E545FE5713EE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EE981D02-F487-4168-B52E-E52A41B47E4B}" type="presOf" srcId="{EDD6392B-4883-4866-97B7-E545FE5713EE}" destId="{FC9AA761-5D98-4910-BD4E-D355E2EB66C6}" srcOrd="0" destOrd="0" presId="urn:microsoft.com/office/officeart/2005/8/layout/StepDownProcess"/>
    <dgm:cxn modelId="{FFF6142A-5827-4878-B883-411223A8E096}" type="presOf" srcId="{E259FBAD-DF4E-495E-8B9C-84CE6A6730FE}" destId="{CA83F639-CD62-4E71-A486-F49295A489A4}" srcOrd="0" destOrd="0" presId="urn:microsoft.com/office/officeart/2005/8/layout/StepDownProcess"/>
    <dgm:cxn modelId="{5ADA48B8-3D09-4ED0-9269-30F09B9F5299}" srcId="{963F18F3-02F6-4DE2-971E-41B58B0866F2}" destId="{E259FBAD-DF4E-495E-8B9C-84CE6A6730FE}" srcOrd="0" destOrd="0" parTransId="{1DC66B0F-B5B5-48BE-997B-6572F917BD62}" sibTransId="{389DC6AE-34AD-4292-AB1D-42BD6B783C6C}"/>
    <dgm:cxn modelId="{15090DCB-39DB-4C2B-8880-D97FEA8F0E83}" srcId="{963F18F3-02F6-4DE2-971E-41B58B0866F2}" destId="{EDD6392B-4883-4866-97B7-E545FE5713EE}" srcOrd="1" destOrd="0" parTransId="{8E171331-D5B2-4F03-B984-A8A4558A2FFD}" sibTransId="{57835FFA-C787-4EE1-AECC-CBF8979401FC}"/>
    <dgm:cxn modelId="{79E943DD-942B-4C94-9BBF-6072888497A8}" type="presOf" srcId="{963F18F3-02F6-4DE2-971E-41B58B0866F2}" destId="{700EAB74-0042-4ACE-9BEF-B90FABBE327B}" srcOrd="0" destOrd="0" presId="urn:microsoft.com/office/officeart/2005/8/layout/StepDownProcess"/>
    <dgm:cxn modelId="{96ED99F8-56EB-46E8-B361-BF2817F81C00}" type="presParOf" srcId="{700EAB74-0042-4ACE-9BEF-B90FABBE327B}" destId="{BD15EB13-1E93-4021-ACF8-248B5AD0D351}" srcOrd="0" destOrd="0" presId="urn:microsoft.com/office/officeart/2005/8/layout/StepDownProcess"/>
    <dgm:cxn modelId="{B1D662AB-7AAF-42FE-9BE7-FEA1F6328BF8}" type="presParOf" srcId="{BD15EB13-1E93-4021-ACF8-248B5AD0D351}" destId="{81C899CB-6305-4E2A-9CDB-02C8407F1AC1}" srcOrd="0" destOrd="0" presId="urn:microsoft.com/office/officeart/2005/8/layout/StepDownProcess"/>
    <dgm:cxn modelId="{37B292BA-D089-462F-AA0B-A9CF09646B98}" type="presParOf" srcId="{BD15EB13-1E93-4021-ACF8-248B5AD0D351}" destId="{CA83F639-CD62-4E71-A486-F49295A489A4}" srcOrd="1" destOrd="0" presId="urn:microsoft.com/office/officeart/2005/8/layout/StepDownProcess"/>
    <dgm:cxn modelId="{662A30EE-4DF9-4145-8E3C-AD762BB4757F}" type="presParOf" srcId="{BD15EB13-1E93-4021-ACF8-248B5AD0D351}" destId="{0E0E51CF-9411-4DFE-8B79-15AA18CF3D46}" srcOrd="2" destOrd="0" presId="urn:microsoft.com/office/officeart/2005/8/layout/StepDownProcess"/>
    <dgm:cxn modelId="{44BDB2A9-B675-4028-BD4D-EC2EFCEFDC38}" type="presParOf" srcId="{700EAB74-0042-4ACE-9BEF-B90FABBE327B}" destId="{DDCB9728-56BD-4258-8FEB-4FCF95D9D53C}" srcOrd="1" destOrd="0" presId="urn:microsoft.com/office/officeart/2005/8/layout/StepDownProcess"/>
    <dgm:cxn modelId="{ADD8E4A7-17D8-4E7C-B2EE-659395419DF1}" type="presParOf" srcId="{700EAB74-0042-4ACE-9BEF-B90FABBE327B}" destId="{C9C75020-467A-434B-8BA2-617FA8062047}" srcOrd="2" destOrd="0" presId="urn:microsoft.com/office/officeart/2005/8/layout/StepDownProcess"/>
    <dgm:cxn modelId="{F8EC50A1-E64A-4407-84D9-F21357CA8365}" type="presParOf" srcId="{C9C75020-467A-434B-8BA2-617FA8062047}" destId="{FC9AA761-5D98-4910-BD4E-D355E2EB66C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0CEF6-8A27-4825-BDFF-795A7DD71695}">
      <dsp:nvSpPr>
        <dsp:cNvPr id="0" name=""/>
        <dsp:cNvSpPr/>
      </dsp:nvSpPr>
      <dsp:spPr>
        <a:xfrm>
          <a:off x="0" y="768183"/>
          <a:ext cx="639209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1A9DE5-24B4-4B17-8FD8-8A88FEF33786}">
      <dsp:nvSpPr>
        <dsp:cNvPr id="0" name=""/>
        <dsp:cNvSpPr/>
      </dsp:nvSpPr>
      <dsp:spPr>
        <a:xfrm>
          <a:off x="319604" y="62807"/>
          <a:ext cx="4474463" cy="95629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124" tIns="0" rIns="16912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Психологическое принятие ситуации</a:t>
          </a:r>
        </a:p>
      </dsp:txBody>
      <dsp:txXfrm>
        <a:off x="366287" y="109490"/>
        <a:ext cx="4381097" cy="862930"/>
      </dsp:txXfrm>
    </dsp:sp>
    <dsp:sp modelId="{0E8221BB-2C90-4DA9-AB01-5A86808C5A04}">
      <dsp:nvSpPr>
        <dsp:cNvPr id="0" name=""/>
        <dsp:cNvSpPr/>
      </dsp:nvSpPr>
      <dsp:spPr>
        <a:xfrm>
          <a:off x="0" y="2067133"/>
          <a:ext cx="639209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21C998-49A4-46A9-99E5-8A4E1729065D}">
      <dsp:nvSpPr>
        <dsp:cNvPr id="0" name=""/>
        <dsp:cNvSpPr/>
      </dsp:nvSpPr>
      <dsp:spPr>
        <a:xfrm>
          <a:off x="319292" y="1288383"/>
          <a:ext cx="4470094" cy="1029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124" tIns="0" rIns="16912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Невербальное проявление с точки зрения взгляда (мы должны держать взгляд на собеседнике)</a:t>
          </a:r>
        </a:p>
      </dsp:txBody>
      <dsp:txXfrm>
        <a:off x="369556" y="1338647"/>
        <a:ext cx="4369566" cy="929142"/>
      </dsp:txXfrm>
    </dsp:sp>
    <dsp:sp modelId="{0973FBAE-0C0A-4CF5-A2BD-C2396C40A06F}">
      <dsp:nvSpPr>
        <dsp:cNvPr id="0" name=""/>
        <dsp:cNvSpPr/>
      </dsp:nvSpPr>
      <dsp:spPr>
        <a:xfrm>
          <a:off x="0" y="3311172"/>
          <a:ext cx="639209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066096-ACAD-4297-A626-918446A0447C}">
      <dsp:nvSpPr>
        <dsp:cNvPr id="0" name=""/>
        <dsp:cNvSpPr/>
      </dsp:nvSpPr>
      <dsp:spPr>
        <a:xfrm>
          <a:off x="319604" y="2587333"/>
          <a:ext cx="4474463" cy="97475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124" tIns="0" rIns="16912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Вопросы, которые могут задаваться собеседнику</a:t>
          </a:r>
        </a:p>
      </dsp:txBody>
      <dsp:txXfrm>
        <a:off x="367188" y="2634917"/>
        <a:ext cx="4379295" cy="8795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5BF94-F8A6-4018-8544-38948EA26985}">
      <dsp:nvSpPr>
        <dsp:cNvPr id="0" name=""/>
        <dsp:cNvSpPr/>
      </dsp:nvSpPr>
      <dsp:spPr>
        <a:xfrm>
          <a:off x="-5411021" y="-828648"/>
          <a:ext cx="6443626" cy="6443626"/>
        </a:xfrm>
        <a:prstGeom prst="blockArc">
          <a:avLst>
            <a:gd name="adj1" fmla="val 18900000"/>
            <a:gd name="adj2" fmla="val 2700000"/>
            <a:gd name="adj3" fmla="val 335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E1687-9F54-49A8-88AE-EFC7B4B2F4CE}">
      <dsp:nvSpPr>
        <dsp:cNvPr id="0" name=""/>
        <dsp:cNvSpPr/>
      </dsp:nvSpPr>
      <dsp:spPr>
        <a:xfrm>
          <a:off x="664342" y="478632"/>
          <a:ext cx="7662492" cy="9572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983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Сопереживание, мы высказываем сопереживание тому, о чем слышим</a:t>
          </a:r>
        </a:p>
      </dsp:txBody>
      <dsp:txXfrm>
        <a:off x="664342" y="478632"/>
        <a:ext cx="7662492" cy="957265"/>
      </dsp:txXfrm>
    </dsp:sp>
    <dsp:sp modelId="{BB8C40A8-11BE-41B1-A3B5-5F389D0209F3}">
      <dsp:nvSpPr>
        <dsp:cNvPr id="0" name=""/>
        <dsp:cNvSpPr/>
      </dsp:nvSpPr>
      <dsp:spPr>
        <a:xfrm>
          <a:off x="66051" y="358974"/>
          <a:ext cx="1196582" cy="11965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79EF59-74D5-43B0-891F-B2E36D4FEC50}">
      <dsp:nvSpPr>
        <dsp:cNvPr id="0" name=""/>
        <dsp:cNvSpPr/>
      </dsp:nvSpPr>
      <dsp:spPr>
        <a:xfrm>
          <a:off x="1012308" y="1914531"/>
          <a:ext cx="7314526" cy="9572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983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Сочувствие, мы предлагаем собеседнику помочь решить проблемы</a:t>
          </a:r>
        </a:p>
      </dsp:txBody>
      <dsp:txXfrm>
        <a:off x="1012308" y="1914531"/>
        <a:ext cx="7314526" cy="957265"/>
      </dsp:txXfrm>
    </dsp:sp>
    <dsp:sp modelId="{3663D847-3965-478E-A19D-D05A2D0EE235}">
      <dsp:nvSpPr>
        <dsp:cNvPr id="0" name=""/>
        <dsp:cNvSpPr/>
      </dsp:nvSpPr>
      <dsp:spPr>
        <a:xfrm>
          <a:off x="414017" y="1794873"/>
          <a:ext cx="1196582" cy="11965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6E1794-E210-4064-9368-AD656D051284}">
      <dsp:nvSpPr>
        <dsp:cNvPr id="0" name=""/>
        <dsp:cNvSpPr/>
      </dsp:nvSpPr>
      <dsp:spPr>
        <a:xfrm>
          <a:off x="664342" y="3350430"/>
          <a:ext cx="7662492" cy="9572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983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Симпатия, когда мы демонстрируем доброжелательное отношение к собеседнику</a:t>
          </a:r>
        </a:p>
      </dsp:txBody>
      <dsp:txXfrm>
        <a:off x="664342" y="3350430"/>
        <a:ext cx="7662492" cy="957265"/>
      </dsp:txXfrm>
    </dsp:sp>
    <dsp:sp modelId="{89626835-031C-4B49-BAC9-36D94C3C3C67}">
      <dsp:nvSpPr>
        <dsp:cNvPr id="0" name=""/>
        <dsp:cNvSpPr/>
      </dsp:nvSpPr>
      <dsp:spPr>
        <a:xfrm>
          <a:off x="66051" y="3230772"/>
          <a:ext cx="1196582" cy="11965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899CB-6305-4E2A-9CDB-02C8407F1AC1}">
      <dsp:nvSpPr>
        <dsp:cNvPr id="0" name=""/>
        <dsp:cNvSpPr/>
      </dsp:nvSpPr>
      <dsp:spPr>
        <a:xfrm rot="5400000">
          <a:off x="773394" y="1806961"/>
          <a:ext cx="1615993" cy="18397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3F639-CD62-4E71-A486-F49295A489A4}">
      <dsp:nvSpPr>
        <dsp:cNvPr id="0" name=""/>
        <dsp:cNvSpPr/>
      </dsp:nvSpPr>
      <dsp:spPr>
        <a:xfrm>
          <a:off x="345254" y="15600"/>
          <a:ext cx="2720382" cy="190417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Не упустить основной смысл того, что нам говорит собеседник</a:t>
          </a:r>
        </a:p>
      </dsp:txBody>
      <dsp:txXfrm>
        <a:off x="438225" y="108571"/>
        <a:ext cx="2534440" cy="1718237"/>
      </dsp:txXfrm>
    </dsp:sp>
    <dsp:sp modelId="{0E0E51CF-9411-4DFE-8B79-15AA18CF3D46}">
      <dsp:nvSpPr>
        <dsp:cNvPr id="0" name=""/>
        <dsp:cNvSpPr/>
      </dsp:nvSpPr>
      <dsp:spPr>
        <a:xfrm>
          <a:off x="3065636" y="197207"/>
          <a:ext cx="1978546" cy="1539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AA761-5D98-4910-BD4E-D355E2EB66C6}">
      <dsp:nvSpPr>
        <dsp:cNvPr id="0" name=""/>
        <dsp:cNvSpPr/>
      </dsp:nvSpPr>
      <dsp:spPr>
        <a:xfrm>
          <a:off x="2600740" y="2154622"/>
          <a:ext cx="2720382" cy="190417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Правильно дать ему понять на уровне невербальном, что мы его внимательно слушаем</a:t>
          </a:r>
        </a:p>
      </dsp:txBody>
      <dsp:txXfrm>
        <a:off x="2693711" y="2247593"/>
        <a:ext cx="2534440" cy="1718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04856" cy="1128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3.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диалога в эффективной коммуникации.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Урок 1.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Техники активного слушания.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51214" y="401421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Эффективные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1891" y="1311769"/>
            <a:ext cx="8219209" cy="142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Активное слушание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позволяет нам, с одной стороны,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получить полную информацию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 собеседника, с другой стороны,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показать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ему, что мы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вовлечены в беседу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продемонстрировать нашу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глубокую заинтересованность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910443" y="2847609"/>
            <a:ext cx="7609113" cy="142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Активное слушание имеет два основных компонента: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уточнение истинных смыслов беседы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проявление деталей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показывающих ценность диалога. Это две стороны процесса коммуникации –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вербальная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невербальная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18808" y="4496079"/>
            <a:ext cx="6809014" cy="142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Активное слушание представляет из себя не привычное общение,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процесс осознанного взаимодействия, когда внимание приковано к мыслям и чувствам собеседника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1891" y="264004"/>
            <a:ext cx="8039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Техника активного слушания </a:t>
            </a:r>
          </a:p>
        </p:txBody>
      </p:sp>
    </p:spTree>
    <p:extLst>
      <p:ext uri="{BB962C8B-B14F-4D97-AF65-F5344CB8AC3E}">
        <p14:creationId xmlns:p14="http://schemas.microsoft.com/office/powerpoint/2010/main" val="299383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615" y="264004"/>
            <a:ext cx="8441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Моменты, определяющие активное слушание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07380885"/>
              </p:ext>
            </p:extLst>
          </p:nvPr>
        </p:nvGraphicFramePr>
        <p:xfrm>
          <a:off x="435429" y="2412274"/>
          <a:ext cx="6392091" cy="3802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77890" y="1196864"/>
            <a:ext cx="502969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CC3300"/>
                </a:solidFill>
                <a:latin typeface="Arial Black" panose="020B0A04020102020204" pitchFamily="34" charset="0"/>
              </a:rPr>
              <a:t>Вопросы могут задаваться по-разному.</a:t>
            </a:r>
          </a:p>
          <a:p>
            <a:pPr algn="ctr"/>
            <a:r>
              <a:rPr lang="ru-RU" sz="1600" dirty="0">
                <a:solidFill>
                  <a:srgbClr val="CC3300"/>
                </a:solidFill>
                <a:latin typeface="Arial Black" panose="020B0A04020102020204" pitchFamily="34" charset="0"/>
              </a:rPr>
              <a:t> </a:t>
            </a: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latin typeface="Arial Black" panose="020B0A04020102020204" pitchFamily="34" charset="0"/>
              </a:rPr>
              <a:t>Первая техника называется «эхо». </a:t>
            </a: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latin typeface="Arial Black" panose="020B0A04020102020204" pitchFamily="34" charset="0"/>
              </a:rPr>
              <a:t>Второй вариант составления вопроса – интерпретация</a:t>
            </a: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latin typeface="Arial Black" panose="020B0A04020102020204" pitchFamily="34" charset="0"/>
              </a:rPr>
              <a:t>Перефразирование – мы коротко повторяем сказанное, но говорим другими словами.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77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78172"/>
            <a:ext cx="8596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Типы построения методов активного слушания с точки зрения эмоционального настроя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52133953"/>
              </p:ext>
            </p:extLst>
          </p:nvPr>
        </p:nvGraphicFramePr>
        <p:xfrm>
          <a:off x="0" y="1393423"/>
          <a:ext cx="8392886" cy="4786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507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78172"/>
            <a:ext cx="8596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Преследуемые цели при демонстрации активного слушания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31259382"/>
              </p:ext>
            </p:extLst>
          </p:nvPr>
        </p:nvGraphicFramePr>
        <p:xfrm>
          <a:off x="240937" y="1476120"/>
          <a:ext cx="5666377" cy="4074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49439" y="1959429"/>
            <a:ext cx="48071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CC3300"/>
                </a:solidFill>
                <a:latin typeface="Arial Black" panose="020B0A04020102020204" pitchFamily="34" charset="0"/>
              </a:rPr>
              <a:t>Этапы техники активного слушания:</a:t>
            </a:r>
          </a:p>
          <a:p>
            <a:pPr marL="285750" indent="-285750" algn="just"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обсудите тему, которая Вас интересует</a:t>
            </a:r>
          </a:p>
          <a:p>
            <a:pPr marL="285750" indent="-285750" algn="just"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возьмите паузу, чтобы обдумать и понять сказанное собеседником</a:t>
            </a:r>
          </a:p>
          <a:p>
            <a:pPr marL="285750" indent="-285750" algn="just"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развейте мысль, которая родилась в диалоге</a:t>
            </a:r>
          </a:p>
          <a:p>
            <a:pPr marL="285750" indent="-285750" algn="just"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обсудите эмоции, которые были у собеседника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3083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</TotalTime>
  <Words>264</Words>
  <Application>Microsoft Office PowerPoint</Application>
  <PresentationFormat>Широкоэкранный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Шанских Дарья Викторовна</cp:lastModifiedBy>
  <cp:revision>22</cp:revision>
  <dcterms:created xsi:type="dcterms:W3CDTF">2020-12-14T13:45:20Z</dcterms:created>
  <dcterms:modified xsi:type="dcterms:W3CDTF">2021-10-12T10:23:06Z</dcterms:modified>
</cp:coreProperties>
</file>