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64A29-8EC2-4E14-8C74-2ECC05E8C186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9AC85F5-CEB8-4744-81C9-03ABEEF5C58A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Избегать конфликтных ситуаций</a:t>
          </a:r>
        </a:p>
      </dgm:t>
    </dgm:pt>
    <dgm:pt modelId="{3AAA2458-6571-401E-950B-237140F2AC2E}" type="parTrans" cxnId="{DC0DA905-1388-4530-901A-94ECD8F168E2}">
      <dgm:prSet/>
      <dgm:spPr/>
      <dgm:t>
        <a:bodyPr/>
        <a:lstStyle/>
        <a:p>
          <a:endParaRPr lang="ru-RU"/>
        </a:p>
      </dgm:t>
    </dgm:pt>
    <dgm:pt modelId="{69B6ADCD-6570-4B0A-A4A7-F1C36EE0EC05}" type="sibTrans" cxnId="{DC0DA905-1388-4530-901A-94ECD8F168E2}">
      <dgm:prSet/>
      <dgm:spPr/>
      <dgm:t>
        <a:bodyPr/>
        <a:lstStyle/>
        <a:p>
          <a:endParaRPr lang="ru-RU"/>
        </a:p>
      </dgm:t>
    </dgm:pt>
    <dgm:pt modelId="{585B1290-C65B-4460-A1B1-0777726874A2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Внимательно слушать и слышать людей с ограниченными возможностями</a:t>
          </a:r>
        </a:p>
      </dgm:t>
    </dgm:pt>
    <dgm:pt modelId="{AA984F97-6154-485A-A190-C351C2E909C4}" type="parTrans" cxnId="{F83F9BD1-56E5-4541-85B1-18BE42F16F21}">
      <dgm:prSet/>
      <dgm:spPr/>
      <dgm:t>
        <a:bodyPr/>
        <a:lstStyle/>
        <a:p>
          <a:endParaRPr lang="ru-RU"/>
        </a:p>
      </dgm:t>
    </dgm:pt>
    <dgm:pt modelId="{2E4432DA-C439-4CCD-AB0C-9364288A8B61}" type="sibTrans" cxnId="{F83F9BD1-56E5-4541-85B1-18BE42F16F21}">
      <dgm:prSet/>
      <dgm:spPr/>
      <dgm:t>
        <a:bodyPr/>
        <a:lstStyle/>
        <a:p>
          <a:endParaRPr lang="ru-RU"/>
        </a:p>
      </dgm:t>
    </dgm:pt>
    <dgm:pt modelId="{A68508BB-13F6-4499-BDCE-80B6E98FC9E4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Регулировать собственные эмоции, возникающие в процессе взаимодействия</a:t>
          </a:r>
        </a:p>
      </dgm:t>
    </dgm:pt>
    <dgm:pt modelId="{A45A6FE3-4D56-48B2-9700-56BF51E3256A}" type="parTrans" cxnId="{9ABA6A2C-9ED6-4015-9172-8BCAF0234102}">
      <dgm:prSet/>
      <dgm:spPr/>
      <dgm:t>
        <a:bodyPr/>
        <a:lstStyle/>
        <a:p>
          <a:endParaRPr lang="ru-RU"/>
        </a:p>
      </dgm:t>
    </dgm:pt>
    <dgm:pt modelId="{792E8C28-04CE-4587-9C6B-6B0DBFC0D21F}" type="sibTrans" cxnId="{9ABA6A2C-9ED6-4015-9172-8BCAF0234102}">
      <dgm:prSet/>
      <dgm:spPr/>
      <dgm:t>
        <a:bodyPr/>
        <a:lstStyle/>
        <a:p>
          <a:endParaRPr lang="ru-RU"/>
        </a:p>
      </dgm:t>
    </dgm:pt>
    <dgm:pt modelId="{7E0146DF-8A0F-4F4A-B892-D4E3A4390F66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Соблюдать культуру и этику общения</a:t>
          </a:r>
        </a:p>
      </dgm:t>
    </dgm:pt>
    <dgm:pt modelId="{FCBCD430-736A-4FE1-A7FE-59B0C4CE866D}" type="parTrans" cxnId="{09610C13-3EC1-478E-88FE-F34163ED7574}">
      <dgm:prSet/>
      <dgm:spPr/>
      <dgm:t>
        <a:bodyPr/>
        <a:lstStyle/>
        <a:p>
          <a:endParaRPr lang="ru-RU"/>
        </a:p>
      </dgm:t>
    </dgm:pt>
    <dgm:pt modelId="{E35770A8-FB26-4EB7-A4AF-5A6DA288002B}" type="sibTrans" cxnId="{09610C13-3EC1-478E-88FE-F34163ED7574}">
      <dgm:prSet/>
      <dgm:spPr/>
      <dgm:t>
        <a:bodyPr/>
        <a:lstStyle/>
        <a:p>
          <a:endParaRPr lang="ru-RU"/>
        </a:p>
      </dgm:t>
    </dgm:pt>
    <dgm:pt modelId="{EA47A24D-2D20-44C2-BDD8-A5866A8737C7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Цивилизованно противостоять манипулированию</a:t>
          </a:r>
        </a:p>
      </dgm:t>
    </dgm:pt>
    <dgm:pt modelId="{98E14F66-1DB6-447E-98E0-38AFDA2BB456}" type="parTrans" cxnId="{4EADE6C6-C46A-4D89-B21A-1BF29969D7C0}">
      <dgm:prSet/>
      <dgm:spPr/>
      <dgm:t>
        <a:bodyPr/>
        <a:lstStyle/>
        <a:p>
          <a:endParaRPr lang="ru-RU"/>
        </a:p>
      </dgm:t>
    </dgm:pt>
    <dgm:pt modelId="{847E7A80-BE00-4744-886F-7E1AC66BAF0F}" type="sibTrans" cxnId="{4EADE6C6-C46A-4D89-B21A-1BF29969D7C0}">
      <dgm:prSet/>
      <dgm:spPr/>
      <dgm:t>
        <a:bodyPr/>
        <a:lstStyle/>
        <a:p>
          <a:endParaRPr lang="ru-RU"/>
        </a:p>
      </dgm:t>
    </dgm:pt>
    <dgm:pt modelId="{144BC2B8-8673-46CE-A87A-6919860E4408}" type="pres">
      <dgm:prSet presAssocID="{38564A29-8EC2-4E14-8C74-2ECC05E8C186}" presName="linear" presStyleCnt="0">
        <dgm:presLayoutVars>
          <dgm:dir/>
          <dgm:animLvl val="lvl"/>
          <dgm:resizeHandles val="exact"/>
        </dgm:presLayoutVars>
      </dgm:prSet>
      <dgm:spPr/>
    </dgm:pt>
    <dgm:pt modelId="{E6C97B95-3A60-43D5-8712-AF7DB9A928EB}" type="pres">
      <dgm:prSet presAssocID="{29AC85F5-CEB8-4744-81C9-03ABEEF5C58A}" presName="parentLin" presStyleCnt="0"/>
      <dgm:spPr/>
    </dgm:pt>
    <dgm:pt modelId="{E6ECCA82-A499-4905-9454-7B6FDE7E8B27}" type="pres">
      <dgm:prSet presAssocID="{29AC85F5-CEB8-4744-81C9-03ABEEF5C58A}" presName="parentLeftMargin" presStyleLbl="node1" presStyleIdx="0" presStyleCnt="5"/>
      <dgm:spPr/>
    </dgm:pt>
    <dgm:pt modelId="{1023006F-2324-406E-96B5-AD288AF8C776}" type="pres">
      <dgm:prSet presAssocID="{29AC85F5-CEB8-4744-81C9-03ABEEF5C58A}" presName="parentText" presStyleLbl="node1" presStyleIdx="0" presStyleCnt="5" custScaleY="123183">
        <dgm:presLayoutVars>
          <dgm:chMax val="0"/>
          <dgm:bulletEnabled val="1"/>
        </dgm:presLayoutVars>
      </dgm:prSet>
      <dgm:spPr/>
    </dgm:pt>
    <dgm:pt modelId="{546AB084-DE99-4D20-98A8-C7AD89AD7FD1}" type="pres">
      <dgm:prSet presAssocID="{29AC85F5-CEB8-4744-81C9-03ABEEF5C58A}" presName="negativeSpace" presStyleCnt="0"/>
      <dgm:spPr/>
    </dgm:pt>
    <dgm:pt modelId="{5AFCDCBA-6568-4793-9475-0B2A458B1831}" type="pres">
      <dgm:prSet presAssocID="{29AC85F5-CEB8-4744-81C9-03ABEEF5C58A}" presName="childText" presStyleLbl="conFgAcc1" presStyleIdx="0" presStyleCnt="5">
        <dgm:presLayoutVars>
          <dgm:bulletEnabled val="1"/>
        </dgm:presLayoutVars>
      </dgm:prSet>
      <dgm:spPr/>
    </dgm:pt>
    <dgm:pt modelId="{9EC8862A-E1B5-4E13-9D13-A12E08139A30}" type="pres">
      <dgm:prSet presAssocID="{69B6ADCD-6570-4B0A-A4A7-F1C36EE0EC05}" presName="spaceBetweenRectangles" presStyleCnt="0"/>
      <dgm:spPr/>
    </dgm:pt>
    <dgm:pt modelId="{AC183034-0792-4C89-B47E-F2A5C8EC8C5A}" type="pres">
      <dgm:prSet presAssocID="{585B1290-C65B-4460-A1B1-0777726874A2}" presName="parentLin" presStyleCnt="0"/>
      <dgm:spPr/>
    </dgm:pt>
    <dgm:pt modelId="{D9F10C80-0836-4A0C-B715-E548D172E4B1}" type="pres">
      <dgm:prSet presAssocID="{585B1290-C65B-4460-A1B1-0777726874A2}" presName="parentLeftMargin" presStyleLbl="node1" presStyleIdx="0" presStyleCnt="5"/>
      <dgm:spPr/>
    </dgm:pt>
    <dgm:pt modelId="{01244A5C-077F-456E-A2AF-3AD176A4BC5C}" type="pres">
      <dgm:prSet presAssocID="{585B1290-C65B-4460-A1B1-0777726874A2}" presName="parentText" presStyleLbl="node1" presStyleIdx="1" presStyleCnt="5" custScaleY="139275">
        <dgm:presLayoutVars>
          <dgm:chMax val="0"/>
          <dgm:bulletEnabled val="1"/>
        </dgm:presLayoutVars>
      </dgm:prSet>
      <dgm:spPr/>
    </dgm:pt>
    <dgm:pt modelId="{7176FE01-498C-421B-B235-24009BF32529}" type="pres">
      <dgm:prSet presAssocID="{585B1290-C65B-4460-A1B1-0777726874A2}" presName="negativeSpace" presStyleCnt="0"/>
      <dgm:spPr/>
    </dgm:pt>
    <dgm:pt modelId="{A2173D31-DA38-46DE-A9D4-B5D5D5DB90D9}" type="pres">
      <dgm:prSet presAssocID="{585B1290-C65B-4460-A1B1-0777726874A2}" presName="childText" presStyleLbl="conFgAcc1" presStyleIdx="1" presStyleCnt="5">
        <dgm:presLayoutVars>
          <dgm:bulletEnabled val="1"/>
        </dgm:presLayoutVars>
      </dgm:prSet>
      <dgm:spPr/>
    </dgm:pt>
    <dgm:pt modelId="{410E4B69-710F-407D-B29B-E224AEFDB3E9}" type="pres">
      <dgm:prSet presAssocID="{2E4432DA-C439-4CCD-AB0C-9364288A8B61}" presName="spaceBetweenRectangles" presStyleCnt="0"/>
      <dgm:spPr/>
    </dgm:pt>
    <dgm:pt modelId="{AA791A73-9F49-46A1-9ACF-2FEACD35B97D}" type="pres">
      <dgm:prSet presAssocID="{A68508BB-13F6-4499-BDCE-80B6E98FC9E4}" presName="parentLin" presStyleCnt="0"/>
      <dgm:spPr/>
    </dgm:pt>
    <dgm:pt modelId="{BEC7F959-F857-48C4-8EB2-270F0F564EB9}" type="pres">
      <dgm:prSet presAssocID="{A68508BB-13F6-4499-BDCE-80B6E98FC9E4}" presName="parentLeftMargin" presStyleLbl="node1" presStyleIdx="1" presStyleCnt="5"/>
      <dgm:spPr/>
    </dgm:pt>
    <dgm:pt modelId="{C3B5C44E-7B52-4A56-B8D5-BB99CDC94F24}" type="pres">
      <dgm:prSet presAssocID="{A68508BB-13F6-4499-BDCE-80B6E98FC9E4}" presName="parentText" presStyleLbl="node1" presStyleIdx="2" presStyleCnt="5" custScaleY="117832">
        <dgm:presLayoutVars>
          <dgm:chMax val="0"/>
          <dgm:bulletEnabled val="1"/>
        </dgm:presLayoutVars>
      </dgm:prSet>
      <dgm:spPr/>
    </dgm:pt>
    <dgm:pt modelId="{6E93A5E8-909D-4F09-A5C1-6598BE787EAF}" type="pres">
      <dgm:prSet presAssocID="{A68508BB-13F6-4499-BDCE-80B6E98FC9E4}" presName="negativeSpace" presStyleCnt="0"/>
      <dgm:spPr/>
    </dgm:pt>
    <dgm:pt modelId="{1C214A7A-F6A7-4B94-A1A0-43FFFA409B8C}" type="pres">
      <dgm:prSet presAssocID="{A68508BB-13F6-4499-BDCE-80B6E98FC9E4}" presName="childText" presStyleLbl="conFgAcc1" presStyleIdx="2" presStyleCnt="5">
        <dgm:presLayoutVars>
          <dgm:bulletEnabled val="1"/>
        </dgm:presLayoutVars>
      </dgm:prSet>
      <dgm:spPr/>
    </dgm:pt>
    <dgm:pt modelId="{27565A9A-5E8E-4530-A4F1-D617151023D5}" type="pres">
      <dgm:prSet presAssocID="{792E8C28-04CE-4587-9C6B-6B0DBFC0D21F}" presName="spaceBetweenRectangles" presStyleCnt="0"/>
      <dgm:spPr/>
    </dgm:pt>
    <dgm:pt modelId="{D616BCBD-E2C4-4E0F-800A-77AF000290B9}" type="pres">
      <dgm:prSet presAssocID="{7E0146DF-8A0F-4F4A-B892-D4E3A4390F66}" presName="parentLin" presStyleCnt="0"/>
      <dgm:spPr/>
    </dgm:pt>
    <dgm:pt modelId="{23E804CB-83BE-4F28-A130-E31DAD07CAD7}" type="pres">
      <dgm:prSet presAssocID="{7E0146DF-8A0F-4F4A-B892-D4E3A4390F66}" presName="parentLeftMargin" presStyleLbl="node1" presStyleIdx="2" presStyleCnt="5"/>
      <dgm:spPr/>
    </dgm:pt>
    <dgm:pt modelId="{77BACA88-0E87-486A-A610-FFF1E93F75DC}" type="pres">
      <dgm:prSet presAssocID="{7E0146DF-8A0F-4F4A-B892-D4E3A4390F66}" presName="parentText" presStyleLbl="node1" presStyleIdx="3" presStyleCnt="5" custScaleY="123744">
        <dgm:presLayoutVars>
          <dgm:chMax val="0"/>
          <dgm:bulletEnabled val="1"/>
        </dgm:presLayoutVars>
      </dgm:prSet>
      <dgm:spPr/>
    </dgm:pt>
    <dgm:pt modelId="{462C08C0-3676-4CFD-807A-A0FAA9E4A8A9}" type="pres">
      <dgm:prSet presAssocID="{7E0146DF-8A0F-4F4A-B892-D4E3A4390F66}" presName="negativeSpace" presStyleCnt="0"/>
      <dgm:spPr/>
    </dgm:pt>
    <dgm:pt modelId="{A01811A2-A7D0-4BA2-A68A-CC74C3567C6A}" type="pres">
      <dgm:prSet presAssocID="{7E0146DF-8A0F-4F4A-B892-D4E3A4390F66}" presName="childText" presStyleLbl="conFgAcc1" presStyleIdx="3" presStyleCnt="5">
        <dgm:presLayoutVars>
          <dgm:bulletEnabled val="1"/>
        </dgm:presLayoutVars>
      </dgm:prSet>
      <dgm:spPr/>
    </dgm:pt>
    <dgm:pt modelId="{F132DBC3-7796-484C-83DD-7D3A84A43BA2}" type="pres">
      <dgm:prSet presAssocID="{E35770A8-FB26-4EB7-A4AF-5A6DA288002B}" presName="spaceBetweenRectangles" presStyleCnt="0"/>
      <dgm:spPr/>
    </dgm:pt>
    <dgm:pt modelId="{52182BE3-005A-41B6-B4D1-A8D4D385F3DC}" type="pres">
      <dgm:prSet presAssocID="{EA47A24D-2D20-44C2-BDD8-A5866A8737C7}" presName="parentLin" presStyleCnt="0"/>
      <dgm:spPr/>
    </dgm:pt>
    <dgm:pt modelId="{3BDAF29F-E1AE-4553-B175-F8E09E2258B7}" type="pres">
      <dgm:prSet presAssocID="{EA47A24D-2D20-44C2-BDD8-A5866A8737C7}" presName="parentLeftMargin" presStyleLbl="node1" presStyleIdx="3" presStyleCnt="5"/>
      <dgm:spPr/>
    </dgm:pt>
    <dgm:pt modelId="{A8795A9B-0FBF-4CEE-8E9C-F952F4D9C94F}" type="pres">
      <dgm:prSet presAssocID="{EA47A24D-2D20-44C2-BDD8-A5866A8737C7}" presName="parentText" presStyleLbl="node1" presStyleIdx="4" presStyleCnt="5" custScaleY="128585">
        <dgm:presLayoutVars>
          <dgm:chMax val="0"/>
          <dgm:bulletEnabled val="1"/>
        </dgm:presLayoutVars>
      </dgm:prSet>
      <dgm:spPr/>
    </dgm:pt>
    <dgm:pt modelId="{35DBA3D9-66FE-4404-8F4D-D166136AD95F}" type="pres">
      <dgm:prSet presAssocID="{EA47A24D-2D20-44C2-BDD8-A5866A8737C7}" presName="negativeSpace" presStyleCnt="0"/>
      <dgm:spPr/>
    </dgm:pt>
    <dgm:pt modelId="{7B5312F0-D05B-4652-829B-73D1EB2CBC2C}" type="pres">
      <dgm:prSet presAssocID="{EA47A24D-2D20-44C2-BDD8-A5866A8737C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C0DA905-1388-4530-901A-94ECD8F168E2}" srcId="{38564A29-8EC2-4E14-8C74-2ECC05E8C186}" destId="{29AC85F5-CEB8-4744-81C9-03ABEEF5C58A}" srcOrd="0" destOrd="0" parTransId="{3AAA2458-6571-401E-950B-237140F2AC2E}" sibTransId="{69B6ADCD-6570-4B0A-A4A7-F1C36EE0EC05}"/>
    <dgm:cxn modelId="{09610C13-3EC1-478E-88FE-F34163ED7574}" srcId="{38564A29-8EC2-4E14-8C74-2ECC05E8C186}" destId="{7E0146DF-8A0F-4F4A-B892-D4E3A4390F66}" srcOrd="3" destOrd="0" parTransId="{FCBCD430-736A-4FE1-A7FE-59B0C4CE866D}" sibTransId="{E35770A8-FB26-4EB7-A4AF-5A6DA288002B}"/>
    <dgm:cxn modelId="{0268C224-AFF1-47CD-BBBA-95DD6287D82F}" type="presOf" srcId="{A68508BB-13F6-4499-BDCE-80B6E98FC9E4}" destId="{C3B5C44E-7B52-4A56-B8D5-BB99CDC94F24}" srcOrd="1" destOrd="0" presId="urn:microsoft.com/office/officeart/2005/8/layout/list1"/>
    <dgm:cxn modelId="{9ABA6A2C-9ED6-4015-9172-8BCAF0234102}" srcId="{38564A29-8EC2-4E14-8C74-2ECC05E8C186}" destId="{A68508BB-13F6-4499-BDCE-80B6E98FC9E4}" srcOrd="2" destOrd="0" parTransId="{A45A6FE3-4D56-48B2-9700-56BF51E3256A}" sibTransId="{792E8C28-04CE-4587-9C6B-6B0DBFC0D21F}"/>
    <dgm:cxn modelId="{8E00E23B-7704-4554-BC7C-45235C371646}" type="presOf" srcId="{38564A29-8EC2-4E14-8C74-2ECC05E8C186}" destId="{144BC2B8-8673-46CE-A87A-6919860E4408}" srcOrd="0" destOrd="0" presId="urn:microsoft.com/office/officeart/2005/8/layout/list1"/>
    <dgm:cxn modelId="{6DA38173-FF45-4FC6-882C-4BCC14739162}" type="presOf" srcId="{585B1290-C65B-4460-A1B1-0777726874A2}" destId="{D9F10C80-0836-4A0C-B715-E548D172E4B1}" srcOrd="0" destOrd="0" presId="urn:microsoft.com/office/officeart/2005/8/layout/list1"/>
    <dgm:cxn modelId="{27144156-B5B8-4344-9223-1EF839882BF1}" type="presOf" srcId="{EA47A24D-2D20-44C2-BDD8-A5866A8737C7}" destId="{A8795A9B-0FBF-4CEE-8E9C-F952F4D9C94F}" srcOrd="1" destOrd="0" presId="urn:microsoft.com/office/officeart/2005/8/layout/list1"/>
    <dgm:cxn modelId="{CE92A956-C884-479A-9F6F-4D22177DD3EE}" type="presOf" srcId="{29AC85F5-CEB8-4744-81C9-03ABEEF5C58A}" destId="{1023006F-2324-406E-96B5-AD288AF8C776}" srcOrd="1" destOrd="0" presId="urn:microsoft.com/office/officeart/2005/8/layout/list1"/>
    <dgm:cxn modelId="{9393E295-7A60-4672-85E2-F77CBD1C8BA7}" type="presOf" srcId="{7E0146DF-8A0F-4F4A-B892-D4E3A4390F66}" destId="{77BACA88-0E87-486A-A610-FFF1E93F75DC}" srcOrd="1" destOrd="0" presId="urn:microsoft.com/office/officeart/2005/8/layout/list1"/>
    <dgm:cxn modelId="{A78FF9A6-5F24-4802-8864-7F8362B0EECA}" type="presOf" srcId="{7E0146DF-8A0F-4F4A-B892-D4E3A4390F66}" destId="{23E804CB-83BE-4F28-A130-E31DAD07CAD7}" srcOrd="0" destOrd="0" presId="urn:microsoft.com/office/officeart/2005/8/layout/list1"/>
    <dgm:cxn modelId="{4EADE6C6-C46A-4D89-B21A-1BF29969D7C0}" srcId="{38564A29-8EC2-4E14-8C74-2ECC05E8C186}" destId="{EA47A24D-2D20-44C2-BDD8-A5866A8737C7}" srcOrd="4" destOrd="0" parTransId="{98E14F66-1DB6-447E-98E0-38AFDA2BB456}" sibTransId="{847E7A80-BE00-4744-886F-7E1AC66BAF0F}"/>
    <dgm:cxn modelId="{CF081ED0-6E20-4A30-9848-D744721E8A54}" type="presOf" srcId="{585B1290-C65B-4460-A1B1-0777726874A2}" destId="{01244A5C-077F-456E-A2AF-3AD176A4BC5C}" srcOrd="1" destOrd="0" presId="urn:microsoft.com/office/officeart/2005/8/layout/list1"/>
    <dgm:cxn modelId="{F83F9BD1-56E5-4541-85B1-18BE42F16F21}" srcId="{38564A29-8EC2-4E14-8C74-2ECC05E8C186}" destId="{585B1290-C65B-4460-A1B1-0777726874A2}" srcOrd="1" destOrd="0" parTransId="{AA984F97-6154-485A-A190-C351C2E909C4}" sibTransId="{2E4432DA-C439-4CCD-AB0C-9364288A8B61}"/>
    <dgm:cxn modelId="{8C7933DB-9393-4020-A727-7F58DE68535A}" type="presOf" srcId="{A68508BB-13F6-4499-BDCE-80B6E98FC9E4}" destId="{BEC7F959-F857-48C4-8EB2-270F0F564EB9}" srcOrd="0" destOrd="0" presId="urn:microsoft.com/office/officeart/2005/8/layout/list1"/>
    <dgm:cxn modelId="{F66EC5F5-68FB-4625-8332-C303AC352C66}" type="presOf" srcId="{EA47A24D-2D20-44C2-BDD8-A5866A8737C7}" destId="{3BDAF29F-E1AE-4553-B175-F8E09E2258B7}" srcOrd="0" destOrd="0" presId="urn:microsoft.com/office/officeart/2005/8/layout/list1"/>
    <dgm:cxn modelId="{FF97EDF7-E91F-4D0D-9B73-AF48A38149FD}" type="presOf" srcId="{29AC85F5-CEB8-4744-81C9-03ABEEF5C58A}" destId="{E6ECCA82-A499-4905-9454-7B6FDE7E8B27}" srcOrd="0" destOrd="0" presId="urn:microsoft.com/office/officeart/2005/8/layout/list1"/>
    <dgm:cxn modelId="{CA87B0A2-97FC-4908-ABA8-B06328C01CB2}" type="presParOf" srcId="{144BC2B8-8673-46CE-A87A-6919860E4408}" destId="{E6C97B95-3A60-43D5-8712-AF7DB9A928EB}" srcOrd="0" destOrd="0" presId="urn:microsoft.com/office/officeart/2005/8/layout/list1"/>
    <dgm:cxn modelId="{89BCAF4B-0F6E-4DBF-A7E8-818322F34A2D}" type="presParOf" srcId="{E6C97B95-3A60-43D5-8712-AF7DB9A928EB}" destId="{E6ECCA82-A499-4905-9454-7B6FDE7E8B27}" srcOrd="0" destOrd="0" presId="urn:microsoft.com/office/officeart/2005/8/layout/list1"/>
    <dgm:cxn modelId="{93228058-816C-4311-B9A9-38652A39173E}" type="presParOf" srcId="{E6C97B95-3A60-43D5-8712-AF7DB9A928EB}" destId="{1023006F-2324-406E-96B5-AD288AF8C776}" srcOrd="1" destOrd="0" presId="urn:microsoft.com/office/officeart/2005/8/layout/list1"/>
    <dgm:cxn modelId="{A1D4ECA1-DB42-4BD9-9433-4C6F32D82E25}" type="presParOf" srcId="{144BC2B8-8673-46CE-A87A-6919860E4408}" destId="{546AB084-DE99-4D20-98A8-C7AD89AD7FD1}" srcOrd="1" destOrd="0" presId="urn:microsoft.com/office/officeart/2005/8/layout/list1"/>
    <dgm:cxn modelId="{3F6E2067-4B71-43A6-AA00-59A23E6D1505}" type="presParOf" srcId="{144BC2B8-8673-46CE-A87A-6919860E4408}" destId="{5AFCDCBA-6568-4793-9475-0B2A458B1831}" srcOrd="2" destOrd="0" presId="urn:microsoft.com/office/officeart/2005/8/layout/list1"/>
    <dgm:cxn modelId="{319DAEBD-9EEB-4ACC-8BF7-C88C317B89F7}" type="presParOf" srcId="{144BC2B8-8673-46CE-A87A-6919860E4408}" destId="{9EC8862A-E1B5-4E13-9D13-A12E08139A30}" srcOrd="3" destOrd="0" presId="urn:microsoft.com/office/officeart/2005/8/layout/list1"/>
    <dgm:cxn modelId="{85BD1A74-0420-4A79-BC11-5AFCCF5BFB71}" type="presParOf" srcId="{144BC2B8-8673-46CE-A87A-6919860E4408}" destId="{AC183034-0792-4C89-B47E-F2A5C8EC8C5A}" srcOrd="4" destOrd="0" presId="urn:microsoft.com/office/officeart/2005/8/layout/list1"/>
    <dgm:cxn modelId="{76DA3007-E2D2-49F4-88FA-57CC2B4688C3}" type="presParOf" srcId="{AC183034-0792-4C89-B47E-F2A5C8EC8C5A}" destId="{D9F10C80-0836-4A0C-B715-E548D172E4B1}" srcOrd="0" destOrd="0" presId="urn:microsoft.com/office/officeart/2005/8/layout/list1"/>
    <dgm:cxn modelId="{C21CA2DF-1CE8-4A74-914D-3FDCFD9B1AF5}" type="presParOf" srcId="{AC183034-0792-4C89-B47E-F2A5C8EC8C5A}" destId="{01244A5C-077F-456E-A2AF-3AD176A4BC5C}" srcOrd="1" destOrd="0" presId="urn:microsoft.com/office/officeart/2005/8/layout/list1"/>
    <dgm:cxn modelId="{E6DE79EA-8FA7-42D0-AEAD-CD37F9CE096C}" type="presParOf" srcId="{144BC2B8-8673-46CE-A87A-6919860E4408}" destId="{7176FE01-498C-421B-B235-24009BF32529}" srcOrd="5" destOrd="0" presId="urn:microsoft.com/office/officeart/2005/8/layout/list1"/>
    <dgm:cxn modelId="{BEB72F48-6FD4-4454-B462-8B0280A0D44F}" type="presParOf" srcId="{144BC2B8-8673-46CE-A87A-6919860E4408}" destId="{A2173D31-DA38-46DE-A9D4-B5D5D5DB90D9}" srcOrd="6" destOrd="0" presId="urn:microsoft.com/office/officeart/2005/8/layout/list1"/>
    <dgm:cxn modelId="{0329FBC9-D675-43FA-9589-3F74E3F3BBF3}" type="presParOf" srcId="{144BC2B8-8673-46CE-A87A-6919860E4408}" destId="{410E4B69-710F-407D-B29B-E224AEFDB3E9}" srcOrd="7" destOrd="0" presId="urn:microsoft.com/office/officeart/2005/8/layout/list1"/>
    <dgm:cxn modelId="{F0C545EA-F3D4-4C46-95E0-C2ED9B634798}" type="presParOf" srcId="{144BC2B8-8673-46CE-A87A-6919860E4408}" destId="{AA791A73-9F49-46A1-9ACF-2FEACD35B97D}" srcOrd="8" destOrd="0" presId="urn:microsoft.com/office/officeart/2005/8/layout/list1"/>
    <dgm:cxn modelId="{ECCE0D1D-5EB2-4143-87D2-E0AB4BB11E4D}" type="presParOf" srcId="{AA791A73-9F49-46A1-9ACF-2FEACD35B97D}" destId="{BEC7F959-F857-48C4-8EB2-270F0F564EB9}" srcOrd="0" destOrd="0" presId="urn:microsoft.com/office/officeart/2005/8/layout/list1"/>
    <dgm:cxn modelId="{E0114CF6-C8DB-4718-9985-7AC61D8103E4}" type="presParOf" srcId="{AA791A73-9F49-46A1-9ACF-2FEACD35B97D}" destId="{C3B5C44E-7B52-4A56-B8D5-BB99CDC94F24}" srcOrd="1" destOrd="0" presId="urn:microsoft.com/office/officeart/2005/8/layout/list1"/>
    <dgm:cxn modelId="{89003C24-7F8D-4FC3-B25E-37BCF96815AB}" type="presParOf" srcId="{144BC2B8-8673-46CE-A87A-6919860E4408}" destId="{6E93A5E8-909D-4F09-A5C1-6598BE787EAF}" srcOrd="9" destOrd="0" presId="urn:microsoft.com/office/officeart/2005/8/layout/list1"/>
    <dgm:cxn modelId="{9BE5BD00-00CD-46A3-93DF-465B157F66C2}" type="presParOf" srcId="{144BC2B8-8673-46CE-A87A-6919860E4408}" destId="{1C214A7A-F6A7-4B94-A1A0-43FFFA409B8C}" srcOrd="10" destOrd="0" presId="urn:microsoft.com/office/officeart/2005/8/layout/list1"/>
    <dgm:cxn modelId="{8BA202AD-FBD6-42BA-A8D9-F8FAEADF04CB}" type="presParOf" srcId="{144BC2B8-8673-46CE-A87A-6919860E4408}" destId="{27565A9A-5E8E-4530-A4F1-D617151023D5}" srcOrd="11" destOrd="0" presId="urn:microsoft.com/office/officeart/2005/8/layout/list1"/>
    <dgm:cxn modelId="{C7F03DEE-39C6-41FF-A2BB-41C2D7DB4758}" type="presParOf" srcId="{144BC2B8-8673-46CE-A87A-6919860E4408}" destId="{D616BCBD-E2C4-4E0F-800A-77AF000290B9}" srcOrd="12" destOrd="0" presId="urn:microsoft.com/office/officeart/2005/8/layout/list1"/>
    <dgm:cxn modelId="{52CA0170-49B5-4F0B-95FF-32E7FE0AB506}" type="presParOf" srcId="{D616BCBD-E2C4-4E0F-800A-77AF000290B9}" destId="{23E804CB-83BE-4F28-A130-E31DAD07CAD7}" srcOrd="0" destOrd="0" presId="urn:microsoft.com/office/officeart/2005/8/layout/list1"/>
    <dgm:cxn modelId="{B6D165E7-57B7-4F61-9979-A86A04FA0A5A}" type="presParOf" srcId="{D616BCBD-E2C4-4E0F-800A-77AF000290B9}" destId="{77BACA88-0E87-486A-A610-FFF1E93F75DC}" srcOrd="1" destOrd="0" presId="urn:microsoft.com/office/officeart/2005/8/layout/list1"/>
    <dgm:cxn modelId="{FA245354-7697-46F9-86C9-56B7B8E064BE}" type="presParOf" srcId="{144BC2B8-8673-46CE-A87A-6919860E4408}" destId="{462C08C0-3676-4CFD-807A-A0FAA9E4A8A9}" srcOrd="13" destOrd="0" presId="urn:microsoft.com/office/officeart/2005/8/layout/list1"/>
    <dgm:cxn modelId="{4EDBD4AD-A8F6-447D-94C2-2FFB19CE362A}" type="presParOf" srcId="{144BC2B8-8673-46CE-A87A-6919860E4408}" destId="{A01811A2-A7D0-4BA2-A68A-CC74C3567C6A}" srcOrd="14" destOrd="0" presId="urn:microsoft.com/office/officeart/2005/8/layout/list1"/>
    <dgm:cxn modelId="{01C9B549-441A-4D4D-93DA-92C5A78A6F3B}" type="presParOf" srcId="{144BC2B8-8673-46CE-A87A-6919860E4408}" destId="{F132DBC3-7796-484C-83DD-7D3A84A43BA2}" srcOrd="15" destOrd="0" presId="urn:microsoft.com/office/officeart/2005/8/layout/list1"/>
    <dgm:cxn modelId="{FC7A843C-4FB8-433C-92BE-AAD0DD64EA87}" type="presParOf" srcId="{144BC2B8-8673-46CE-A87A-6919860E4408}" destId="{52182BE3-005A-41B6-B4D1-A8D4D385F3DC}" srcOrd="16" destOrd="0" presId="urn:microsoft.com/office/officeart/2005/8/layout/list1"/>
    <dgm:cxn modelId="{8CF2E42C-4BCF-44F2-9D5B-C3DA49830555}" type="presParOf" srcId="{52182BE3-005A-41B6-B4D1-A8D4D385F3DC}" destId="{3BDAF29F-E1AE-4553-B175-F8E09E2258B7}" srcOrd="0" destOrd="0" presId="urn:microsoft.com/office/officeart/2005/8/layout/list1"/>
    <dgm:cxn modelId="{EB0DBE5E-D263-4EB9-A115-72B340E7BFF8}" type="presParOf" srcId="{52182BE3-005A-41B6-B4D1-A8D4D385F3DC}" destId="{A8795A9B-0FBF-4CEE-8E9C-F952F4D9C94F}" srcOrd="1" destOrd="0" presId="urn:microsoft.com/office/officeart/2005/8/layout/list1"/>
    <dgm:cxn modelId="{D6176A22-8E1F-4038-80B3-C98540829081}" type="presParOf" srcId="{144BC2B8-8673-46CE-A87A-6919860E4408}" destId="{35DBA3D9-66FE-4404-8F4D-D166136AD95F}" srcOrd="17" destOrd="0" presId="urn:microsoft.com/office/officeart/2005/8/layout/list1"/>
    <dgm:cxn modelId="{A1632925-4DB8-4535-B01B-9F39B5B1D431}" type="presParOf" srcId="{144BC2B8-8673-46CE-A87A-6919860E4408}" destId="{7B5312F0-D05B-4652-829B-73D1EB2CBC2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CDCBA-6568-4793-9475-0B2A458B1831}">
      <dsp:nvSpPr>
        <dsp:cNvPr id="0" name=""/>
        <dsp:cNvSpPr/>
      </dsp:nvSpPr>
      <dsp:spPr>
        <a:xfrm>
          <a:off x="0" y="433448"/>
          <a:ext cx="698137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23006F-2324-406E-96B5-AD288AF8C776}">
      <dsp:nvSpPr>
        <dsp:cNvPr id="0" name=""/>
        <dsp:cNvSpPr/>
      </dsp:nvSpPr>
      <dsp:spPr>
        <a:xfrm>
          <a:off x="349068" y="87790"/>
          <a:ext cx="4886959" cy="5818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715" tIns="0" rIns="18471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Избегать конфликтных ситуаций</a:t>
          </a:r>
        </a:p>
      </dsp:txBody>
      <dsp:txXfrm>
        <a:off x="377470" y="116192"/>
        <a:ext cx="4830155" cy="525013"/>
      </dsp:txXfrm>
    </dsp:sp>
    <dsp:sp modelId="{A2173D31-DA38-46DE-A9D4-B5D5D5DB90D9}">
      <dsp:nvSpPr>
        <dsp:cNvPr id="0" name=""/>
        <dsp:cNvSpPr/>
      </dsp:nvSpPr>
      <dsp:spPr>
        <a:xfrm>
          <a:off x="0" y="1344712"/>
          <a:ext cx="698137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244A5C-077F-456E-A2AF-3AD176A4BC5C}">
      <dsp:nvSpPr>
        <dsp:cNvPr id="0" name=""/>
        <dsp:cNvSpPr/>
      </dsp:nvSpPr>
      <dsp:spPr>
        <a:xfrm>
          <a:off x="349068" y="923048"/>
          <a:ext cx="4886959" cy="65782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715" tIns="0" rIns="18471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Внимательно слушать и слышать людей с ограниченными возможностями</a:t>
          </a:r>
        </a:p>
      </dsp:txBody>
      <dsp:txXfrm>
        <a:off x="381180" y="955160"/>
        <a:ext cx="4822735" cy="593599"/>
      </dsp:txXfrm>
    </dsp:sp>
    <dsp:sp modelId="{1C214A7A-F6A7-4B94-A1A0-43FFFA409B8C}">
      <dsp:nvSpPr>
        <dsp:cNvPr id="0" name=""/>
        <dsp:cNvSpPr/>
      </dsp:nvSpPr>
      <dsp:spPr>
        <a:xfrm>
          <a:off x="0" y="2154696"/>
          <a:ext cx="698137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B5C44E-7B52-4A56-B8D5-BB99CDC94F24}">
      <dsp:nvSpPr>
        <dsp:cNvPr id="0" name=""/>
        <dsp:cNvSpPr/>
      </dsp:nvSpPr>
      <dsp:spPr>
        <a:xfrm>
          <a:off x="349068" y="1834312"/>
          <a:ext cx="4886959" cy="55654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715" tIns="0" rIns="18471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Регулировать собственные эмоции, возникающие в процессе взаимодействия</a:t>
          </a:r>
        </a:p>
      </dsp:txBody>
      <dsp:txXfrm>
        <a:off x="376236" y="1861480"/>
        <a:ext cx="4832623" cy="502208"/>
      </dsp:txXfrm>
    </dsp:sp>
    <dsp:sp modelId="{A01811A2-A7D0-4BA2-A68A-CC74C3567C6A}">
      <dsp:nvSpPr>
        <dsp:cNvPr id="0" name=""/>
        <dsp:cNvSpPr/>
      </dsp:nvSpPr>
      <dsp:spPr>
        <a:xfrm>
          <a:off x="0" y="2992603"/>
          <a:ext cx="698137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BACA88-0E87-486A-A610-FFF1E93F75DC}">
      <dsp:nvSpPr>
        <dsp:cNvPr id="0" name=""/>
        <dsp:cNvSpPr/>
      </dsp:nvSpPr>
      <dsp:spPr>
        <a:xfrm>
          <a:off x="349068" y="2644296"/>
          <a:ext cx="4886959" cy="58446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715" tIns="0" rIns="18471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Соблюдать культуру и этику общения</a:t>
          </a:r>
        </a:p>
      </dsp:txBody>
      <dsp:txXfrm>
        <a:off x="377599" y="2672827"/>
        <a:ext cx="4829897" cy="527405"/>
      </dsp:txXfrm>
    </dsp:sp>
    <dsp:sp modelId="{7B5312F0-D05B-4652-829B-73D1EB2CBC2C}">
      <dsp:nvSpPr>
        <dsp:cNvPr id="0" name=""/>
        <dsp:cNvSpPr/>
      </dsp:nvSpPr>
      <dsp:spPr>
        <a:xfrm>
          <a:off x="0" y="3853376"/>
          <a:ext cx="698137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795A9B-0FBF-4CEE-8E9C-F952F4D9C94F}">
      <dsp:nvSpPr>
        <dsp:cNvPr id="0" name=""/>
        <dsp:cNvSpPr/>
      </dsp:nvSpPr>
      <dsp:spPr>
        <a:xfrm>
          <a:off x="349068" y="3482203"/>
          <a:ext cx="4886959" cy="6073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715" tIns="0" rIns="18471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Цивилизованно противостоять манипулированию</a:t>
          </a:r>
        </a:p>
      </dsp:txBody>
      <dsp:txXfrm>
        <a:off x="378716" y="3511851"/>
        <a:ext cx="4827663" cy="548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397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5.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коммуникации с особыми категориями граждан и людьми в трудных жизненных ситуациях.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1.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Особые категории граждан.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337" y="257960"/>
            <a:ext cx="8283230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правила в общении с особыми категориями граждан:</a:t>
            </a: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09344967"/>
              </p:ext>
            </p:extLst>
          </p:nvPr>
        </p:nvGraphicFramePr>
        <p:xfrm>
          <a:off x="966267" y="1606466"/>
          <a:ext cx="6981371" cy="4344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05988" y="315310"/>
            <a:ext cx="7306951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особые категории граждан </a:t>
            </a: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17744"/>
            <a:ext cx="451104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инвалиды и участники Великой Отечественной войны;</a:t>
            </a: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endParaRPr lang="ru-RU" sz="16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инвалиды и ветераны боевых действий;</a:t>
            </a: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endParaRPr lang="ru-RU" sz="16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лица, награжденные знаком «Жителю блокадного Ленинграда»;</a:t>
            </a: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endParaRPr lang="ru-RU" sz="16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члены семей погибших (умерших) инвалидов войны, участников Великой Отечественной войны, ветеранов боевых действий;</a:t>
            </a: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endParaRPr lang="ru-RU" sz="16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инвалиды всех групп здоровья;</a:t>
            </a: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endParaRPr lang="ru-RU" sz="16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семьи, имеющие детей-инвалидов;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88332" y="1517744"/>
            <a:ext cx="4511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реабилитированные лица;</a:t>
            </a: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многодетные малоимущие семьи, в том числе приемные и патронатные;</a:t>
            </a:r>
          </a:p>
          <a:p>
            <a:pPr>
              <a:spcAft>
                <a:spcPts val="0"/>
              </a:spcAft>
              <a:buClr>
                <a:srgbClr val="FF9900"/>
              </a:buClr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одинокие родители, имеющие на воспитании одного и более несовершеннолетних детей;</a:t>
            </a: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</a:rPr>
              <a:t>одиноко проживающие пенсионеры в возрасте 80 лет и старше;</a:t>
            </a:r>
          </a:p>
          <a:p>
            <a:pPr marL="285750" indent="-285750"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Clr>
                <a:srgbClr val="FF9900"/>
              </a:buClr>
              <a:buFontTx/>
              <a:buChar char="▬"/>
            </a:pP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граждане</a:t>
            </a:r>
            <a:r>
              <a:rPr lang="ru-RU" sz="160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пострадавшие </a:t>
            </a: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результате радиационных или техногенных катастроф.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867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161</Words>
  <Application>Microsoft Office PowerPoint</Application>
  <PresentationFormat>Широкоэкранный</PresentationFormat>
  <Paragraphs>31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35</cp:revision>
  <dcterms:created xsi:type="dcterms:W3CDTF">2020-12-14T13:45:20Z</dcterms:created>
  <dcterms:modified xsi:type="dcterms:W3CDTF">2021-10-12T10:42:03Z</dcterms:modified>
</cp:coreProperties>
</file>