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E172C1-0E72-4241-AF92-CA2620DABF36}" type="doc">
      <dgm:prSet loTypeId="urn:microsoft.com/office/officeart/2005/8/layout/pyramid2" loCatId="pyramid" qsTypeId="urn:microsoft.com/office/officeart/2005/8/quickstyle/3d3" qsCatId="3D" csTypeId="urn:microsoft.com/office/officeart/2005/8/colors/accent2_2" csCatId="accent2" phldr="1"/>
      <dgm:spPr/>
    </dgm:pt>
    <dgm:pt modelId="{D5EE8678-9215-483A-856E-4D774F089C48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Открытые – вопросы на которые нельзя ответить  по принципу да/нет</a:t>
          </a:r>
        </a:p>
      </dgm:t>
    </dgm:pt>
    <dgm:pt modelId="{D1188599-5B57-4562-98D0-11C98A89E385}" type="parTrans" cxnId="{0D52DD4E-618F-403F-9DDE-7995F5A34BC3}">
      <dgm:prSet/>
      <dgm:spPr/>
      <dgm:t>
        <a:bodyPr/>
        <a:lstStyle/>
        <a:p>
          <a:endParaRPr lang="ru-RU"/>
        </a:p>
      </dgm:t>
    </dgm:pt>
    <dgm:pt modelId="{982F8D87-B973-4331-87B9-C983339320B5}" type="sibTrans" cxnId="{0D52DD4E-618F-403F-9DDE-7995F5A34BC3}">
      <dgm:prSet/>
      <dgm:spPr/>
      <dgm:t>
        <a:bodyPr/>
        <a:lstStyle/>
        <a:p>
          <a:endParaRPr lang="ru-RU"/>
        </a:p>
      </dgm:t>
    </dgm:pt>
    <dgm:pt modelId="{B2F66546-0A93-4A61-8C98-5531F892C5A9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Переломные </a:t>
          </a:r>
          <a:r>
            <a:rPr lang="ru-RU" sz="1600">
              <a:latin typeface="Arial Black" panose="020B0A04020102020204" pitchFamily="34" charset="0"/>
            </a:rPr>
            <a:t>– вопрос, поддерживающий нужную тему, но поднимающий новые вопросы</a:t>
          </a:r>
          <a:endParaRPr lang="ru-RU" sz="1600" dirty="0">
            <a:latin typeface="Arial Black" panose="020B0A04020102020204" pitchFamily="34" charset="0"/>
          </a:endParaRPr>
        </a:p>
      </dgm:t>
    </dgm:pt>
    <dgm:pt modelId="{B950CC03-FD79-4CBB-84EB-40E359390B15}" type="parTrans" cxnId="{D54C1A69-9020-4FEF-A917-61F2FE3A65AD}">
      <dgm:prSet/>
      <dgm:spPr/>
      <dgm:t>
        <a:bodyPr/>
        <a:lstStyle/>
        <a:p>
          <a:endParaRPr lang="ru-RU"/>
        </a:p>
      </dgm:t>
    </dgm:pt>
    <dgm:pt modelId="{CF2BCD0A-C143-4F9E-BD47-3AC205A5CCAC}" type="sibTrans" cxnId="{D54C1A69-9020-4FEF-A917-61F2FE3A65AD}">
      <dgm:prSet/>
      <dgm:spPr/>
      <dgm:t>
        <a:bodyPr/>
        <a:lstStyle/>
        <a:p>
          <a:endParaRPr lang="ru-RU"/>
        </a:p>
      </dgm:t>
    </dgm:pt>
    <dgm:pt modelId="{2CD65708-5481-4759-8F0E-B485E06BD27F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Вопросы для обдумывания – вопросы, которые заставляют человека размышлять</a:t>
          </a:r>
        </a:p>
      </dgm:t>
    </dgm:pt>
    <dgm:pt modelId="{3F2CA3AF-66D5-4782-8F6F-96B8AF1DC3A3}" type="parTrans" cxnId="{611FDE0E-355A-4AD7-9C06-714C0B7DEBDB}">
      <dgm:prSet/>
      <dgm:spPr/>
      <dgm:t>
        <a:bodyPr/>
        <a:lstStyle/>
        <a:p>
          <a:endParaRPr lang="ru-RU"/>
        </a:p>
      </dgm:t>
    </dgm:pt>
    <dgm:pt modelId="{385F5CE1-5350-4FB0-87C8-7C02DC3D60DA}" type="sibTrans" cxnId="{611FDE0E-355A-4AD7-9C06-714C0B7DEBDB}">
      <dgm:prSet/>
      <dgm:spPr/>
      <dgm:t>
        <a:bodyPr/>
        <a:lstStyle/>
        <a:p>
          <a:endParaRPr lang="ru-RU"/>
        </a:p>
      </dgm:t>
    </dgm:pt>
    <dgm:pt modelId="{E45B3D46-0DAC-4C3C-AAA9-D5DB7C63C00D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Закрытые – вопросы, которые сводятся к форме да/нет</a:t>
          </a:r>
        </a:p>
      </dgm:t>
    </dgm:pt>
    <dgm:pt modelId="{80B40BAC-14A5-4196-9A79-365BD2BE9627}" type="parTrans" cxnId="{FBB8F952-D83D-4950-BF44-56857D9099AB}">
      <dgm:prSet/>
      <dgm:spPr/>
      <dgm:t>
        <a:bodyPr/>
        <a:lstStyle/>
        <a:p>
          <a:endParaRPr lang="ru-RU"/>
        </a:p>
      </dgm:t>
    </dgm:pt>
    <dgm:pt modelId="{3D396510-5F0D-4351-BC47-A9D67EB06FFA}" type="sibTrans" cxnId="{FBB8F952-D83D-4950-BF44-56857D9099AB}">
      <dgm:prSet/>
      <dgm:spPr/>
      <dgm:t>
        <a:bodyPr/>
        <a:lstStyle/>
        <a:p>
          <a:endParaRPr lang="ru-RU"/>
        </a:p>
      </dgm:t>
    </dgm:pt>
    <dgm:pt modelId="{4FD3522E-97AB-4DD1-B95C-41014002B512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Риторические – вопросы, которые не требуют ответа «здесь и сейчас»</a:t>
          </a:r>
        </a:p>
      </dgm:t>
    </dgm:pt>
    <dgm:pt modelId="{BD6B99D1-4F3B-48DC-91AD-8D59ADF16939}" type="parTrans" cxnId="{9CDCEE3E-F09F-4652-9399-7A118527ECC0}">
      <dgm:prSet/>
      <dgm:spPr/>
      <dgm:t>
        <a:bodyPr/>
        <a:lstStyle/>
        <a:p>
          <a:endParaRPr lang="ru-RU"/>
        </a:p>
      </dgm:t>
    </dgm:pt>
    <dgm:pt modelId="{DD2AD6F2-5667-489A-8DCD-B4F6CD42F44D}" type="sibTrans" cxnId="{9CDCEE3E-F09F-4652-9399-7A118527ECC0}">
      <dgm:prSet/>
      <dgm:spPr/>
      <dgm:t>
        <a:bodyPr/>
        <a:lstStyle/>
        <a:p>
          <a:endParaRPr lang="ru-RU"/>
        </a:p>
      </dgm:t>
    </dgm:pt>
    <dgm:pt modelId="{F8198E3A-3F16-4842-B127-3DAC8588F22C}" type="pres">
      <dgm:prSet presAssocID="{9CE172C1-0E72-4241-AF92-CA2620DABF36}" presName="compositeShape" presStyleCnt="0">
        <dgm:presLayoutVars>
          <dgm:dir/>
          <dgm:resizeHandles/>
        </dgm:presLayoutVars>
      </dgm:prSet>
      <dgm:spPr/>
    </dgm:pt>
    <dgm:pt modelId="{E1E98475-ADE5-48B5-B4C4-C21849F2EDE8}" type="pres">
      <dgm:prSet presAssocID="{9CE172C1-0E72-4241-AF92-CA2620DABF36}" presName="pyramid" presStyleLbl="node1" presStyleIdx="0" presStyleCnt="1"/>
      <dgm:spPr/>
    </dgm:pt>
    <dgm:pt modelId="{03259F9D-9907-44C8-A206-23FC4EE7FE2E}" type="pres">
      <dgm:prSet presAssocID="{9CE172C1-0E72-4241-AF92-CA2620DABF36}" presName="theList" presStyleCnt="0"/>
      <dgm:spPr/>
    </dgm:pt>
    <dgm:pt modelId="{1D3BD50B-4679-47D3-A173-FC1962161E67}" type="pres">
      <dgm:prSet presAssocID="{D5EE8678-9215-483A-856E-4D774F089C48}" presName="aNode" presStyleLbl="fgAcc1" presStyleIdx="0" presStyleCnt="5" custScaleX="110281">
        <dgm:presLayoutVars>
          <dgm:bulletEnabled val="1"/>
        </dgm:presLayoutVars>
      </dgm:prSet>
      <dgm:spPr/>
    </dgm:pt>
    <dgm:pt modelId="{580B3C5B-C8F2-4DA8-B8F8-60F0B42BE3A2}" type="pres">
      <dgm:prSet presAssocID="{D5EE8678-9215-483A-856E-4D774F089C48}" presName="aSpace" presStyleCnt="0"/>
      <dgm:spPr/>
    </dgm:pt>
    <dgm:pt modelId="{2769986D-5149-4D3B-8F92-619DD6112B03}" type="pres">
      <dgm:prSet presAssocID="{E45B3D46-0DAC-4C3C-AAA9-D5DB7C63C00D}" presName="aNode" presStyleLbl="fgAcc1" presStyleIdx="1" presStyleCnt="5" custScaleX="110882">
        <dgm:presLayoutVars>
          <dgm:bulletEnabled val="1"/>
        </dgm:presLayoutVars>
      </dgm:prSet>
      <dgm:spPr/>
    </dgm:pt>
    <dgm:pt modelId="{C74410DE-75DD-4ABF-AB58-F9188B675E6D}" type="pres">
      <dgm:prSet presAssocID="{E45B3D46-0DAC-4C3C-AAA9-D5DB7C63C00D}" presName="aSpace" presStyleCnt="0"/>
      <dgm:spPr/>
    </dgm:pt>
    <dgm:pt modelId="{DBC00645-9FC1-4720-87E2-192B8FBE5B51}" type="pres">
      <dgm:prSet presAssocID="{4FD3522E-97AB-4DD1-B95C-41014002B512}" presName="aNode" presStyleLbl="fgAcc1" presStyleIdx="2" presStyleCnt="5" custScaleX="109327">
        <dgm:presLayoutVars>
          <dgm:bulletEnabled val="1"/>
        </dgm:presLayoutVars>
      </dgm:prSet>
      <dgm:spPr/>
    </dgm:pt>
    <dgm:pt modelId="{57439BA6-06EE-48D4-BB10-29044148EDD8}" type="pres">
      <dgm:prSet presAssocID="{4FD3522E-97AB-4DD1-B95C-41014002B512}" presName="aSpace" presStyleCnt="0"/>
      <dgm:spPr/>
    </dgm:pt>
    <dgm:pt modelId="{9C9E4908-D835-4A73-A191-8CC9E80B7C21}" type="pres">
      <dgm:prSet presAssocID="{B2F66546-0A93-4A61-8C98-5531F892C5A9}" presName="aNode" presStyleLbl="fgAcc1" presStyleIdx="3" presStyleCnt="5" custScaleX="111835">
        <dgm:presLayoutVars>
          <dgm:bulletEnabled val="1"/>
        </dgm:presLayoutVars>
      </dgm:prSet>
      <dgm:spPr/>
    </dgm:pt>
    <dgm:pt modelId="{132BD0CF-BDC0-4FA4-A719-97D1EF633069}" type="pres">
      <dgm:prSet presAssocID="{B2F66546-0A93-4A61-8C98-5531F892C5A9}" presName="aSpace" presStyleCnt="0"/>
      <dgm:spPr/>
    </dgm:pt>
    <dgm:pt modelId="{BBAC6716-D0AE-4F70-B904-150E47040C8E}" type="pres">
      <dgm:prSet presAssocID="{2CD65708-5481-4759-8F0E-B485E06BD27F}" presName="aNode" presStyleLbl="fgAcc1" presStyleIdx="4" presStyleCnt="5" custScaleX="109314">
        <dgm:presLayoutVars>
          <dgm:bulletEnabled val="1"/>
        </dgm:presLayoutVars>
      </dgm:prSet>
      <dgm:spPr/>
    </dgm:pt>
    <dgm:pt modelId="{215FA90E-6EC3-418A-AD1F-2D6E65B4712A}" type="pres">
      <dgm:prSet presAssocID="{2CD65708-5481-4759-8F0E-B485E06BD27F}" presName="aSpace" presStyleCnt="0"/>
      <dgm:spPr/>
    </dgm:pt>
  </dgm:ptLst>
  <dgm:cxnLst>
    <dgm:cxn modelId="{611FDE0E-355A-4AD7-9C06-714C0B7DEBDB}" srcId="{9CE172C1-0E72-4241-AF92-CA2620DABF36}" destId="{2CD65708-5481-4759-8F0E-B485E06BD27F}" srcOrd="4" destOrd="0" parTransId="{3F2CA3AF-66D5-4782-8F6F-96B8AF1DC3A3}" sibTransId="{385F5CE1-5350-4FB0-87C8-7C02DC3D60DA}"/>
    <dgm:cxn modelId="{29906F30-E2F6-4B0F-9256-C01F6E7CF520}" type="presOf" srcId="{9CE172C1-0E72-4241-AF92-CA2620DABF36}" destId="{F8198E3A-3F16-4842-B127-3DAC8588F22C}" srcOrd="0" destOrd="0" presId="urn:microsoft.com/office/officeart/2005/8/layout/pyramid2"/>
    <dgm:cxn modelId="{4444503D-CC5B-4DD6-B023-8DC313B1F8C5}" type="presOf" srcId="{2CD65708-5481-4759-8F0E-B485E06BD27F}" destId="{BBAC6716-D0AE-4F70-B904-150E47040C8E}" srcOrd="0" destOrd="0" presId="urn:microsoft.com/office/officeart/2005/8/layout/pyramid2"/>
    <dgm:cxn modelId="{9CDCEE3E-F09F-4652-9399-7A118527ECC0}" srcId="{9CE172C1-0E72-4241-AF92-CA2620DABF36}" destId="{4FD3522E-97AB-4DD1-B95C-41014002B512}" srcOrd="2" destOrd="0" parTransId="{BD6B99D1-4F3B-48DC-91AD-8D59ADF16939}" sibTransId="{DD2AD6F2-5667-489A-8DCD-B4F6CD42F44D}"/>
    <dgm:cxn modelId="{D54C1A69-9020-4FEF-A917-61F2FE3A65AD}" srcId="{9CE172C1-0E72-4241-AF92-CA2620DABF36}" destId="{B2F66546-0A93-4A61-8C98-5531F892C5A9}" srcOrd="3" destOrd="0" parTransId="{B950CC03-FD79-4CBB-84EB-40E359390B15}" sibTransId="{CF2BCD0A-C143-4F9E-BD47-3AC205A5CCAC}"/>
    <dgm:cxn modelId="{0D52DD4E-618F-403F-9DDE-7995F5A34BC3}" srcId="{9CE172C1-0E72-4241-AF92-CA2620DABF36}" destId="{D5EE8678-9215-483A-856E-4D774F089C48}" srcOrd="0" destOrd="0" parTransId="{D1188599-5B57-4562-98D0-11C98A89E385}" sibTransId="{982F8D87-B973-4331-87B9-C983339320B5}"/>
    <dgm:cxn modelId="{FBB8F952-D83D-4950-BF44-56857D9099AB}" srcId="{9CE172C1-0E72-4241-AF92-CA2620DABF36}" destId="{E45B3D46-0DAC-4C3C-AAA9-D5DB7C63C00D}" srcOrd="1" destOrd="0" parTransId="{80B40BAC-14A5-4196-9A79-365BD2BE9627}" sibTransId="{3D396510-5F0D-4351-BC47-A9D67EB06FFA}"/>
    <dgm:cxn modelId="{E8F00E88-5259-4102-B8E2-4C31EDE20FAA}" type="presOf" srcId="{4FD3522E-97AB-4DD1-B95C-41014002B512}" destId="{DBC00645-9FC1-4720-87E2-192B8FBE5B51}" srcOrd="0" destOrd="0" presId="urn:microsoft.com/office/officeart/2005/8/layout/pyramid2"/>
    <dgm:cxn modelId="{3BBF00B8-A563-4593-84DE-EEE75E9CC535}" type="presOf" srcId="{E45B3D46-0DAC-4C3C-AAA9-D5DB7C63C00D}" destId="{2769986D-5149-4D3B-8F92-619DD6112B03}" srcOrd="0" destOrd="0" presId="urn:microsoft.com/office/officeart/2005/8/layout/pyramid2"/>
    <dgm:cxn modelId="{E39901C7-1CA0-4A3F-85F3-041835020D20}" type="presOf" srcId="{D5EE8678-9215-483A-856E-4D774F089C48}" destId="{1D3BD50B-4679-47D3-A173-FC1962161E67}" srcOrd="0" destOrd="0" presId="urn:microsoft.com/office/officeart/2005/8/layout/pyramid2"/>
    <dgm:cxn modelId="{EE7CA4F3-0CA6-4740-9E23-B2036D44CDDE}" type="presOf" srcId="{B2F66546-0A93-4A61-8C98-5531F892C5A9}" destId="{9C9E4908-D835-4A73-A191-8CC9E80B7C21}" srcOrd="0" destOrd="0" presId="urn:microsoft.com/office/officeart/2005/8/layout/pyramid2"/>
    <dgm:cxn modelId="{6EE3B80F-ACB0-49DA-9EEC-92CC6A232F9F}" type="presParOf" srcId="{F8198E3A-3F16-4842-B127-3DAC8588F22C}" destId="{E1E98475-ADE5-48B5-B4C4-C21849F2EDE8}" srcOrd="0" destOrd="0" presId="urn:microsoft.com/office/officeart/2005/8/layout/pyramid2"/>
    <dgm:cxn modelId="{2ADFC1E1-935B-47B6-91DA-7135AB339B69}" type="presParOf" srcId="{F8198E3A-3F16-4842-B127-3DAC8588F22C}" destId="{03259F9D-9907-44C8-A206-23FC4EE7FE2E}" srcOrd="1" destOrd="0" presId="urn:microsoft.com/office/officeart/2005/8/layout/pyramid2"/>
    <dgm:cxn modelId="{37268FEC-8CFF-4F71-AE8B-E4CFE84F2216}" type="presParOf" srcId="{03259F9D-9907-44C8-A206-23FC4EE7FE2E}" destId="{1D3BD50B-4679-47D3-A173-FC1962161E67}" srcOrd="0" destOrd="0" presId="urn:microsoft.com/office/officeart/2005/8/layout/pyramid2"/>
    <dgm:cxn modelId="{4BA1B26A-8134-4E17-AC5E-051A7BF04018}" type="presParOf" srcId="{03259F9D-9907-44C8-A206-23FC4EE7FE2E}" destId="{580B3C5B-C8F2-4DA8-B8F8-60F0B42BE3A2}" srcOrd="1" destOrd="0" presId="urn:microsoft.com/office/officeart/2005/8/layout/pyramid2"/>
    <dgm:cxn modelId="{0314AB8F-C8AA-49DB-BDB9-035E63ABD61B}" type="presParOf" srcId="{03259F9D-9907-44C8-A206-23FC4EE7FE2E}" destId="{2769986D-5149-4D3B-8F92-619DD6112B03}" srcOrd="2" destOrd="0" presId="urn:microsoft.com/office/officeart/2005/8/layout/pyramid2"/>
    <dgm:cxn modelId="{A4F71745-CB79-43D4-B84A-705C6CD9D8FD}" type="presParOf" srcId="{03259F9D-9907-44C8-A206-23FC4EE7FE2E}" destId="{C74410DE-75DD-4ABF-AB58-F9188B675E6D}" srcOrd="3" destOrd="0" presId="urn:microsoft.com/office/officeart/2005/8/layout/pyramid2"/>
    <dgm:cxn modelId="{944C94F1-9011-492A-9584-F665025A91AA}" type="presParOf" srcId="{03259F9D-9907-44C8-A206-23FC4EE7FE2E}" destId="{DBC00645-9FC1-4720-87E2-192B8FBE5B51}" srcOrd="4" destOrd="0" presId="urn:microsoft.com/office/officeart/2005/8/layout/pyramid2"/>
    <dgm:cxn modelId="{F7E241DD-08BF-40E5-B62B-11469B62D8AF}" type="presParOf" srcId="{03259F9D-9907-44C8-A206-23FC4EE7FE2E}" destId="{57439BA6-06EE-48D4-BB10-29044148EDD8}" srcOrd="5" destOrd="0" presId="urn:microsoft.com/office/officeart/2005/8/layout/pyramid2"/>
    <dgm:cxn modelId="{17EEC595-1012-47EA-AB76-78EE2E41BF49}" type="presParOf" srcId="{03259F9D-9907-44C8-A206-23FC4EE7FE2E}" destId="{9C9E4908-D835-4A73-A191-8CC9E80B7C21}" srcOrd="6" destOrd="0" presId="urn:microsoft.com/office/officeart/2005/8/layout/pyramid2"/>
    <dgm:cxn modelId="{FAFBED5A-32C7-4857-A137-69053BD3B498}" type="presParOf" srcId="{03259F9D-9907-44C8-A206-23FC4EE7FE2E}" destId="{132BD0CF-BDC0-4FA4-A719-97D1EF633069}" srcOrd="7" destOrd="0" presId="urn:microsoft.com/office/officeart/2005/8/layout/pyramid2"/>
    <dgm:cxn modelId="{5A40177A-9AEF-4EEA-B515-A7DAAB0FE87B}" type="presParOf" srcId="{03259F9D-9907-44C8-A206-23FC4EE7FE2E}" destId="{BBAC6716-D0AE-4F70-B904-150E47040C8E}" srcOrd="8" destOrd="0" presId="urn:microsoft.com/office/officeart/2005/8/layout/pyramid2"/>
    <dgm:cxn modelId="{CBA1E095-414C-4CAA-B6C0-B105E8E94DB6}" type="presParOf" srcId="{03259F9D-9907-44C8-A206-23FC4EE7FE2E}" destId="{215FA90E-6EC3-418A-AD1F-2D6E65B4712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E172C1-0E72-4241-AF92-CA2620DABF36}" type="doc">
      <dgm:prSet loTypeId="urn:microsoft.com/office/officeart/2005/8/layout/pyramid2" loCatId="pyramid" qsTypeId="urn:microsoft.com/office/officeart/2005/8/quickstyle/3d3" qsCatId="3D" csTypeId="urn:microsoft.com/office/officeart/2005/8/colors/accent2_2" csCatId="accent2" phldr="1"/>
      <dgm:spPr/>
    </dgm:pt>
    <dgm:pt modelId="{D5EE8678-9215-483A-856E-4D774F089C48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Информационно открытый вопрос – вопрос, который позволяет получить информацию</a:t>
          </a:r>
        </a:p>
      </dgm:t>
    </dgm:pt>
    <dgm:pt modelId="{D1188599-5B57-4562-98D0-11C98A89E385}" type="parTrans" cxnId="{0D52DD4E-618F-403F-9DDE-7995F5A34BC3}">
      <dgm:prSet/>
      <dgm:spPr/>
      <dgm:t>
        <a:bodyPr/>
        <a:lstStyle/>
        <a:p>
          <a:endParaRPr lang="ru-RU"/>
        </a:p>
      </dgm:t>
    </dgm:pt>
    <dgm:pt modelId="{982F8D87-B973-4331-87B9-C983339320B5}" type="sibTrans" cxnId="{0D52DD4E-618F-403F-9DDE-7995F5A34BC3}">
      <dgm:prSet/>
      <dgm:spPr/>
      <dgm:t>
        <a:bodyPr/>
        <a:lstStyle/>
        <a:p>
          <a:endParaRPr lang="ru-RU"/>
        </a:p>
      </dgm:t>
    </dgm:pt>
    <dgm:pt modelId="{B2F66546-0A93-4A61-8C98-5531F892C5A9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Эстафетный вопрос </a:t>
          </a:r>
          <a:r>
            <a:rPr lang="ru-RU" sz="1600">
              <a:latin typeface="Arial Black" panose="020B0A04020102020204" pitchFamily="34" charset="0"/>
            </a:rPr>
            <a:t>– тот </a:t>
          </a:r>
          <a:r>
            <a:rPr lang="ru-RU" sz="1600" dirty="0">
              <a:latin typeface="Arial Black" panose="020B0A04020102020204" pitchFamily="34" charset="0"/>
            </a:rPr>
            <a:t>вопрос, который позволяет продолжить разговор с собеседником </a:t>
          </a:r>
        </a:p>
      </dgm:t>
    </dgm:pt>
    <dgm:pt modelId="{B950CC03-FD79-4CBB-84EB-40E359390B15}" type="parTrans" cxnId="{D54C1A69-9020-4FEF-A917-61F2FE3A65AD}">
      <dgm:prSet/>
      <dgm:spPr/>
      <dgm:t>
        <a:bodyPr/>
        <a:lstStyle/>
        <a:p>
          <a:endParaRPr lang="ru-RU"/>
        </a:p>
      </dgm:t>
    </dgm:pt>
    <dgm:pt modelId="{CF2BCD0A-C143-4F9E-BD47-3AC205A5CCAC}" type="sibTrans" cxnId="{D54C1A69-9020-4FEF-A917-61F2FE3A65AD}">
      <dgm:prSet/>
      <dgm:spPr/>
      <dgm:t>
        <a:bodyPr/>
        <a:lstStyle/>
        <a:p>
          <a:endParaRPr lang="ru-RU"/>
        </a:p>
      </dgm:t>
    </dgm:pt>
    <dgm:pt modelId="{E45B3D46-0DAC-4C3C-AAA9-D5DB7C63C00D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Закрытый вопрос – вопрос, который подвигает собеседника к определенному решению</a:t>
          </a:r>
        </a:p>
      </dgm:t>
    </dgm:pt>
    <dgm:pt modelId="{80B40BAC-14A5-4196-9A79-365BD2BE9627}" type="parTrans" cxnId="{FBB8F952-D83D-4950-BF44-56857D9099AB}">
      <dgm:prSet/>
      <dgm:spPr/>
      <dgm:t>
        <a:bodyPr/>
        <a:lstStyle/>
        <a:p>
          <a:endParaRPr lang="ru-RU"/>
        </a:p>
      </dgm:t>
    </dgm:pt>
    <dgm:pt modelId="{3D396510-5F0D-4351-BC47-A9D67EB06FFA}" type="sibTrans" cxnId="{FBB8F952-D83D-4950-BF44-56857D9099AB}">
      <dgm:prSet/>
      <dgm:spPr/>
      <dgm:t>
        <a:bodyPr/>
        <a:lstStyle/>
        <a:p>
          <a:endParaRPr lang="ru-RU"/>
        </a:p>
      </dgm:t>
    </dgm:pt>
    <dgm:pt modelId="{4FD3522E-97AB-4DD1-B95C-41014002B512}">
      <dgm:prSet phldrT="[Текст]" custT="1"/>
      <dgm:spPr/>
      <dgm:t>
        <a:bodyPr/>
        <a:lstStyle/>
        <a:p>
          <a:r>
            <a:rPr lang="ru-RU" sz="1600" dirty="0">
              <a:latin typeface="Arial Black" panose="020B0A04020102020204" pitchFamily="34" charset="0"/>
            </a:rPr>
            <a:t>Зеркальный вопрос – это вопрос, который не противоречит собеседнику, но помогает создать другой смысл</a:t>
          </a:r>
        </a:p>
      </dgm:t>
    </dgm:pt>
    <dgm:pt modelId="{BD6B99D1-4F3B-48DC-91AD-8D59ADF16939}" type="parTrans" cxnId="{9CDCEE3E-F09F-4652-9399-7A118527ECC0}">
      <dgm:prSet/>
      <dgm:spPr/>
      <dgm:t>
        <a:bodyPr/>
        <a:lstStyle/>
        <a:p>
          <a:endParaRPr lang="ru-RU"/>
        </a:p>
      </dgm:t>
    </dgm:pt>
    <dgm:pt modelId="{DD2AD6F2-5667-489A-8DCD-B4F6CD42F44D}" type="sibTrans" cxnId="{9CDCEE3E-F09F-4652-9399-7A118527ECC0}">
      <dgm:prSet/>
      <dgm:spPr/>
      <dgm:t>
        <a:bodyPr/>
        <a:lstStyle/>
        <a:p>
          <a:endParaRPr lang="ru-RU"/>
        </a:p>
      </dgm:t>
    </dgm:pt>
    <dgm:pt modelId="{F8198E3A-3F16-4842-B127-3DAC8588F22C}" type="pres">
      <dgm:prSet presAssocID="{9CE172C1-0E72-4241-AF92-CA2620DABF36}" presName="compositeShape" presStyleCnt="0">
        <dgm:presLayoutVars>
          <dgm:dir/>
          <dgm:resizeHandles/>
        </dgm:presLayoutVars>
      </dgm:prSet>
      <dgm:spPr/>
    </dgm:pt>
    <dgm:pt modelId="{E1E98475-ADE5-48B5-B4C4-C21849F2EDE8}" type="pres">
      <dgm:prSet presAssocID="{9CE172C1-0E72-4241-AF92-CA2620DABF36}" presName="pyramid" presStyleLbl="node1" presStyleIdx="0" presStyleCnt="1"/>
      <dgm:spPr/>
    </dgm:pt>
    <dgm:pt modelId="{03259F9D-9907-44C8-A206-23FC4EE7FE2E}" type="pres">
      <dgm:prSet presAssocID="{9CE172C1-0E72-4241-AF92-CA2620DABF36}" presName="theList" presStyleCnt="0"/>
      <dgm:spPr/>
    </dgm:pt>
    <dgm:pt modelId="{1D3BD50B-4679-47D3-A173-FC1962161E67}" type="pres">
      <dgm:prSet presAssocID="{D5EE8678-9215-483A-856E-4D774F089C48}" presName="aNode" presStyleLbl="fgAcc1" presStyleIdx="0" presStyleCnt="4" custScaleX="123805">
        <dgm:presLayoutVars>
          <dgm:bulletEnabled val="1"/>
        </dgm:presLayoutVars>
      </dgm:prSet>
      <dgm:spPr/>
    </dgm:pt>
    <dgm:pt modelId="{580B3C5B-C8F2-4DA8-B8F8-60F0B42BE3A2}" type="pres">
      <dgm:prSet presAssocID="{D5EE8678-9215-483A-856E-4D774F089C48}" presName="aSpace" presStyleCnt="0"/>
      <dgm:spPr/>
    </dgm:pt>
    <dgm:pt modelId="{2769986D-5149-4D3B-8F92-619DD6112B03}" type="pres">
      <dgm:prSet presAssocID="{E45B3D46-0DAC-4C3C-AAA9-D5DB7C63C00D}" presName="aNode" presStyleLbl="fgAcc1" presStyleIdx="1" presStyleCnt="4" custScaleX="119245">
        <dgm:presLayoutVars>
          <dgm:bulletEnabled val="1"/>
        </dgm:presLayoutVars>
      </dgm:prSet>
      <dgm:spPr/>
    </dgm:pt>
    <dgm:pt modelId="{C74410DE-75DD-4ABF-AB58-F9188B675E6D}" type="pres">
      <dgm:prSet presAssocID="{E45B3D46-0DAC-4C3C-AAA9-D5DB7C63C00D}" presName="aSpace" presStyleCnt="0"/>
      <dgm:spPr/>
    </dgm:pt>
    <dgm:pt modelId="{DBC00645-9FC1-4720-87E2-192B8FBE5B51}" type="pres">
      <dgm:prSet presAssocID="{4FD3522E-97AB-4DD1-B95C-41014002B512}" presName="aNode" presStyleLbl="fgAcc1" presStyleIdx="2" presStyleCnt="4" custScaleX="120794">
        <dgm:presLayoutVars>
          <dgm:bulletEnabled val="1"/>
        </dgm:presLayoutVars>
      </dgm:prSet>
      <dgm:spPr/>
    </dgm:pt>
    <dgm:pt modelId="{57439BA6-06EE-48D4-BB10-29044148EDD8}" type="pres">
      <dgm:prSet presAssocID="{4FD3522E-97AB-4DD1-B95C-41014002B512}" presName="aSpace" presStyleCnt="0"/>
      <dgm:spPr/>
    </dgm:pt>
    <dgm:pt modelId="{9C9E4908-D835-4A73-A191-8CC9E80B7C21}" type="pres">
      <dgm:prSet presAssocID="{B2F66546-0A93-4A61-8C98-5531F892C5A9}" presName="aNode" presStyleLbl="fgAcc1" presStyleIdx="3" presStyleCnt="4" custScaleX="120465">
        <dgm:presLayoutVars>
          <dgm:bulletEnabled val="1"/>
        </dgm:presLayoutVars>
      </dgm:prSet>
      <dgm:spPr/>
    </dgm:pt>
    <dgm:pt modelId="{132BD0CF-BDC0-4FA4-A719-97D1EF633069}" type="pres">
      <dgm:prSet presAssocID="{B2F66546-0A93-4A61-8C98-5531F892C5A9}" presName="aSpace" presStyleCnt="0"/>
      <dgm:spPr/>
    </dgm:pt>
  </dgm:ptLst>
  <dgm:cxnLst>
    <dgm:cxn modelId="{29906F30-E2F6-4B0F-9256-C01F6E7CF520}" type="presOf" srcId="{9CE172C1-0E72-4241-AF92-CA2620DABF36}" destId="{F8198E3A-3F16-4842-B127-3DAC8588F22C}" srcOrd="0" destOrd="0" presId="urn:microsoft.com/office/officeart/2005/8/layout/pyramid2"/>
    <dgm:cxn modelId="{9CDCEE3E-F09F-4652-9399-7A118527ECC0}" srcId="{9CE172C1-0E72-4241-AF92-CA2620DABF36}" destId="{4FD3522E-97AB-4DD1-B95C-41014002B512}" srcOrd="2" destOrd="0" parTransId="{BD6B99D1-4F3B-48DC-91AD-8D59ADF16939}" sibTransId="{DD2AD6F2-5667-489A-8DCD-B4F6CD42F44D}"/>
    <dgm:cxn modelId="{D54C1A69-9020-4FEF-A917-61F2FE3A65AD}" srcId="{9CE172C1-0E72-4241-AF92-CA2620DABF36}" destId="{B2F66546-0A93-4A61-8C98-5531F892C5A9}" srcOrd="3" destOrd="0" parTransId="{B950CC03-FD79-4CBB-84EB-40E359390B15}" sibTransId="{CF2BCD0A-C143-4F9E-BD47-3AC205A5CCAC}"/>
    <dgm:cxn modelId="{0D52DD4E-618F-403F-9DDE-7995F5A34BC3}" srcId="{9CE172C1-0E72-4241-AF92-CA2620DABF36}" destId="{D5EE8678-9215-483A-856E-4D774F089C48}" srcOrd="0" destOrd="0" parTransId="{D1188599-5B57-4562-98D0-11C98A89E385}" sibTransId="{982F8D87-B973-4331-87B9-C983339320B5}"/>
    <dgm:cxn modelId="{FBB8F952-D83D-4950-BF44-56857D9099AB}" srcId="{9CE172C1-0E72-4241-AF92-CA2620DABF36}" destId="{E45B3D46-0DAC-4C3C-AAA9-D5DB7C63C00D}" srcOrd="1" destOrd="0" parTransId="{80B40BAC-14A5-4196-9A79-365BD2BE9627}" sibTransId="{3D396510-5F0D-4351-BC47-A9D67EB06FFA}"/>
    <dgm:cxn modelId="{E8F00E88-5259-4102-B8E2-4C31EDE20FAA}" type="presOf" srcId="{4FD3522E-97AB-4DD1-B95C-41014002B512}" destId="{DBC00645-9FC1-4720-87E2-192B8FBE5B51}" srcOrd="0" destOrd="0" presId="urn:microsoft.com/office/officeart/2005/8/layout/pyramid2"/>
    <dgm:cxn modelId="{3BBF00B8-A563-4593-84DE-EEE75E9CC535}" type="presOf" srcId="{E45B3D46-0DAC-4C3C-AAA9-D5DB7C63C00D}" destId="{2769986D-5149-4D3B-8F92-619DD6112B03}" srcOrd="0" destOrd="0" presId="urn:microsoft.com/office/officeart/2005/8/layout/pyramid2"/>
    <dgm:cxn modelId="{E39901C7-1CA0-4A3F-85F3-041835020D20}" type="presOf" srcId="{D5EE8678-9215-483A-856E-4D774F089C48}" destId="{1D3BD50B-4679-47D3-A173-FC1962161E67}" srcOrd="0" destOrd="0" presId="urn:microsoft.com/office/officeart/2005/8/layout/pyramid2"/>
    <dgm:cxn modelId="{EE7CA4F3-0CA6-4740-9E23-B2036D44CDDE}" type="presOf" srcId="{B2F66546-0A93-4A61-8C98-5531F892C5A9}" destId="{9C9E4908-D835-4A73-A191-8CC9E80B7C21}" srcOrd="0" destOrd="0" presId="urn:microsoft.com/office/officeart/2005/8/layout/pyramid2"/>
    <dgm:cxn modelId="{6EE3B80F-ACB0-49DA-9EEC-92CC6A232F9F}" type="presParOf" srcId="{F8198E3A-3F16-4842-B127-3DAC8588F22C}" destId="{E1E98475-ADE5-48B5-B4C4-C21849F2EDE8}" srcOrd="0" destOrd="0" presId="urn:microsoft.com/office/officeart/2005/8/layout/pyramid2"/>
    <dgm:cxn modelId="{2ADFC1E1-935B-47B6-91DA-7135AB339B69}" type="presParOf" srcId="{F8198E3A-3F16-4842-B127-3DAC8588F22C}" destId="{03259F9D-9907-44C8-A206-23FC4EE7FE2E}" srcOrd="1" destOrd="0" presId="urn:microsoft.com/office/officeart/2005/8/layout/pyramid2"/>
    <dgm:cxn modelId="{37268FEC-8CFF-4F71-AE8B-E4CFE84F2216}" type="presParOf" srcId="{03259F9D-9907-44C8-A206-23FC4EE7FE2E}" destId="{1D3BD50B-4679-47D3-A173-FC1962161E67}" srcOrd="0" destOrd="0" presId="urn:microsoft.com/office/officeart/2005/8/layout/pyramid2"/>
    <dgm:cxn modelId="{4BA1B26A-8134-4E17-AC5E-051A7BF04018}" type="presParOf" srcId="{03259F9D-9907-44C8-A206-23FC4EE7FE2E}" destId="{580B3C5B-C8F2-4DA8-B8F8-60F0B42BE3A2}" srcOrd="1" destOrd="0" presId="urn:microsoft.com/office/officeart/2005/8/layout/pyramid2"/>
    <dgm:cxn modelId="{0314AB8F-C8AA-49DB-BDB9-035E63ABD61B}" type="presParOf" srcId="{03259F9D-9907-44C8-A206-23FC4EE7FE2E}" destId="{2769986D-5149-4D3B-8F92-619DD6112B03}" srcOrd="2" destOrd="0" presId="urn:microsoft.com/office/officeart/2005/8/layout/pyramid2"/>
    <dgm:cxn modelId="{A4F71745-CB79-43D4-B84A-705C6CD9D8FD}" type="presParOf" srcId="{03259F9D-9907-44C8-A206-23FC4EE7FE2E}" destId="{C74410DE-75DD-4ABF-AB58-F9188B675E6D}" srcOrd="3" destOrd="0" presId="urn:microsoft.com/office/officeart/2005/8/layout/pyramid2"/>
    <dgm:cxn modelId="{944C94F1-9011-492A-9584-F665025A91AA}" type="presParOf" srcId="{03259F9D-9907-44C8-A206-23FC4EE7FE2E}" destId="{DBC00645-9FC1-4720-87E2-192B8FBE5B51}" srcOrd="4" destOrd="0" presId="urn:microsoft.com/office/officeart/2005/8/layout/pyramid2"/>
    <dgm:cxn modelId="{F7E241DD-08BF-40E5-B62B-11469B62D8AF}" type="presParOf" srcId="{03259F9D-9907-44C8-A206-23FC4EE7FE2E}" destId="{57439BA6-06EE-48D4-BB10-29044148EDD8}" srcOrd="5" destOrd="0" presId="urn:microsoft.com/office/officeart/2005/8/layout/pyramid2"/>
    <dgm:cxn modelId="{17EEC595-1012-47EA-AB76-78EE2E41BF49}" type="presParOf" srcId="{03259F9D-9907-44C8-A206-23FC4EE7FE2E}" destId="{9C9E4908-D835-4A73-A191-8CC9E80B7C21}" srcOrd="6" destOrd="0" presId="urn:microsoft.com/office/officeart/2005/8/layout/pyramid2"/>
    <dgm:cxn modelId="{FAFBED5A-32C7-4857-A137-69053BD3B498}" type="presParOf" srcId="{03259F9D-9907-44C8-A206-23FC4EE7FE2E}" destId="{132BD0CF-BDC0-4FA4-A719-97D1EF63306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98475-ADE5-48B5-B4C4-C21849F2EDE8}">
      <dsp:nvSpPr>
        <dsp:cNvPr id="0" name=""/>
        <dsp:cNvSpPr/>
      </dsp:nvSpPr>
      <dsp:spPr>
        <a:xfrm>
          <a:off x="913967" y="0"/>
          <a:ext cx="5689600" cy="56896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3BD50B-4679-47D3-A173-FC1962161E67}">
      <dsp:nvSpPr>
        <dsp:cNvPr id="0" name=""/>
        <dsp:cNvSpPr/>
      </dsp:nvSpPr>
      <dsp:spPr>
        <a:xfrm>
          <a:off x="3568659" y="569515"/>
          <a:ext cx="4078456" cy="808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Открытые – вопросы на которые нельзя ответить  по принципу да/нет</a:t>
          </a:r>
        </a:p>
      </dsp:txBody>
      <dsp:txXfrm>
        <a:off x="3608151" y="609007"/>
        <a:ext cx="3999472" cy="730006"/>
      </dsp:txXfrm>
    </dsp:sp>
    <dsp:sp modelId="{2769986D-5149-4D3B-8F92-619DD6112B03}">
      <dsp:nvSpPr>
        <dsp:cNvPr id="0" name=""/>
        <dsp:cNvSpPr/>
      </dsp:nvSpPr>
      <dsp:spPr>
        <a:xfrm>
          <a:off x="3557546" y="1479629"/>
          <a:ext cx="4100682" cy="808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Закрытые – вопросы, которые сводятся к форме да/нет</a:t>
          </a:r>
        </a:p>
      </dsp:txBody>
      <dsp:txXfrm>
        <a:off x="3597038" y="1519121"/>
        <a:ext cx="4021698" cy="730006"/>
      </dsp:txXfrm>
    </dsp:sp>
    <dsp:sp modelId="{DBC00645-9FC1-4720-87E2-192B8FBE5B51}">
      <dsp:nvSpPr>
        <dsp:cNvPr id="0" name=""/>
        <dsp:cNvSpPr/>
      </dsp:nvSpPr>
      <dsp:spPr>
        <a:xfrm>
          <a:off x="3586300" y="2389743"/>
          <a:ext cx="4043174" cy="808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Риторические – вопросы, которые не требуют ответа «здесь и сейчас»</a:t>
          </a:r>
        </a:p>
      </dsp:txBody>
      <dsp:txXfrm>
        <a:off x="3625792" y="2429235"/>
        <a:ext cx="3964190" cy="730006"/>
      </dsp:txXfrm>
    </dsp:sp>
    <dsp:sp modelId="{9C9E4908-D835-4A73-A191-8CC9E80B7C21}">
      <dsp:nvSpPr>
        <dsp:cNvPr id="0" name=""/>
        <dsp:cNvSpPr/>
      </dsp:nvSpPr>
      <dsp:spPr>
        <a:xfrm>
          <a:off x="3539924" y="3299856"/>
          <a:ext cx="4135926" cy="808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Переломные </a:t>
          </a:r>
          <a:r>
            <a:rPr lang="ru-RU" sz="1600" kern="1200">
              <a:latin typeface="Arial Black" panose="020B0A04020102020204" pitchFamily="34" charset="0"/>
            </a:rPr>
            <a:t>– вопрос, поддерживающий нужную тему, но поднимающий новые вопросы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3579416" y="3339348"/>
        <a:ext cx="4056942" cy="730006"/>
      </dsp:txXfrm>
    </dsp:sp>
    <dsp:sp modelId="{BBAC6716-D0AE-4F70-B904-150E47040C8E}">
      <dsp:nvSpPr>
        <dsp:cNvPr id="0" name=""/>
        <dsp:cNvSpPr/>
      </dsp:nvSpPr>
      <dsp:spPr>
        <a:xfrm>
          <a:off x="3586540" y="4209970"/>
          <a:ext cx="4042694" cy="8089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Вопросы для обдумывания – вопросы, которые заставляют человека размышлять</a:t>
          </a:r>
        </a:p>
      </dsp:txBody>
      <dsp:txXfrm>
        <a:off x="3626032" y="4249462"/>
        <a:ext cx="3963710" cy="730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98475-ADE5-48B5-B4C4-C21849F2EDE8}">
      <dsp:nvSpPr>
        <dsp:cNvPr id="0" name=""/>
        <dsp:cNvSpPr/>
      </dsp:nvSpPr>
      <dsp:spPr>
        <a:xfrm>
          <a:off x="701697" y="0"/>
          <a:ext cx="5689600" cy="56896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3BD50B-4679-47D3-A173-FC1962161E67}">
      <dsp:nvSpPr>
        <dsp:cNvPr id="0" name=""/>
        <dsp:cNvSpPr/>
      </dsp:nvSpPr>
      <dsp:spPr>
        <a:xfrm>
          <a:off x="3106314" y="569515"/>
          <a:ext cx="4578606" cy="1011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Информационно открытый вопрос – вопрос, который позволяет получить информацию</a:t>
          </a:r>
        </a:p>
      </dsp:txBody>
      <dsp:txXfrm>
        <a:off x="3155679" y="618880"/>
        <a:ext cx="4479876" cy="912507"/>
      </dsp:txXfrm>
    </dsp:sp>
    <dsp:sp modelId="{2769986D-5149-4D3B-8F92-619DD6112B03}">
      <dsp:nvSpPr>
        <dsp:cNvPr id="0" name=""/>
        <dsp:cNvSpPr/>
      </dsp:nvSpPr>
      <dsp:spPr>
        <a:xfrm>
          <a:off x="3190634" y="1707157"/>
          <a:ext cx="4409966" cy="1011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Закрытый вопрос – вопрос, который подвигает собеседника к определенному решению</a:t>
          </a:r>
        </a:p>
      </dsp:txBody>
      <dsp:txXfrm>
        <a:off x="3239999" y="1756522"/>
        <a:ext cx="4311236" cy="912507"/>
      </dsp:txXfrm>
    </dsp:sp>
    <dsp:sp modelId="{DBC00645-9FC1-4720-87E2-192B8FBE5B51}">
      <dsp:nvSpPr>
        <dsp:cNvPr id="0" name=""/>
        <dsp:cNvSpPr/>
      </dsp:nvSpPr>
      <dsp:spPr>
        <a:xfrm>
          <a:off x="3161991" y="2844800"/>
          <a:ext cx="4467252" cy="1011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Зеркальный вопрос – это вопрос, который не противоречит собеседнику, но помогает создать другой смысл</a:t>
          </a:r>
        </a:p>
      </dsp:txBody>
      <dsp:txXfrm>
        <a:off x="3211356" y="2894165"/>
        <a:ext cx="4368522" cy="912507"/>
      </dsp:txXfrm>
    </dsp:sp>
    <dsp:sp modelId="{9C9E4908-D835-4A73-A191-8CC9E80B7C21}">
      <dsp:nvSpPr>
        <dsp:cNvPr id="0" name=""/>
        <dsp:cNvSpPr/>
      </dsp:nvSpPr>
      <dsp:spPr>
        <a:xfrm>
          <a:off x="3168075" y="3982442"/>
          <a:ext cx="4455084" cy="10112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Black" panose="020B0A04020102020204" pitchFamily="34" charset="0"/>
            </a:rPr>
            <a:t>Эстафетный вопрос </a:t>
          </a:r>
          <a:r>
            <a:rPr lang="ru-RU" sz="1600" kern="1200">
              <a:latin typeface="Arial Black" panose="020B0A04020102020204" pitchFamily="34" charset="0"/>
            </a:rPr>
            <a:t>– тот </a:t>
          </a:r>
          <a:r>
            <a:rPr lang="ru-RU" sz="1600" kern="1200" dirty="0">
              <a:latin typeface="Arial Black" panose="020B0A04020102020204" pitchFamily="34" charset="0"/>
            </a:rPr>
            <a:t>вопрос, который позволяет продолжить разговор с собеседником </a:t>
          </a:r>
        </a:p>
      </dsp:txBody>
      <dsp:txXfrm>
        <a:off x="3217440" y="4031807"/>
        <a:ext cx="4356354" cy="912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14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диалога в эффективной коммуникации.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в диалоге.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8361" y="333201"/>
            <a:ext cx="3341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Типы вопросов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89910880"/>
              </p:ext>
            </p:extLst>
          </p:nvPr>
        </p:nvGraphicFramePr>
        <p:xfrm>
          <a:off x="-2" y="1006764"/>
          <a:ext cx="8589819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494" y="333200"/>
            <a:ext cx="7427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Типы вопросов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199571208"/>
              </p:ext>
            </p:extLst>
          </p:nvPr>
        </p:nvGraphicFramePr>
        <p:xfrm>
          <a:off x="0" y="997528"/>
          <a:ext cx="8386618" cy="568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1867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129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27</cp:revision>
  <dcterms:created xsi:type="dcterms:W3CDTF">2020-12-14T13:45:20Z</dcterms:created>
  <dcterms:modified xsi:type="dcterms:W3CDTF">2021-10-12T10:24:49Z</dcterms:modified>
</cp:coreProperties>
</file>