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90E2F-E67E-438B-AF89-422B2A836B14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6B63466-3EB1-484E-8666-024705F49F0C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Индукция – от частного к общему, например, мнения разных людей, которые сводятся к одному;</a:t>
          </a:r>
          <a:endParaRPr lang="ru-RU" sz="800" dirty="0"/>
        </a:p>
      </dgm:t>
    </dgm:pt>
    <dgm:pt modelId="{4D4124F1-8FD9-4DCB-AE17-1E51265EFF5B}" type="parTrans" cxnId="{D610D4FC-9BCA-4309-A991-5C13D19EA100}">
      <dgm:prSet/>
      <dgm:spPr/>
      <dgm:t>
        <a:bodyPr/>
        <a:lstStyle/>
        <a:p>
          <a:endParaRPr lang="ru-RU"/>
        </a:p>
      </dgm:t>
    </dgm:pt>
    <dgm:pt modelId="{0B984948-4212-4907-BD5E-BB42AEE9CE78}" type="sibTrans" cxnId="{D610D4FC-9BCA-4309-A991-5C13D19EA100}">
      <dgm:prSet/>
      <dgm:spPr/>
      <dgm:t>
        <a:bodyPr/>
        <a:lstStyle/>
        <a:p>
          <a:endParaRPr lang="ru-RU"/>
        </a:p>
      </dgm:t>
    </dgm:pt>
    <dgm:pt modelId="{60F3A346-C0A6-448F-80DD-6AD3C4E1371C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Дедукция – от общего к частному;</a:t>
          </a:r>
        </a:p>
      </dgm:t>
    </dgm:pt>
    <dgm:pt modelId="{5A514316-A3FC-4233-A9D3-DBEA18A2EA76}" type="parTrans" cxnId="{49D0DB1E-18CD-4327-B4C0-E669B32985A6}">
      <dgm:prSet/>
      <dgm:spPr/>
      <dgm:t>
        <a:bodyPr/>
        <a:lstStyle/>
        <a:p>
          <a:endParaRPr lang="ru-RU"/>
        </a:p>
      </dgm:t>
    </dgm:pt>
    <dgm:pt modelId="{FEE16AAD-0B49-4E74-8AED-2A25657F8BB6}" type="sibTrans" cxnId="{49D0DB1E-18CD-4327-B4C0-E669B32985A6}">
      <dgm:prSet/>
      <dgm:spPr/>
      <dgm:t>
        <a:bodyPr/>
        <a:lstStyle/>
        <a:p>
          <a:endParaRPr lang="ru-RU"/>
        </a:p>
      </dgm:t>
    </dgm:pt>
    <dgm:pt modelId="{ED1F9B80-67D9-451C-ACEB-D60A54A54867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Аналогия – мы выявляем свойства двух предметов или явлений </a:t>
          </a:r>
          <a:r>
            <a:rPr lang="ru-RU" sz="1600">
              <a:latin typeface="Arial Black" panose="020B0A04020102020204" pitchFamily="34" charset="0"/>
            </a:rPr>
            <a:t>и находим, </a:t>
          </a:r>
          <a:r>
            <a:rPr lang="ru-RU" sz="1600" dirty="0">
              <a:latin typeface="Arial Black" panose="020B0A04020102020204" pitchFamily="34" charset="0"/>
            </a:rPr>
            <a:t>чем они схожи или наоборот различны</a:t>
          </a:r>
        </a:p>
      </dgm:t>
    </dgm:pt>
    <dgm:pt modelId="{B5CEDC54-C91A-4F69-9088-ADF4EB63229B}" type="parTrans" cxnId="{301D7A49-4550-4797-A32B-5252632691E7}">
      <dgm:prSet/>
      <dgm:spPr/>
      <dgm:t>
        <a:bodyPr/>
        <a:lstStyle/>
        <a:p>
          <a:endParaRPr lang="ru-RU"/>
        </a:p>
      </dgm:t>
    </dgm:pt>
    <dgm:pt modelId="{F409F79C-C869-4091-9866-0CABAAD7768B}" type="sibTrans" cxnId="{301D7A49-4550-4797-A32B-5252632691E7}">
      <dgm:prSet/>
      <dgm:spPr/>
      <dgm:t>
        <a:bodyPr/>
        <a:lstStyle/>
        <a:p>
          <a:endParaRPr lang="ru-RU"/>
        </a:p>
      </dgm:t>
    </dgm:pt>
    <dgm:pt modelId="{0858BBC9-A616-435D-A9C1-29A1D91157F6}" type="pres">
      <dgm:prSet presAssocID="{A8690E2F-E67E-438B-AF89-422B2A836B14}" presName="linear" presStyleCnt="0">
        <dgm:presLayoutVars>
          <dgm:dir/>
          <dgm:animLvl val="lvl"/>
          <dgm:resizeHandles val="exact"/>
        </dgm:presLayoutVars>
      </dgm:prSet>
      <dgm:spPr/>
    </dgm:pt>
    <dgm:pt modelId="{B6408B81-9AF3-45F8-8972-D0BAEFF05989}" type="pres">
      <dgm:prSet presAssocID="{B6B63466-3EB1-484E-8666-024705F49F0C}" presName="parentLin" presStyleCnt="0"/>
      <dgm:spPr/>
    </dgm:pt>
    <dgm:pt modelId="{6D455281-AF5F-473B-B7F5-C2EB7F9796B1}" type="pres">
      <dgm:prSet presAssocID="{B6B63466-3EB1-484E-8666-024705F49F0C}" presName="parentLeftMargin" presStyleLbl="node1" presStyleIdx="0" presStyleCnt="3"/>
      <dgm:spPr/>
    </dgm:pt>
    <dgm:pt modelId="{B573F751-7E3B-4E49-A54A-CD9F894512FD}" type="pres">
      <dgm:prSet presAssocID="{B6B63466-3EB1-484E-8666-024705F49F0C}" presName="parentText" presStyleLbl="node1" presStyleIdx="0" presStyleCnt="3" custScaleY="181915" custLinFactNeighborY="219">
        <dgm:presLayoutVars>
          <dgm:chMax val="0"/>
          <dgm:bulletEnabled val="1"/>
        </dgm:presLayoutVars>
      </dgm:prSet>
      <dgm:spPr/>
    </dgm:pt>
    <dgm:pt modelId="{AF99BEAE-9462-456C-89ED-1FADE108BACF}" type="pres">
      <dgm:prSet presAssocID="{B6B63466-3EB1-484E-8666-024705F49F0C}" presName="negativeSpace" presStyleCnt="0"/>
      <dgm:spPr/>
    </dgm:pt>
    <dgm:pt modelId="{41746472-E9F3-482D-ADE4-D8557191911D}" type="pres">
      <dgm:prSet presAssocID="{B6B63466-3EB1-484E-8666-024705F49F0C}" presName="childText" presStyleLbl="conFgAcc1" presStyleIdx="0" presStyleCnt="3">
        <dgm:presLayoutVars>
          <dgm:bulletEnabled val="1"/>
        </dgm:presLayoutVars>
      </dgm:prSet>
      <dgm:spPr/>
    </dgm:pt>
    <dgm:pt modelId="{04E1D56E-B2B2-4A22-A5BA-066B4B1116B1}" type="pres">
      <dgm:prSet presAssocID="{0B984948-4212-4907-BD5E-BB42AEE9CE78}" presName="spaceBetweenRectangles" presStyleCnt="0"/>
      <dgm:spPr/>
    </dgm:pt>
    <dgm:pt modelId="{B815238E-FB99-4718-B736-4B55C4B4B736}" type="pres">
      <dgm:prSet presAssocID="{60F3A346-C0A6-448F-80DD-6AD3C4E1371C}" presName="parentLin" presStyleCnt="0"/>
      <dgm:spPr/>
    </dgm:pt>
    <dgm:pt modelId="{F24FC3D6-2D78-47E6-84B6-869D5956AE76}" type="pres">
      <dgm:prSet presAssocID="{60F3A346-C0A6-448F-80DD-6AD3C4E1371C}" presName="parentLeftMargin" presStyleLbl="node1" presStyleIdx="0" presStyleCnt="3"/>
      <dgm:spPr/>
    </dgm:pt>
    <dgm:pt modelId="{0213994B-1372-4578-A74B-25EF76C77BF6}" type="pres">
      <dgm:prSet presAssocID="{60F3A346-C0A6-448F-80DD-6AD3C4E1371C}" presName="parentText" presStyleLbl="node1" presStyleIdx="1" presStyleCnt="3" custScaleY="168481">
        <dgm:presLayoutVars>
          <dgm:chMax val="0"/>
          <dgm:bulletEnabled val="1"/>
        </dgm:presLayoutVars>
      </dgm:prSet>
      <dgm:spPr/>
    </dgm:pt>
    <dgm:pt modelId="{D26F22AA-B9DE-47F9-B98D-B9D94197CE3C}" type="pres">
      <dgm:prSet presAssocID="{60F3A346-C0A6-448F-80DD-6AD3C4E1371C}" presName="negativeSpace" presStyleCnt="0"/>
      <dgm:spPr/>
    </dgm:pt>
    <dgm:pt modelId="{75373DA0-07E9-466B-8047-11B1DD4422D7}" type="pres">
      <dgm:prSet presAssocID="{60F3A346-C0A6-448F-80DD-6AD3C4E1371C}" presName="childText" presStyleLbl="conFgAcc1" presStyleIdx="1" presStyleCnt="3">
        <dgm:presLayoutVars>
          <dgm:bulletEnabled val="1"/>
        </dgm:presLayoutVars>
      </dgm:prSet>
      <dgm:spPr/>
    </dgm:pt>
    <dgm:pt modelId="{17AD64FF-67ED-4EE6-B50A-C8331D9C8922}" type="pres">
      <dgm:prSet presAssocID="{FEE16AAD-0B49-4E74-8AED-2A25657F8BB6}" presName="spaceBetweenRectangles" presStyleCnt="0"/>
      <dgm:spPr/>
    </dgm:pt>
    <dgm:pt modelId="{CC7A1DE5-0ADE-4A12-A18A-56136B4AD42E}" type="pres">
      <dgm:prSet presAssocID="{ED1F9B80-67D9-451C-ACEB-D60A54A54867}" presName="parentLin" presStyleCnt="0"/>
      <dgm:spPr/>
    </dgm:pt>
    <dgm:pt modelId="{5914D53D-4267-409C-89AB-779EEC88A17C}" type="pres">
      <dgm:prSet presAssocID="{ED1F9B80-67D9-451C-ACEB-D60A54A54867}" presName="parentLeftMargin" presStyleLbl="node1" presStyleIdx="1" presStyleCnt="3"/>
      <dgm:spPr/>
    </dgm:pt>
    <dgm:pt modelId="{4CA1115C-9A19-4046-AD6E-887B79027C18}" type="pres">
      <dgm:prSet presAssocID="{ED1F9B80-67D9-451C-ACEB-D60A54A54867}" presName="parentText" presStyleLbl="node1" presStyleIdx="2" presStyleCnt="3" custScaleY="188438">
        <dgm:presLayoutVars>
          <dgm:chMax val="0"/>
          <dgm:bulletEnabled val="1"/>
        </dgm:presLayoutVars>
      </dgm:prSet>
      <dgm:spPr/>
    </dgm:pt>
    <dgm:pt modelId="{7D4FB8AC-B100-4F5D-B710-93048C38C817}" type="pres">
      <dgm:prSet presAssocID="{ED1F9B80-67D9-451C-ACEB-D60A54A54867}" presName="negativeSpace" presStyleCnt="0"/>
      <dgm:spPr/>
    </dgm:pt>
    <dgm:pt modelId="{69875B16-B0B6-4E56-912C-23DAAEB37A82}" type="pres">
      <dgm:prSet presAssocID="{ED1F9B80-67D9-451C-ACEB-D60A54A5486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51EED19-7868-4E81-8260-D0FAA9C85E2F}" type="presOf" srcId="{A8690E2F-E67E-438B-AF89-422B2A836B14}" destId="{0858BBC9-A616-435D-A9C1-29A1D91157F6}" srcOrd="0" destOrd="0" presId="urn:microsoft.com/office/officeart/2005/8/layout/list1"/>
    <dgm:cxn modelId="{49D0DB1E-18CD-4327-B4C0-E669B32985A6}" srcId="{A8690E2F-E67E-438B-AF89-422B2A836B14}" destId="{60F3A346-C0A6-448F-80DD-6AD3C4E1371C}" srcOrd="1" destOrd="0" parTransId="{5A514316-A3FC-4233-A9D3-DBEA18A2EA76}" sibTransId="{FEE16AAD-0B49-4E74-8AED-2A25657F8BB6}"/>
    <dgm:cxn modelId="{C51B4D30-EEAE-468F-8153-D964E59EDDE0}" type="presOf" srcId="{B6B63466-3EB1-484E-8666-024705F49F0C}" destId="{B573F751-7E3B-4E49-A54A-CD9F894512FD}" srcOrd="1" destOrd="0" presId="urn:microsoft.com/office/officeart/2005/8/layout/list1"/>
    <dgm:cxn modelId="{F5F31B39-1B0E-4E0D-9CC3-847EE6AB431A}" type="presOf" srcId="{60F3A346-C0A6-448F-80DD-6AD3C4E1371C}" destId="{0213994B-1372-4578-A74B-25EF76C77BF6}" srcOrd="1" destOrd="0" presId="urn:microsoft.com/office/officeart/2005/8/layout/list1"/>
    <dgm:cxn modelId="{301D7A49-4550-4797-A32B-5252632691E7}" srcId="{A8690E2F-E67E-438B-AF89-422B2A836B14}" destId="{ED1F9B80-67D9-451C-ACEB-D60A54A54867}" srcOrd="2" destOrd="0" parTransId="{B5CEDC54-C91A-4F69-9088-ADF4EB63229B}" sibTransId="{F409F79C-C869-4091-9866-0CABAAD7768B}"/>
    <dgm:cxn modelId="{05C3947C-7FB9-492E-AB3A-D378B95B5DC5}" type="presOf" srcId="{B6B63466-3EB1-484E-8666-024705F49F0C}" destId="{6D455281-AF5F-473B-B7F5-C2EB7F9796B1}" srcOrd="0" destOrd="0" presId="urn:microsoft.com/office/officeart/2005/8/layout/list1"/>
    <dgm:cxn modelId="{55084DA6-222F-4B51-BDCD-33F3BC2112FB}" type="presOf" srcId="{60F3A346-C0A6-448F-80DD-6AD3C4E1371C}" destId="{F24FC3D6-2D78-47E6-84B6-869D5956AE76}" srcOrd="0" destOrd="0" presId="urn:microsoft.com/office/officeart/2005/8/layout/list1"/>
    <dgm:cxn modelId="{712FE4C3-E463-4A45-B2E2-D0BBF47BD20A}" type="presOf" srcId="{ED1F9B80-67D9-451C-ACEB-D60A54A54867}" destId="{4CA1115C-9A19-4046-AD6E-887B79027C18}" srcOrd="1" destOrd="0" presId="urn:microsoft.com/office/officeart/2005/8/layout/list1"/>
    <dgm:cxn modelId="{6EB79ED4-DA7A-4C86-9241-592C8E9B7F8D}" type="presOf" srcId="{ED1F9B80-67D9-451C-ACEB-D60A54A54867}" destId="{5914D53D-4267-409C-89AB-779EEC88A17C}" srcOrd="0" destOrd="0" presId="urn:microsoft.com/office/officeart/2005/8/layout/list1"/>
    <dgm:cxn modelId="{D610D4FC-9BCA-4309-A991-5C13D19EA100}" srcId="{A8690E2F-E67E-438B-AF89-422B2A836B14}" destId="{B6B63466-3EB1-484E-8666-024705F49F0C}" srcOrd="0" destOrd="0" parTransId="{4D4124F1-8FD9-4DCB-AE17-1E51265EFF5B}" sibTransId="{0B984948-4212-4907-BD5E-BB42AEE9CE78}"/>
    <dgm:cxn modelId="{1D8099E8-3153-4916-9A33-A177D57046F4}" type="presParOf" srcId="{0858BBC9-A616-435D-A9C1-29A1D91157F6}" destId="{B6408B81-9AF3-45F8-8972-D0BAEFF05989}" srcOrd="0" destOrd="0" presId="urn:microsoft.com/office/officeart/2005/8/layout/list1"/>
    <dgm:cxn modelId="{20718F9C-770A-4F5B-9B62-96C777862635}" type="presParOf" srcId="{B6408B81-9AF3-45F8-8972-D0BAEFF05989}" destId="{6D455281-AF5F-473B-B7F5-C2EB7F9796B1}" srcOrd="0" destOrd="0" presId="urn:microsoft.com/office/officeart/2005/8/layout/list1"/>
    <dgm:cxn modelId="{3CEAFB66-3AF2-4419-86C4-8FD8D32D1BEC}" type="presParOf" srcId="{B6408B81-9AF3-45F8-8972-D0BAEFF05989}" destId="{B573F751-7E3B-4E49-A54A-CD9F894512FD}" srcOrd="1" destOrd="0" presId="urn:microsoft.com/office/officeart/2005/8/layout/list1"/>
    <dgm:cxn modelId="{D6980B90-874D-4716-94CE-40EC2F5AF73A}" type="presParOf" srcId="{0858BBC9-A616-435D-A9C1-29A1D91157F6}" destId="{AF99BEAE-9462-456C-89ED-1FADE108BACF}" srcOrd="1" destOrd="0" presId="urn:microsoft.com/office/officeart/2005/8/layout/list1"/>
    <dgm:cxn modelId="{0C4E98B0-BD5A-47E9-908A-444BF315F255}" type="presParOf" srcId="{0858BBC9-A616-435D-A9C1-29A1D91157F6}" destId="{41746472-E9F3-482D-ADE4-D8557191911D}" srcOrd="2" destOrd="0" presId="urn:microsoft.com/office/officeart/2005/8/layout/list1"/>
    <dgm:cxn modelId="{10630038-6BAA-4228-B018-CD00DF855C33}" type="presParOf" srcId="{0858BBC9-A616-435D-A9C1-29A1D91157F6}" destId="{04E1D56E-B2B2-4A22-A5BA-066B4B1116B1}" srcOrd="3" destOrd="0" presId="urn:microsoft.com/office/officeart/2005/8/layout/list1"/>
    <dgm:cxn modelId="{2FD2F9E2-C6F1-48D9-B35F-F282973D8A59}" type="presParOf" srcId="{0858BBC9-A616-435D-A9C1-29A1D91157F6}" destId="{B815238E-FB99-4718-B736-4B55C4B4B736}" srcOrd="4" destOrd="0" presId="urn:microsoft.com/office/officeart/2005/8/layout/list1"/>
    <dgm:cxn modelId="{DAB59AA6-25C1-4149-8042-F2C3F23CF111}" type="presParOf" srcId="{B815238E-FB99-4718-B736-4B55C4B4B736}" destId="{F24FC3D6-2D78-47E6-84B6-869D5956AE76}" srcOrd="0" destOrd="0" presId="urn:microsoft.com/office/officeart/2005/8/layout/list1"/>
    <dgm:cxn modelId="{E4EECEBF-FB65-4911-9C8A-4636B4E8A168}" type="presParOf" srcId="{B815238E-FB99-4718-B736-4B55C4B4B736}" destId="{0213994B-1372-4578-A74B-25EF76C77BF6}" srcOrd="1" destOrd="0" presId="urn:microsoft.com/office/officeart/2005/8/layout/list1"/>
    <dgm:cxn modelId="{056E4E8E-0C21-4841-A444-6465F4F369CA}" type="presParOf" srcId="{0858BBC9-A616-435D-A9C1-29A1D91157F6}" destId="{D26F22AA-B9DE-47F9-B98D-B9D94197CE3C}" srcOrd="5" destOrd="0" presId="urn:microsoft.com/office/officeart/2005/8/layout/list1"/>
    <dgm:cxn modelId="{8C4E7433-6CD0-4C6D-A38A-E0E73B57A213}" type="presParOf" srcId="{0858BBC9-A616-435D-A9C1-29A1D91157F6}" destId="{75373DA0-07E9-466B-8047-11B1DD4422D7}" srcOrd="6" destOrd="0" presId="urn:microsoft.com/office/officeart/2005/8/layout/list1"/>
    <dgm:cxn modelId="{BD39BFFC-C4EE-4C12-B604-DDA16B8A0B17}" type="presParOf" srcId="{0858BBC9-A616-435D-A9C1-29A1D91157F6}" destId="{17AD64FF-67ED-4EE6-B50A-C8331D9C8922}" srcOrd="7" destOrd="0" presId="urn:microsoft.com/office/officeart/2005/8/layout/list1"/>
    <dgm:cxn modelId="{D53EE7A4-7C33-494D-AC6D-94A718898776}" type="presParOf" srcId="{0858BBC9-A616-435D-A9C1-29A1D91157F6}" destId="{CC7A1DE5-0ADE-4A12-A18A-56136B4AD42E}" srcOrd="8" destOrd="0" presId="urn:microsoft.com/office/officeart/2005/8/layout/list1"/>
    <dgm:cxn modelId="{7D5B7320-7F55-4C3B-BF08-97AD68CAA8A8}" type="presParOf" srcId="{CC7A1DE5-0ADE-4A12-A18A-56136B4AD42E}" destId="{5914D53D-4267-409C-89AB-779EEC88A17C}" srcOrd="0" destOrd="0" presId="urn:microsoft.com/office/officeart/2005/8/layout/list1"/>
    <dgm:cxn modelId="{B1D42FA1-5CC5-4DE2-BA72-FA53A9E1AFA5}" type="presParOf" srcId="{CC7A1DE5-0ADE-4A12-A18A-56136B4AD42E}" destId="{4CA1115C-9A19-4046-AD6E-887B79027C18}" srcOrd="1" destOrd="0" presId="urn:microsoft.com/office/officeart/2005/8/layout/list1"/>
    <dgm:cxn modelId="{EDD71BFA-EEEB-4D53-8E59-9676A12385A8}" type="presParOf" srcId="{0858BBC9-A616-435D-A9C1-29A1D91157F6}" destId="{7D4FB8AC-B100-4F5D-B710-93048C38C817}" srcOrd="9" destOrd="0" presId="urn:microsoft.com/office/officeart/2005/8/layout/list1"/>
    <dgm:cxn modelId="{8BF2CBE2-2FC0-4717-B3B6-0BC2920F3121}" type="presParOf" srcId="{0858BBC9-A616-435D-A9C1-29A1D91157F6}" destId="{69875B16-B0B6-4E56-912C-23DAAEB37A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46472-E9F3-482D-ADE4-D8557191911D}">
      <dsp:nvSpPr>
        <dsp:cNvPr id="0" name=""/>
        <dsp:cNvSpPr/>
      </dsp:nvSpPr>
      <dsp:spPr>
        <a:xfrm>
          <a:off x="0" y="753468"/>
          <a:ext cx="741221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73F751-7E3B-4E49-A54A-CD9F894512FD}">
      <dsp:nvSpPr>
        <dsp:cNvPr id="0" name=""/>
        <dsp:cNvSpPr/>
      </dsp:nvSpPr>
      <dsp:spPr>
        <a:xfrm>
          <a:off x="370610" y="92565"/>
          <a:ext cx="5188551" cy="9129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115" tIns="0" rIns="19611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Индукция – от частного к общему, например, мнения разных людей, которые сводятся к одному;</a:t>
          </a:r>
          <a:endParaRPr lang="ru-RU" sz="800" kern="1200" dirty="0"/>
        </a:p>
      </dsp:txBody>
      <dsp:txXfrm>
        <a:off x="415175" y="137130"/>
        <a:ext cx="5099421" cy="823792"/>
      </dsp:txXfrm>
    </dsp:sp>
    <dsp:sp modelId="{75373DA0-07E9-466B-8047-11B1DD4422D7}">
      <dsp:nvSpPr>
        <dsp:cNvPr id="0" name=""/>
        <dsp:cNvSpPr/>
      </dsp:nvSpPr>
      <dsp:spPr>
        <a:xfrm>
          <a:off x="0" y="1868253"/>
          <a:ext cx="741221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13994B-1372-4578-A74B-25EF76C77BF6}">
      <dsp:nvSpPr>
        <dsp:cNvPr id="0" name=""/>
        <dsp:cNvSpPr/>
      </dsp:nvSpPr>
      <dsp:spPr>
        <a:xfrm>
          <a:off x="370610" y="1273668"/>
          <a:ext cx="5188551" cy="8455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115" tIns="0" rIns="19611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Дедукция – от общего к частному;</a:t>
          </a:r>
        </a:p>
      </dsp:txBody>
      <dsp:txXfrm>
        <a:off x="411884" y="1314942"/>
        <a:ext cx="5106003" cy="762957"/>
      </dsp:txXfrm>
    </dsp:sp>
    <dsp:sp modelId="{69875B16-B0B6-4E56-912C-23DAAEB37A82}">
      <dsp:nvSpPr>
        <dsp:cNvPr id="0" name=""/>
        <dsp:cNvSpPr/>
      </dsp:nvSpPr>
      <dsp:spPr>
        <a:xfrm>
          <a:off x="0" y="3083190"/>
          <a:ext cx="741221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A1115C-9A19-4046-AD6E-887B79027C18}">
      <dsp:nvSpPr>
        <dsp:cNvPr id="0" name=""/>
        <dsp:cNvSpPr/>
      </dsp:nvSpPr>
      <dsp:spPr>
        <a:xfrm>
          <a:off x="370248" y="2388453"/>
          <a:ext cx="5183484" cy="9456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115" tIns="0" rIns="19611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Аналогия – мы выявляем свойства двух предметов или явлений </a:t>
          </a:r>
          <a:r>
            <a:rPr lang="ru-RU" sz="1600" kern="1200">
              <a:latin typeface="Arial Black" panose="020B0A04020102020204" pitchFamily="34" charset="0"/>
            </a:rPr>
            <a:t>и находим, </a:t>
          </a:r>
          <a:r>
            <a:rPr lang="ru-RU" sz="1600" kern="1200" dirty="0">
              <a:latin typeface="Arial Black" panose="020B0A04020102020204" pitchFamily="34" charset="0"/>
            </a:rPr>
            <a:t>чем они схожи или наоборот различны</a:t>
          </a:r>
        </a:p>
      </dsp:txBody>
      <dsp:txXfrm>
        <a:off x="416411" y="2434616"/>
        <a:ext cx="5091158" cy="853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4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диалога в эффективной коммуникации.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4.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Рациональная и эмоциональная аргументация.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35523" y="1157184"/>
            <a:ext cx="6288505" cy="162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Аргументация обычно делится на две группы: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логическая/рациональная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эмоциональная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Логическая аргументация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воздействует на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логику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разум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Такой способ ориентируется на содержание,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вовлекает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процесс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собеседника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882" y="1930248"/>
            <a:ext cx="464166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контрольных вопросов формируются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типы аргументов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254862063"/>
              </p:ext>
            </p:extLst>
          </p:nvPr>
        </p:nvGraphicFramePr>
        <p:xfrm>
          <a:off x="808673" y="2939722"/>
          <a:ext cx="7412217" cy="360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4040" y="344719"/>
            <a:ext cx="7427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Типы и виды аргументации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7530" y="346552"/>
            <a:ext cx="7427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Эмоциональная аргументация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2777" y="208418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 Black" panose="020B0A04020102020204" pitchFamily="34" charset="0"/>
              </a:rPr>
              <a:t>Эмоциональная аргументация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построена на упрощенных эмоциях, на чувствах нашей аудитории</a:t>
            </a:r>
            <a:r>
              <a:rPr lang="ru-RU" sz="1600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6823" y="3954876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 Black" panose="020B0A04020102020204" pitchFamily="34" charset="0"/>
              </a:rPr>
              <a:t>Эмоции направлены на живую реакции аудитории,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мы можем затрагивать различные сферы</a:t>
            </a:r>
            <a:r>
              <a:rPr lang="ru-RU" sz="1600" dirty="0">
                <a:latin typeface="Arial Black" panose="020B0A04020102020204" pitchFamily="34" charset="0"/>
              </a:rPr>
              <a:t>.</a:t>
            </a:r>
          </a:p>
          <a:p>
            <a:pPr algn="just"/>
            <a:endParaRPr lang="ru-RU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67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133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28</cp:revision>
  <dcterms:created xsi:type="dcterms:W3CDTF">2020-12-14T13:45:20Z</dcterms:created>
  <dcterms:modified xsi:type="dcterms:W3CDTF">2021-10-12T10:25:32Z</dcterms:modified>
</cp:coreProperties>
</file>