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dae893e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dae893e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thewallmagazine.ru/volonterstv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920">
                <a:latin typeface="Times New Roman"/>
                <a:ea typeface="Times New Roman"/>
                <a:cs typeface="Times New Roman"/>
                <a:sym typeface="Times New Roman"/>
              </a:rPr>
              <a:t>Ссылка на статью</a:t>
            </a:r>
            <a:endParaRPr sz="292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291550"/>
            <a:ext cx="8520600" cy="32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“Как интеллектуальное волонтерство делает мир лучше?”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Опыт pro bono волонтеров разных профессий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https://thewallmagazine.ru/volonterstvo/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