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0" r:id="rId3"/>
    <p:sldId id="269" r:id="rId4"/>
    <p:sldId id="272" r:id="rId5"/>
    <p:sldId id="271" r:id="rId6"/>
    <p:sldId id="273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2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D8C09-5CDC-40D4-B802-91BBAB0A0A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E25B0B-F244-4D2F-A8D6-144314667F70}">
      <dgm:prSet phldrT="[Текст]" custT="1"/>
      <dgm:spPr>
        <a:solidFill>
          <a:srgbClr val="3A59A9"/>
        </a:solidFill>
      </dgm:spPr>
      <dgm:t>
        <a:bodyPr/>
        <a:lstStyle/>
        <a:p>
          <a:r>
            <a:rPr lang="ru-RU" sz="1800" dirty="0" smtClean="0"/>
            <a:t>формулировка идеи проекта и его описание;</a:t>
          </a:r>
          <a:endParaRPr lang="ru-RU" sz="1800" dirty="0"/>
        </a:p>
      </dgm:t>
    </dgm:pt>
    <dgm:pt modelId="{80A30505-A603-49C1-AD83-BC22EEB79237}" type="parTrans" cxnId="{46A8BD49-4290-4F26-B4CA-0E6288D86FB8}">
      <dgm:prSet/>
      <dgm:spPr/>
      <dgm:t>
        <a:bodyPr/>
        <a:lstStyle/>
        <a:p>
          <a:endParaRPr lang="ru-RU"/>
        </a:p>
      </dgm:t>
    </dgm:pt>
    <dgm:pt modelId="{0CFDE428-D2B5-45C7-95CC-875BC5C2DF1D}" type="sibTrans" cxnId="{46A8BD49-4290-4F26-B4CA-0E6288D86FB8}">
      <dgm:prSet/>
      <dgm:spPr/>
      <dgm:t>
        <a:bodyPr/>
        <a:lstStyle/>
        <a:p>
          <a:endParaRPr lang="ru-RU"/>
        </a:p>
      </dgm:t>
    </dgm:pt>
    <dgm:pt modelId="{6CC278D1-7A0F-48E4-AB23-8579C0FAC9FA}">
      <dgm:prSet phldrT="[Текст]" custT="1"/>
      <dgm:spPr>
        <a:solidFill>
          <a:srgbClr val="3A59A9"/>
        </a:solidFill>
      </dgm:spPr>
      <dgm:t>
        <a:bodyPr/>
        <a:lstStyle/>
        <a:p>
          <a:r>
            <a:rPr lang="ru-RU" sz="1800" dirty="0" smtClean="0"/>
            <a:t>формирование бюджета и поиск финансирования;</a:t>
          </a:r>
          <a:endParaRPr lang="ru-RU" sz="1800" dirty="0"/>
        </a:p>
      </dgm:t>
    </dgm:pt>
    <dgm:pt modelId="{E9B771E7-C130-498A-AB6A-32AAEE7C5FF1}" type="parTrans" cxnId="{EB3FB24F-61CA-472F-9009-38FFF39598FE}">
      <dgm:prSet/>
      <dgm:spPr/>
      <dgm:t>
        <a:bodyPr/>
        <a:lstStyle/>
        <a:p>
          <a:endParaRPr lang="ru-RU"/>
        </a:p>
      </dgm:t>
    </dgm:pt>
    <dgm:pt modelId="{988C033F-7D0E-44A2-B4D8-F8B07E2E640E}" type="sibTrans" cxnId="{EB3FB24F-61CA-472F-9009-38FFF39598FE}">
      <dgm:prSet/>
      <dgm:spPr/>
      <dgm:t>
        <a:bodyPr/>
        <a:lstStyle/>
        <a:p>
          <a:endParaRPr lang="ru-RU"/>
        </a:p>
      </dgm:t>
    </dgm:pt>
    <dgm:pt modelId="{BDF761D3-F35D-48EA-968A-ACDCB8A14060}">
      <dgm:prSet phldrT="[Текст]" custT="1"/>
      <dgm:spPr>
        <a:solidFill>
          <a:srgbClr val="3A59A9"/>
        </a:solidFill>
      </dgm:spPr>
      <dgm:t>
        <a:bodyPr/>
        <a:lstStyle/>
        <a:p>
          <a:r>
            <a:rPr lang="ru-RU" sz="1800" dirty="0" smtClean="0"/>
            <a:t>создание технического задания для добровольцев;</a:t>
          </a:r>
          <a:endParaRPr lang="ru-RU" sz="1800" dirty="0"/>
        </a:p>
      </dgm:t>
    </dgm:pt>
    <dgm:pt modelId="{C6A3AF25-C124-4B0E-9725-D149AC37985F}" type="parTrans" cxnId="{997D6D70-F1E6-409E-8D4D-D84930A54871}">
      <dgm:prSet/>
      <dgm:spPr/>
      <dgm:t>
        <a:bodyPr/>
        <a:lstStyle/>
        <a:p>
          <a:endParaRPr lang="ru-RU"/>
        </a:p>
      </dgm:t>
    </dgm:pt>
    <dgm:pt modelId="{7CE884A1-2FAF-4B43-829E-0E2568836330}" type="sibTrans" cxnId="{997D6D70-F1E6-409E-8D4D-D84930A54871}">
      <dgm:prSet/>
      <dgm:spPr/>
      <dgm:t>
        <a:bodyPr/>
        <a:lstStyle/>
        <a:p>
          <a:endParaRPr lang="ru-RU"/>
        </a:p>
      </dgm:t>
    </dgm:pt>
    <dgm:pt modelId="{52011B7F-0487-4BAD-BABF-D30CE9DF307D}">
      <dgm:prSet phldrT="[Текст]" custT="1"/>
      <dgm:spPr>
        <a:solidFill>
          <a:srgbClr val="3A59A9"/>
        </a:solidFill>
      </dgm:spPr>
      <dgm:t>
        <a:bodyPr/>
        <a:lstStyle/>
        <a:p>
          <a:r>
            <a:rPr lang="ru-RU" sz="1800" dirty="0" smtClean="0"/>
            <a:t>поиск и работа с добровольцами;</a:t>
          </a:r>
          <a:endParaRPr lang="ru-RU" sz="1800" dirty="0"/>
        </a:p>
      </dgm:t>
    </dgm:pt>
    <dgm:pt modelId="{27F70EB9-4CCC-4003-B342-BF63C365F5C3}" type="parTrans" cxnId="{C883E44F-DD04-4314-A013-CFD668226448}">
      <dgm:prSet/>
      <dgm:spPr/>
      <dgm:t>
        <a:bodyPr/>
        <a:lstStyle/>
        <a:p>
          <a:endParaRPr lang="ru-RU"/>
        </a:p>
      </dgm:t>
    </dgm:pt>
    <dgm:pt modelId="{DBFC8350-213C-4446-AB78-F37F32D6F995}" type="sibTrans" cxnId="{C883E44F-DD04-4314-A013-CFD668226448}">
      <dgm:prSet/>
      <dgm:spPr/>
      <dgm:t>
        <a:bodyPr/>
        <a:lstStyle/>
        <a:p>
          <a:endParaRPr lang="ru-RU"/>
        </a:p>
      </dgm:t>
    </dgm:pt>
    <dgm:pt modelId="{7D2A5ED0-D753-423C-9D18-2FFB018550AF}">
      <dgm:prSet phldrT="[Текст]" custT="1"/>
      <dgm:spPr>
        <a:solidFill>
          <a:srgbClr val="3A59A9"/>
        </a:solidFill>
      </dgm:spPr>
      <dgm:t>
        <a:bodyPr/>
        <a:lstStyle/>
        <a:p>
          <a:r>
            <a:rPr lang="ru-RU" sz="1800" smtClean="0"/>
            <a:t>сбор и проверка полученных данных;</a:t>
          </a:r>
          <a:endParaRPr lang="ru-RU" sz="1800" dirty="0"/>
        </a:p>
      </dgm:t>
    </dgm:pt>
    <dgm:pt modelId="{01217DA8-0184-4B31-AD29-1F1E12D0786A}" type="parTrans" cxnId="{2E656CB1-6B7E-4068-97F6-64DF25347B9B}">
      <dgm:prSet/>
      <dgm:spPr/>
      <dgm:t>
        <a:bodyPr/>
        <a:lstStyle/>
        <a:p>
          <a:endParaRPr lang="ru-RU"/>
        </a:p>
      </dgm:t>
    </dgm:pt>
    <dgm:pt modelId="{E803A072-919F-4EC5-B5CA-9DDD4E9CCF76}" type="sibTrans" cxnId="{2E656CB1-6B7E-4068-97F6-64DF25347B9B}">
      <dgm:prSet/>
      <dgm:spPr/>
      <dgm:t>
        <a:bodyPr/>
        <a:lstStyle/>
        <a:p>
          <a:endParaRPr lang="ru-RU"/>
        </a:p>
      </dgm:t>
    </dgm:pt>
    <dgm:pt modelId="{B9A36025-AF1B-4A81-8C88-8B14B076C27A}">
      <dgm:prSet custT="1"/>
      <dgm:spPr>
        <a:solidFill>
          <a:srgbClr val="3A59A9"/>
        </a:solidFill>
      </dgm:spPr>
      <dgm:t>
        <a:bodyPr/>
        <a:lstStyle/>
        <a:p>
          <a:r>
            <a:rPr lang="ru-RU" sz="1800" smtClean="0"/>
            <a:t>постпроектное сотрудничество.</a:t>
          </a:r>
          <a:endParaRPr lang="ru-RU" sz="1800"/>
        </a:p>
      </dgm:t>
    </dgm:pt>
    <dgm:pt modelId="{323C09DE-91CC-4F79-AFEB-288D9E2F4617}" type="parTrans" cxnId="{36192858-7205-4C9E-B94C-BCADB05CA3E5}">
      <dgm:prSet/>
      <dgm:spPr/>
      <dgm:t>
        <a:bodyPr/>
        <a:lstStyle/>
        <a:p>
          <a:endParaRPr lang="ru-RU"/>
        </a:p>
      </dgm:t>
    </dgm:pt>
    <dgm:pt modelId="{580294C2-94E3-4514-9B6B-97F6E6A1D7B7}" type="sibTrans" cxnId="{36192858-7205-4C9E-B94C-BCADB05CA3E5}">
      <dgm:prSet/>
      <dgm:spPr/>
      <dgm:t>
        <a:bodyPr/>
        <a:lstStyle/>
        <a:p>
          <a:endParaRPr lang="ru-RU"/>
        </a:p>
      </dgm:t>
    </dgm:pt>
    <dgm:pt modelId="{F5A8BFDA-0A3F-4AB0-9AB0-1B88F9AEFCFA}" type="pres">
      <dgm:prSet presAssocID="{50FD8C09-5CDC-40D4-B802-91BBAB0A0A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8480D0-1171-4B33-8D13-68BEF0D4EB7A}" type="pres">
      <dgm:prSet presAssocID="{99E25B0B-F244-4D2F-A8D6-144314667F70}" presName="parentLin" presStyleCnt="0"/>
      <dgm:spPr/>
    </dgm:pt>
    <dgm:pt modelId="{A9686F87-F30B-4A99-B3F7-CA104E6573DB}" type="pres">
      <dgm:prSet presAssocID="{99E25B0B-F244-4D2F-A8D6-144314667F7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57B5C6D-C23B-4D8F-BDCE-9223C0B50F93}" type="pres">
      <dgm:prSet presAssocID="{99E25B0B-F244-4D2F-A8D6-144314667F70}" presName="parentText" presStyleLbl="node1" presStyleIdx="0" presStyleCnt="6" custScaleX="128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B1500-5511-45D0-B4DC-FB7BA4271655}" type="pres">
      <dgm:prSet presAssocID="{99E25B0B-F244-4D2F-A8D6-144314667F70}" presName="negativeSpace" presStyleCnt="0"/>
      <dgm:spPr/>
    </dgm:pt>
    <dgm:pt modelId="{FE4C55DD-2E00-468E-8CC4-F4C872C98EBE}" type="pres">
      <dgm:prSet presAssocID="{99E25B0B-F244-4D2F-A8D6-144314667F70}" presName="childText" presStyleLbl="conFgAcc1" presStyleIdx="0" presStyleCnt="6">
        <dgm:presLayoutVars>
          <dgm:bulletEnabled val="1"/>
        </dgm:presLayoutVars>
      </dgm:prSet>
      <dgm:spPr/>
    </dgm:pt>
    <dgm:pt modelId="{AD6D65A9-CCCC-48C6-AF19-DD413B57D861}" type="pres">
      <dgm:prSet presAssocID="{0CFDE428-D2B5-45C7-95CC-875BC5C2DF1D}" presName="spaceBetweenRectangles" presStyleCnt="0"/>
      <dgm:spPr/>
    </dgm:pt>
    <dgm:pt modelId="{A39CEA54-0C12-4C6F-9386-1EFC969A38D4}" type="pres">
      <dgm:prSet presAssocID="{6CC278D1-7A0F-48E4-AB23-8579C0FAC9FA}" presName="parentLin" presStyleCnt="0"/>
      <dgm:spPr/>
    </dgm:pt>
    <dgm:pt modelId="{C8E70E04-CFED-4381-B9BA-5E4B6365D51F}" type="pres">
      <dgm:prSet presAssocID="{6CC278D1-7A0F-48E4-AB23-8579C0FAC9F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759A918-E7D4-40A8-BC46-2E8A0741D957}" type="pres">
      <dgm:prSet presAssocID="{6CC278D1-7A0F-48E4-AB23-8579C0FAC9FA}" presName="parentText" presStyleLbl="node1" presStyleIdx="1" presStyleCnt="6" custScaleX="128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F8FA0-774C-4FA5-A60E-820E0AB1DB22}" type="pres">
      <dgm:prSet presAssocID="{6CC278D1-7A0F-48E4-AB23-8579C0FAC9FA}" presName="negativeSpace" presStyleCnt="0"/>
      <dgm:spPr/>
    </dgm:pt>
    <dgm:pt modelId="{78B95119-5504-4DC6-90D6-E4FC2F24F819}" type="pres">
      <dgm:prSet presAssocID="{6CC278D1-7A0F-48E4-AB23-8579C0FAC9FA}" presName="childText" presStyleLbl="conFgAcc1" presStyleIdx="1" presStyleCnt="6">
        <dgm:presLayoutVars>
          <dgm:bulletEnabled val="1"/>
        </dgm:presLayoutVars>
      </dgm:prSet>
      <dgm:spPr/>
    </dgm:pt>
    <dgm:pt modelId="{7AF6CCC0-C33A-466F-AD36-316B585B8CB6}" type="pres">
      <dgm:prSet presAssocID="{988C033F-7D0E-44A2-B4D8-F8B07E2E640E}" presName="spaceBetweenRectangles" presStyleCnt="0"/>
      <dgm:spPr/>
    </dgm:pt>
    <dgm:pt modelId="{0202F287-0D6A-4488-B3B5-AE07C9F24029}" type="pres">
      <dgm:prSet presAssocID="{BDF761D3-F35D-48EA-968A-ACDCB8A14060}" presName="parentLin" presStyleCnt="0"/>
      <dgm:spPr/>
    </dgm:pt>
    <dgm:pt modelId="{2E41B491-C1D3-45B7-BD88-3EE88DB1C8A1}" type="pres">
      <dgm:prSet presAssocID="{BDF761D3-F35D-48EA-968A-ACDCB8A14060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D84E599-435F-49C5-B8C2-4CC544C4EF05}" type="pres">
      <dgm:prSet presAssocID="{BDF761D3-F35D-48EA-968A-ACDCB8A14060}" presName="parentText" presStyleLbl="node1" presStyleIdx="2" presStyleCnt="6" custScaleX="128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10FCF-30DE-427A-B723-3706FA671DD9}" type="pres">
      <dgm:prSet presAssocID="{BDF761D3-F35D-48EA-968A-ACDCB8A14060}" presName="negativeSpace" presStyleCnt="0"/>
      <dgm:spPr/>
    </dgm:pt>
    <dgm:pt modelId="{90A57A78-B022-46CD-A6E3-4B4CB9E3FB64}" type="pres">
      <dgm:prSet presAssocID="{BDF761D3-F35D-48EA-968A-ACDCB8A14060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0DA22-BF41-4725-B9DA-78A4001DCD20}" type="pres">
      <dgm:prSet presAssocID="{7CE884A1-2FAF-4B43-829E-0E2568836330}" presName="spaceBetweenRectangles" presStyleCnt="0"/>
      <dgm:spPr/>
    </dgm:pt>
    <dgm:pt modelId="{38F571C0-A2B8-4553-B012-8717FEABA9DF}" type="pres">
      <dgm:prSet presAssocID="{52011B7F-0487-4BAD-BABF-D30CE9DF307D}" presName="parentLin" presStyleCnt="0"/>
      <dgm:spPr/>
    </dgm:pt>
    <dgm:pt modelId="{C5290E2A-7816-4ECF-A646-54F53E884CC4}" type="pres">
      <dgm:prSet presAssocID="{52011B7F-0487-4BAD-BABF-D30CE9DF307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A85430E4-4D7A-473A-8157-940B09C38A4D}" type="pres">
      <dgm:prSet presAssocID="{52011B7F-0487-4BAD-BABF-D30CE9DF307D}" presName="parentText" presStyleLbl="node1" presStyleIdx="3" presStyleCnt="6" custScaleX="128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2397E-8E75-4674-A928-9D192F8F8069}" type="pres">
      <dgm:prSet presAssocID="{52011B7F-0487-4BAD-BABF-D30CE9DF307D}" presName="negativeSpace" presStyleCnt="0"/>
      <dgm:spPr/>
    </dgm:pt>
    <dgm:pt modelId="{6A7536CC-FD26-438E-BE73-200DEB25BAC4}" type="pres">
      <dgm:prSet presAssocID="{52011B7F-0487-4BAD-BABF-D30CE9DF307D}" presName="childText" presStyleLbl="conFgAcc1" presStyleIdx="3" presStyleCnt="6">
        <dgm:presLayoutVars>
          <dgm:bulletEnabled val="1"/>
        </dgm:presLayoutVars>
      </dgm:prSet>
      <dgm:spPr/>
    </dgm:pt>
    <dgm:pt modelId="{F49E8D2C-8909-4CE7-B167-B06F7E2141C4}" type="pres">
      <dgm:prSet presAssocID="{DBFC8350-213C-4446-AB78-F37F32D6F995}" presName="spaceBetweenRectangles" presStyleCnt="0"/>
      <dgm:spPr/>
    </dgm:pt>
    <dgm:pt modelId="{838830D7-48CC-4D23-B897-755F5437D9BF}" type="pres">
      <dgm:prSet presAssocID="{7D2A5ED0-D753-423C-9D18-2FFB018550AF}" presName="parentLin" presStyleCnt="0"/>
      <dgm:spPr/>
    </dgm:pt>
    <dgm:pt modelId="{AC393E77-6973-443F-BC0A-0FE231274088}" type="pres">
      <dgm:prSet presAssocID="{7D2A5ED0-D753-423C-9D18-2FFB018550A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D7B8A01D-E4B5-4C77-B8E1-8ED3581745DA}" type="pres">
      <dgm:prSet presAssocID="{7D2A5ED0-D753-423C-9D18-2FFB018550AF}" presName="parentText" presStyleLbl="node1" presStyleIdx="4" presStyleCnt="6" custScaleX="1280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5DEB4-290E-4BD7-84FF-E0D172B6779D}" type="pres">
      <dgm:prSet presAssocID="{7D2A5ED0-D753-423C-9D18-2FFB018550AF}" presName="negativeSpace" presStyleCnt="0"/>
      <dgm:spPr/>
    </dgm:pt>
    <dgm:pt modelId="{73CAB613-C5EE-4015-A7B2-B72797C2EC1E}" type="pres">
      <dgm:prSet presAssocID="{7D2A5ED0-D753-423C-9D18-2FFB018550AF}" presName="childText" presStyleLbl="conFgAcc1" presStyleIdx="4" presStyleCnt="6">
        <dgm:presLayoutVars>
          <dgm:bulletEnabled val="1"/>
        </dgm:presLayoutVars>
      </dgm:prSet>
      <dgm:spPr/>
    </dgm:pt>
    <dgm:pt modelId="{DE477A20-F880-4DC3-95E4-98464A546E7A}" type="pres">
      <dgm:prSet presAssocID="{E803A072-919F-4EC5-B5CA-9DDD4E9CCF76}" presName="spaceBetweenRectangles" presStyleCnt="0"/>
      <dgm:spPr/>
    </dgm:pt>
    <dgm:pt modelId="{51B014E0-1996-4821-8F6A-1776A1C14656}" type="pres">
      <dgm:prSet presAssocID="{B9A36025-AF1B-4A81-8C88-8B14B076C27A}" presName="parentLin" presStyleCnt="0"/>
      <dgm:spPr/>
    </dgm:pt>
    <dgm:pt modelId="{0DFC9C5D-0C96-46D7-B352-E5C2C98C1A54}" type="pres">
      <dgm:prSet presAssocID="{B9A36025-AF1B-4A81-8C88-8B14B076C27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5CA8754-2023-48BD-A6F0-972BD3C2725E}" type="pres">
      <dgm:prSet presAssocID="{B9A36025-AF1B-4A81-8C88-8B14B076C27A}" presName="parentText" presStyleLbl="node1" presStyleIdx="5" presStyleCnt="6" custScaleX="128055" custLinFactNeighborY="280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7CE0D-0075-4FFD-94B9-75CFD23A5796}" type="pres">
      <dgm:prSet presAssocID="{B9A36025-AF1B-4A81-8C88-8B14B076C27A}" presName="negativeSpace" presStyleCnt="0"/>
      <dgm:spPr/>
    </dgm:pt>
    <dgm:pt modelId="{A73AF9F2-A209-49DA-9269-F5209C67BDA9}" type="pres">
      <dgm:prSet presAssocID="{B9A36025-AF1B-4A81-8C88-8B14B076C27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F4BE8D9-C5D2-4EA8-872C-50776181C209}" type="presOf" srcId="{7D2A5ED0-D753-423C-9D18-2FFB018550AF}" destId="{AC393E77-6973-443F-BC0A-0FE231274088}" srcOrd="0" destOrd="0" presId="urn:microsoft.com/office/officeart/2005/8/layout/list1"/>
    <dgm:cxn modelId="{C883E44F-DD04-4314-A013-CFD668226448}" srcId="{50FD8C09-5CDC-40D4-B802-91BBAB0A0AC6}" destId="{52011B7F-0487-4BAD-BABF-D30CE9DF307D}" srcOrd="3" destOrd="0" parTransId="{27F70EB9-4CCC-4003-B342-BF63C365F5C3}" sibTransId="{DBFC8350-213C-4446-AB78-F37F32D6F995}"/>
    <dgm:cxn modelId="{566D1BD0-F608-473D-AF18-ECF43245FA15}" type="presOf" srcId="{99E25B0B-F244-4D2F-A8D6-144314667F70}" destId="{F57B5C6D-C23B-4D8F-BDCE-9223C0B50F93}" srcOrd="1" destOrd="0" presId="urn:microsoft.com/office/officeart/2005/8/layout/list1"/>
    <dgm:cxn modelId="{1063E7D5-4FA1-48C3-BE8D-A457FCFB2C29}" type="presOf" srcId="{BDF761D3-F35D-48EA-968A-ACDCB8A14060}" destId="{CD84E599-435F-49C5-B8C2-4CC544C4EF05}" srcOrd="1" destOrd="0" presId="urn:microsoft.com/office/officeart/2005/8/layout/list1"/>
    <dgm:cxn modelId="{C65E3138-358C-4D65-A3F0-AECE5AFE9094}" type="presOf" srcId="{6CC278D1-7A0F-48E4-AB23-8579C0FAC9FA}" destId="{C8E70E04-CFED-4381-B9BA-5E4B6365D51F}" srcOrd="0" destOrd="0" presId="urn:microsoft.com/office/officeart/2005/8/layout/list1"/>
    <dgm:cxn modelId="{BD489B88-343E-48C4-9E6A-D5949344FA26}" type="presOf" srcId="{B9A36025-AF1B-4A81-8C88-8B14B076C27A}" destId="{25CA8754-2023-48BD-A6F0-972BD3C2725E}" srcOrd="1" destOrd="0" presId="urn:microsoft.com/office/officeart/2005/8/layout/list1"/>
    <dgm:cxn modelId="{EC0CD85A-9134-4212-9A53-A15DD923CEA9}" type="presOf" srcId="{52011B7F-0487-4BAD-BABF-D30CE9DF307D}" destId="{C5290E2A-7816-4ECF-A646-54F53E884CC4}" srcOrd="0" destOrd="0" presId="urn:microsoft.com/office/officeart/2005/8/layout/list1"/>
    <dgm:cxn modelId="{7882817B-4685-447C-B443-244C5A7F0B5B}" type="presOf" srcId="{B9A36025-AF1B-4A81-8C88-8B14B076C27A}" destId="{0DFC9C5D-0C96-46D7-B352-E5C2C98C1A54}" srcOrd="0" destOrd="0" presId="urn:microsoft.com/office/officeart/2005/8/layout/list1"/>
    <dgm:cxn modelId="{31EFFE1F-9B2D-4D83-A2EB-412FDF9999D0}" type="presOf" srcId="{6CC278D1-7A0F-48E4-AB23-8579C0FAC9FA}" destId="{6759A918-E7D4-40A8-BC46-2E8A0741D957}" srcOrd="1" destOrd="0" presId="urn:microsoft.com/office/officeart/2005/8/layout/list1"/>
    <dgm:cxn modelId="{D57E016A-43FD-4519-888B-D58BBDE52FC6}" type="presOf" srcId="{50FD8C09-5CDC-40D4-B802-91BBAB0A0AC6}" destId="{F5A8BFDA-0A3F-4AB0-9AB0-1B88F9AEFCFA}" srcOrd="0" destOrd="0" presId="urn:microsoft.com/office/officeart/2005/8/layout/list1"/>
    <dgm:cxn modelId="{3B2D5A43-B2F7-4CE5-8B40-043515B5A1F6}" type="presOf" srcId="{99E25B0B-F244-4D2F-A8D6-144314667F70}" destId="{A9686F87-F30B-4A99-B3F7-CA104E6573DB}" srcOrd="0" destOrd="0" presId="urn:microsoft.com/office/officeart/2005/8/layout/list1"/>
    <dgm:cxn modelId="{EB3FB24F-61CA-472F-9009-38FFF39598FE}" srcId="{50FD8C09-5CDC-40D4-B802-91BBAB0A0AC6}" destId="{6CC278D1-7A0F-48E4-AB23-8579C0FAC9FA}" srcOrd="1" destOrd="0" parTransId="{E9B771E7-C130-498A-AB6A-32AAEE7C5FF1}" sibTransId="{988C033F-7D0E-44A2-B4D8-F8B07E2E640E}"/>
    <dgm:cxn modelId="{36192858-7205-4C9E-B94C-BCADB05CA3E5}" srcId="{50FD8C09-5CDC-40D4-B802-91BBAB0A0AC6}" destId="{B9A36025-AF1B-4A81-8C88-8B14B076C27A}" srcOrd="5" destOrd="0" parTransId="{323C09DE-91CC-4F79-AFEB-288D9E2F4617}" sibTransId="{580294C2-94E3-4514-9B6B-97F6E6A1D7B7}"/>
    <dgm:cxn modelId="{2E656CB1-6B7E-4068-97F6-64DF25347B9B}" srcId="{50FD8C09-5CDC-40D4-B802-91BBAB0A0AC6}" destId="{7D2A5ED0-D753-423C-9D18-2FFB018550AF}" srcOrd="4" destOrd="0" parTransId="{01217DA8-0184-4B31-AD29-1F1E12D0786A}" sibTransId="{E803A072-919F-4EC5-B5CA-9DDD4E9CCF76}"/>
    <dgm:cxn modelId="{46A8BD49-4290-4F26-B4CA-0E6288D86FB8}" srcId="{50FD8C09-5CDC-40D4-B802-91BBAB0A0AC6}" destId="{99E25B0B-F244-4D2F-A8D6-144314667F70}" srcOrd="0" destOrd="0" parTransId="{80A30505-A603-49C1-AD83-BC22EEB79237}" sibTransId="{0CFDE428-D2B5-45C7-95CC-875BC5C2DF1D}"/>
    <dgm:cxn modelId="{92BDCBBD-EDE2-4F7C-994B-E07F426CE9C9}" type="presOf" srcId="{52011B7F-0487-4BAD-BABF-D30CE9DF307D}" destId="{A85430E4-4D7A-473A-8157-940B09C38A4D}" srcOrd="1" destOrd="0" presId="urn:microsoft.com/office/officeart/2005/8/layout/list1"/>
    <dgm:cxn modelId="{997D6D70-F1E6-409E-8D4D-D84930A54871}" srcId="{50FD8C09-5CDC-40D4-B802-91BBAB0A0AC6}" destId="{BDF761D3-F35D-48EA-968A-ACDCB8A14060}" srcOrd="2" destOrd="0" parTransId="{C6A3AF25-C124-4B0E-9725-D149AC37985F}" sibTransId="{7CE884A1-2FAF-4B43-829E-0E2568836330}"/>
    <dgm:cxn modelId="{B91AB978-6920-4F75-8A5F-9EF13740A9E3}" type="presOf" srcId="{BDF761D3-F35D-48EA-968A-ACDCB8A14060}" destId="{2E41B491-C1D3-45B7-BD88-3EE88DB1C8A1}" srcOrd="0" destOrd="0" presId="urn:microsoft.com/office/officeart/2005/8/layout/list1"/>
    <dgm:cxn modelId="{6745FE4C-2EA8-46CF-8E69-1299A87C940F}" type="presOf" srcId="{7D2A5ED0-D753-423C-9D18-2FFB018550AF}" destId="{D7B8A01D-E4B5-4C77-B8E1-8ED3581745DA}" srcOrd="1" destOrd="0" presId="urn:microsoft.com/office/officeart/2005/8/layout/list1"/>
    <dgm:cxn modelId="{37FA2625-69BF-4085-B0F0-380E3100B6A6}" type="presParOf" srcId="{F5A8BFDA-0A3F-4AB0-9AB0-1B88F9AEFCFA}" destId="{8E8480D0-1171-4B33-8D13-68BEF0D4EB7A}" srcOrd="0" destOrd="0" presId="urn:microsoft.com/office/officeart/2005/8/layout/list1"/>
    <dgm:cxn modelId="{986E7B4B-CB99-4EDF-B926-819C12E9CE03}" type="presParOf" srcId="{8E8480D0-1171-4B33-8D13-68BEF0D4EB7A}" destId="{A9686F87-F30B-4A99-B3F7-CA104E6573DB}" srcOrd="0" destOrd="0" presId="urn:microsoft.com/office/officeart/2005/8/layout/list1"/>
    <dgm:cxn modelId="{A88A059E-30D5-4AD5-B35F-B730727028A5}" type="presParOf" srcId="{8E8480D0-1171-4B33-8D13-68BEF0D4EB7A}" destId="{F57B5C6D-C23B-4D8F-BDCE-9223C0B50F93}" srcOrd="1" destOrd="0" presId="urn:microsoft.com/office/officeart/2005/8/layout/list1"/>
    <dgm:cxn modelId="{FC574998-8D7B-4EEF-B2C9-1A904AD9C165}" type="presParOf" srcId="{F5A8BFDA-0A3F-4AB0-9AB0-1B88F9AEFCFA}" destId="{A5FB1500-5511-45D0-B4DC-FB7BA4271655}" srcOrd="1" destOrd="0" presId="urn:microsoft.com/office/officeart/2005/8/layout/list1"/>
    <dgm:cxn modelId="{82990F06-4B39-41F0-AC4D-BDE693975AF3}" type="presParOf" srcId="{F5A8BFDA-0A3F-4AB0-9AB0-1B88F9AEFCFA}" destId="{FE4C55DD-2E00-468E-8CC4-F4C872C98EBE}" srcOrd="2" destOrd="0" presId="urn:microsoft.com/office/officeart/2005/8/layout/list1"/>
    <dgm:cxn modelId="{64EDC048-765C-420C-92C3-ECCFF2A7B9F2}" type="presParOf" srcId="{F5A8BFDA-0A3F-4AB0-9AB0-1B88F9AEFCFA}" destId="{AD6D65A9-CCCC-48C6-AF19-DD413B57D861}" srcOrd="3" destOrd="0" presId="urn:microsoft.com/office/officeart/2005/8/layout/list1"/>
    <dgm:cxn modelId="{E4ACB123-776C-4B55-A4DE-8D4D23DEBCB7}" type="presParOf" srcId="{F5A8BFDA-0A3F-4AB0-9AB0-1B88F9AEFCFA}" destId="{A39CEA54-0C12-4C6F-9386-1EFC969A38D4}" srcOrd="4" destOrd="0" presId="urn:microsoft.com/office/officeart/2005/8/layout/list1"/>
    <dgm:cxn modelId="{F7F7F3FA-36F6-4533-868C-249F1C596BF3}" type="presParOf" srcId="{A39CEA54-0C12-4C6F-9386-1EFC969A38D4}" destId="{C8E70E04-CFED-4381-B9BA-5E4B6365D51F}" srcOrd="0" destOrd="0" presId="urn:microsoft.com/office/officeart/2005/8/layout/list1"/>
    <dgm:cxn modelId="{DE76BA77-80D5-4D4F-84C6-E3D6C6A4996D}" type="presParOf" srcId="{A39CEA54-0C12-4C6F-9386-1EFC969A38D4}" destId="{6759A918-E7D4-40A8-BC46-2E8A0741D957}" srcOrd="1" destOrd="0" presId="urn:microsoft.com/office/officeart/2005/8/layout/list1"/>
    <dgm:cxn modelId="{A8B23C73-E41C-4A0C-9C2B-1BC19C39E5CC}" type="presParOf" srcId="{F5A8BFDA-0A3F-4AB0-9AB0-1B88F9AEFCFA}" destId="{B6EF8FA0-774C-4FA5-A60E-820E0AB1DB22}" srcOrd="5" destOrd="0" presId="urn:microsoft.com/office/officeart/2005/8/layout/list1"/>
    <dgm:cxn modelId="{201C457B-FBC3-4085-BB05-EA646B9EB8C3}" type="presParOf" srcId="{F5A8BFDA-0A3F-4AB0-9AB0-1B88F9AEFCFA}" destId="{78B95119-5504-4DC6-90D6-E4FC2F24F819}" srcOrd="6" destOrd="0" presId="urn:microsoft.com/office/officeart/2005/8/layout/list1"/>
    <dgm:cxn modelId="{6EB1BD69-0D37-47C8-9D7A-3FEA4DFBB23A}" type="presParOf" srcId="{F5A8BFDA-0A3F-4AB0-9AB0-1B88F9AEFCFA}" destId="{7AF6CCC0-C33A-466F-AD36-316B585B8CB6}" srcOrd="7" destOrd="0" presId="urn:microsoft.com/office/officeart/2005/8/layout/list1"/>
    <dgm:cxn modelId="{9E1B0422-8289-4DC8-93E5-644333783341}" type="presParOf" srcId="{F5A8BFDA-0A3F-4AB0-9AB0-1B88F9AEFCFA}" destId="{0202F287-0D6A-4488-B3B5-AE07C9F24029}" srcOrd="8" destOrd="0" presId="urn:microsoft.com/office/officeart/2005/8/layout/list1"/>
    <dgm:cxn modelId="{06C54FC4-D9BA-4E80-9CEA-DB54FC46A160}" type="presParOf" srcId="{0202F287-0D6A-4488-B3B5-AE07C9F24029}" destId="{2E41B491-C1D3-45B7-BD88-3EE88DB1C8A1}" srcOrd="0" destOrd="0" presId="urn:microsoft.com/office/officeart/2005/8/layout/list1"/>
    <dgm:cxn modelId="{E9C8B405-741D-4F0D-B4E9-16A237858CE1}" type="presParOf" srcId="{0202F287-0D6A-4488-B3B5-AE07C9F24029}" destId="{CD84E599-435F-49C5-B8C2-4CC544C4EF05}" srcOrd="1" destOrd="0" presId="urn:microsoft.com/office/officeart/2005/8/layout/list1"/>
    <dgm:cxn modelId="{E3C27073-3694-43EF-8310-A06C09EB8C4C}" type="presParOf" srcId="{F5A8BFDA-0A3F-4AB0-9AB0-1B88F9AEFCFA}" destId="{08210FCF-30DE-427A-B723-3706FA671DD9}" srcOrd="9" destOrd="0" presId="urn:microsoft.com/office/officeart/2005/8/layout/list1"/>
    <dgm:cxn modelId="{6DC0C4B8-3798-480E-B24E-3F26D1B527AC}" type="presParOf" srcId="{F5A8BFDA-0A3F-4AB0-9AB0-1B88F9AEFCFA}" destId="{90A57A78-B022-46CD-A6E3-4B4CB9E3FB64}" srcOrd="10" destOrd="0" presId="urn:microsoft.com/office/officeart/2005/8/layout/list1"/>
    <dgm:cxn modelId="{58F7EB91-B599-4353-AA56-54B0EAB98657}" type="presParOf" srcId="{F5A8BFDA-0A3F-4AB0-9AB0-1B88F9AEFCFA}" destId="{B660DA22-BF41-4725-B9DA-78A4001DCD20}" srcOrd="11" destOrd="0" presId="urn:microsoft.com/office/officeart/2005/8/layout/list1"/>
    <dgm:cxn modelId="{28991098-C1C6-42D0-A8D7-C2E85B1FFE33}" type="presParOf" srcId="{F5A8BFDA-0A3F-4AB0-9AB0-1B88F9AEFCFA}" destId="{38F571C0-A2B8-4553-B012-8717FEABA9DF}" srcOrd="12" destOrd="0" presId="urn:microsoft.com/office/officeart/2005/8/layout/list1"/>
    <dgm:cxn modelId="{E2247A8F-0D14-459A-8D07-902074F6114D}" type="presParOf" srcId="{38F571C0-A2B8-4553-B012-8717FEABA9DF}" destId="{C5290E2A-7816-4ECF-A646-54F53E884CC4}" srcOrd="0" destOrd="0" presId="urn:microsoft.com/office/officeart/2005/8/layout/list1"/>
    <dgm:cxn modelId="{9DCFBEE2-69A3-429F-BB14-8D621D990B05}" type="presParOf" srcId="{38F571C0-A2B8-4553-B012-8717FEABA9DF}" destId="{A85430E4-4D7A-473A-8157-940B09C38A4D}" srcOrd="1" destOrd="0" presId="urn:microsoft.com/office/officeart/2005/8/layout/list1"/>
    <dgm:cxn modelId="{B67275C4-54FE-435D-8E68-A331FDF22A87}" type="presParOf" srcId="{F5A8BFDA-0A3F-4AB0-9AB0-1B88F9AEFCFA}" destId="{BFD2397E-8E75-4674-A928-9D192F8F8069}" srcOrd="13" destOrd="0" presId="urn:microsoft.com/office/officeart/2005/8/layout/list1"/>
    <dgm:cxn modelId="{3B27BB0D-ECF2-4734-8A56-036D11F21BC9}" type="presParOf" srcId="{F5A8BFDA-0A3F-4AB0-9AB0-1B88F9AEFCFA}" destId="{6A7536CC-FD26-438E-BE73-200DEB25BAC4}" srcOrd="14" destOrd="0" presId="urn:microsoft.com/office/officeart/2005/8/layout/list1"/>
    <dgm:cxn modelId="{07B4D065-2DF8-472F-9966-2C01FEC87B08}" type="presParOf" srcId="{F5A8BFDA-0A3F-4AB0-9AB0-1B88F9AEFCFA}" destId="{F49E8D2C-8909-4CE7-B167-B06F7E2141C4}" srcOrd="15" destOrd="0" presId="urn:microsoft.com/office/officeart/2005/8/layout/list1"/>
    <dgm:cxn modelId="{FB90BD32-C1AA-4791-8C35-A3CA9B2EE33D}" type="presParOf" srcId="{F5A8BFDA-0A3F-4AB0-9AB0-1B88F9AEFCFA}" destId="{838830D7-48CC-4D23-B897-755F5437D9BF}" srcOrd="16" destOrd="0" presId="urn:microsoft.com/office/officeart/2005/8/layout/list1"/>
    <dgm:cxn modelId="{FB4690B2-3C02-41D9-BD9B-6EE750DE317F}" type="presParOf" srcId="{838830D7-48CC-4D23-B897-755F5437D9BF}" destId="{AC393E77-6973-443F-BC0A-0FE231274088}" srcOrd="0" destOrd="0" presId="urn:microsoft.com/office/officeart/2005/8/layout/list1"/>
    <dgm:cxn modelId="{1426096A-2A3F-4BD3-9F03-418556FA953B}" type="presParOf" srcId="{838830D7-48CC-4D23-B897-755F5437D9BF}" destId="{D7B8A01D-E4B5-4C77-B8E1-8ED3581745DA}" srcOrd="1" destOrd="0" presId="urn:microsoft.com/office/officeart/2005/8/layout/list1"/>
    <dgm:cxn modelId="{D7C91F57-1D34-4C0F-BF7A-303125468119}" type="presParOf" srcId="{F5A8BFDA-0A3F-4AB0-9AB0-1B88F9AEFCFA}" destId="{BB75DEB4-290E-4BD7-84FF-E0D172B6779D}" srcOrd="17" destOrd="0" presId="urn:microsoft.com/office/officeart/2005/8/layout/list1"/>
    <dgm:cxn modelId="{5819BFCE-4259-4805-8E88-1956FEEADFF2}" type="presParOf" srcId="{F5A8BFDA-0A3F-4AB0-9AB0-1B88F9AEFCFA}" destId="{73CAB613-C5EE-4015-A7B2-B72797C2EC1E}" srcOrd="18" destOrd="0" presId="urn:microsoft.com/office/officeart/2005/8/layout/list1"/>
    <dgm:cxn modelId="{D39D578F-1CCE-4AAF-9E4E-8468177DC8B3}" type="presParOf" srcId="{F5A8BFDA-0A3F-4AB0-9AB0-1B88F9AEFCFA}" destId="{DE477A20-F880-4DC3-95E4-98464A546E7A}" srcOrd="19" destOrd="0" presId="urn:microsoft.com/office/officeart/2005/8/layout/list1"/>
    <dgm:cxn modelId="{B6B0E953-61C5-4839-A352-78FA5AF78D44}" type="presParOf" srcId="{F5A8BFDA-0A3F-4AB0-9AB0-1B88F9AEFCFA}" destId="{51B014E0-1996-4821-8F6A-1776A1C14656}" srcOrd="20" destOrd="0" presId="urn:microsoft.com/office/officeart/2005/8/layout/list1"/>
    <dgm:cxn modelId="{AC1103C9-23F9-411D-8E2B-EDC01B448F94}" type="presParOf" srcId="{51B014E0-1996-4821-8F6A-1776A1C14656}" destId="{0DFC9C5D-0C96-46D7-B352-E5C2C98C1A54}" srcOrd="0" destOrd="0" presId="urn:microsoft.com/office/officeart/2005/8/layout/list1"/>
    <dgm:cxn modelId="{CF05F865-FA99-48E9-A5B9-BE794065CA77}" type="presParOf" srcId="{51B014E0-1996-4821-8F6A-1776A1C14656}" destId="{25CA8754-2023-48BD-A6F0-972BD3C2725E}" srcOrd="1" destOrd="0" presId="urn:microsoft.com/office/officeart/2005/8/layout/list1"/>
    <dgm:cxn modelId="{8AA6C96B-2592-47DE-BD5E-E9D9E2935C94}" type="presParOf" srcId="{F5A8BFDA-0A3F-4AB0-9AB0-1B88F9AEFCFA}" destId="{72E7CE0D-0075-4FFD-94B9-75CFD23A5796}" srcOrd="21" destOrd="0" presId="urn:microsoft.com/office/officeart/2005/8/layout/list1"/>
    <dgm:cxn modelId="{506E7E22-91A8-4705-93A8-5EACF4FC6FC8}" type="presParOf" srcId="{F5A8BFDA-0A3F-4AB0-9AB0-1B88F9AEFCFA}" destId="{A73AF9F2-A209-49DA-9269-F5209C67BDA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D8C09-5CDC-40D4-B802-91BBAB0A0A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36025-AF1B-4A81-8C88-8B14B076C27A}">
      <dgm:prSet custT="1"/>
      <dgm:spPr>
        <a:solidFill>
          <a:srgbClr val="3A59A9"/>
        </a:solidFill>
      </dgm:spPr>
      <dgm:t>
        <a:bodyPr/>
        <a:lstStyle/>
        <a:p>
          <a:r>
            <a:rPr lang="ru-RU" sz="1800" smtClean="0"/>
            <a:t>заранее </a:t>
          </a:r>
          <a:r>
            <a:rPr lang="ru-RU" sz="1800" dirty="0" smtClean="0"/>
            <a:t>определите необходимые навыки добровольцев;</a:t>
          </a:r>
          <a:endParaRPr lang="ru-RU" sz="1800" dirty="0"/>
        </a:p>
      </dgm:t>
    </dgm:pt>
    <dgm:pt modelId="{323C09DE-91CC-4F79-AFEB-288D9E2F4617}" type="parTrans" cxnId="{36192858-7205-4C9E-B94C-BCADB05CA3E5}">
      <dgm:prSet/>
      <dgm:spPr/>
      <dgm:t>
        <a:bodyPr/>
        <a:lstStyle/>
        <a:p>
          <a:endParaRPr lang="ru-RU"/>
        </a:p>
      </dgm:t>
    </dgm:pt>
    <dgm:pt modelId="{580294C2-94E3-4514-9B6B-97F6E6A1D7B7}" type="sibTrans" cxnId="{36192858-7205-4C9E-B94C-BCADB05CA3E5}">
      <dgm:prSet/>
      <dgm:spPr/>
      <dgm:t>
        <a:bodyPr/>
        <a:lstStyle/>
        <a:p>
          <a:endParaRPr lang="ru-RU"/>
        </a:p>
      </dgm:t>
    </dgm:pt>
    <dgm:pt modelId="{BCC5AB46-9C09-44AA-9FF6-E1B61FEB2894}">
      <dgm:prSet custT="1"/>
      <dgm:spPr>
        <a:solidFill>
          <a:srgbClr val="3A59A9"/>
        </a:solidFill>
        <a:ln>
          <a:noFill/>
        </a:ln>
      </dgm:spPr>
      <dgm:t>
        <a:bodyPr/>
        <a:lstStyle/>
        <a:p>
          <a:r>
            <a:rPr lang="ru-RU" sz="1800" dirty="0" smtClean="0"/>
            <a:t>продумайте обучение необходимым знаниям, навыкам;</a:t>
          </a:r>
          <a:endParaRPr lang="ru-RU" sz="1800" dirty="0"/>
        </a:p>
      </dgm:t>
    </dgm:pt>
    <dgm:pt modelId="{0988D28C-B5AF-4E04-9A85-954BCA5A4DC5}" type="parTrans" cxnId="{4AE27CF3-E682-433C-A523-88A5ABA5165D}">
      <dgm:prSet/>
      <dgm:spPr/>
      <dgm:t>
        <a:bodyPr/>
        <a:lstStyle/>
        <a:p>
          <a:endParaRPr lang="ru-RU"/>
        </a:p>
      </dgm:t>
    </dgm:pt>
    <dgm:pt modelId="{A9FECA9C-1231-492E-B4C6-C62CAB0C7BAA}" type="sibTrans" cxnId="{4AE27CF3-E682-433C-A523-88A5ABA5165D}">
      <dgm:prSet/>
      <dgm:spPr/>
      <dgm:t>
        <a:bodyPr/>
        <a:lstStyle/>
        <a:p>
          <a:endParaRPr lang="ru-RU"/>
        </a:p>
      </dgm:t>
    </dgm:pt>
    <dgm:pt modelId="{7E65CFDC-35DF-4329-8D0E-8C73A99E6D14}">
      <dgm:prSet custT="1"/>
      <dgm:spPr>
        <a:solidFill>
          <a:srgbClr val="3A59A9"/>
        </a:solidFill>
        <a:ln>
          <a:noFill/>
        </a:ln>
      </dgm:spPr>
      <dgm:t>
        <a:bodyPr/>
        <a:lstStyle/>
        <a:p>
          <a:r>
            <a:rPr lang="ru-RU" sz="1800" dirty="0" smtClean="0"/>
            <a:t>решите, как вы будете отбирать волонтёров: анкета, тест, интервью;</a:t>
          </a:r>
          <a:endParaRPr lang="ru-RU" sz="1800" dirty="0"/>
        </a:p>
      </dgm:t>
    </dgm:pt>
    <dgm:pt modelId="{2E8CA52B-DAAF-40C9-8BD0-ED33A8484896}" type="parTrans" cxnId="{9E40E718-08FF-4306-B976-DC7F6082DA22}">
      <dgm:prSet/>
      <dgm:spPr/>
      <dgm:t>
        <a:bodyPr/>
        <a:lstStyle/>
        <a:p>
          <a:endParaRPr lang="ru-RU"/>
        </a:p>
      </dgm:t>
    </dgm:pt>
    <dgm:pt modelId="{F53C0D28-CC2E-4A2A-8C8E-1823944C754D}" type="sibTrans" cxnId="{9E40E718-08FF-4306-B976-DC7F6082DA22}">
      <dgm:prSet/>
      <dgm:spPr/>
      <dgm:t>
        <a:bodyPr/>
        <a:lstStyle/>
        <a:p>
          <a:endParaRPr lang="ru-RU"/>
        </a:p>
      </dgm:t>
    </dgm:pt>
    <dgm:pt modelId="{7EA9DB79-CFED-4EC9-B15C-100D5DE4AC3E}">
      <dgm:prSet custT="1"/>
      <dgm:spPr>
        <a:solidFill>
          <a:srgbClr val="3A59A9"/>
        </a:solidFill>
        <a:ln>
          <a:noFill/>
        </a:ln>
      </dgm:spPr>
      <dgm:t>
        <a:bodyPr/>
        <a:lstStyle/>
        <a:p>
          <a:r>
            <a:rPr lang="ru-RU" sz="1800" dirty="0" smtClean="0"/>
            <a:t>определите, как вы будете контактировать сдобровольцами: почта, мессенджер.</a:t>
          </a:r>
          <a:endParaRPr lang="ru-RU" sz="1800" dirty="0"/>
        </a:p>
      </dgm:t>
    </dgm:pt>
    <dgm:pt modelId="{5A64BDB2-490C-4F96-81F8-59946444A800}" type="parTrans" cxnId="{76002AA5-3A11-4265-860B-23741C8CDD36}">
      <dgm:prSet/>
      <dgm:spPr/>
      <dgm:t>
        <a:bodyPr/>
        <a:lstStyle/>
        <a:p>
          <a:endParaRPr lang="ru-RU"/>
        </a:p>
      </dgm:t>
    </dgm:pt>
    <dgm:pt modelId="{0AAED116-9322-42CE-BF10-AC24A4CB2DD1}" type="sibTrans" cxnId="{76002AA5-3A11-4265-860B-23741C8CDD36}">
      <dgm:prSet/>
      <dgm:spPr/>
      <dgm:t>
        <a:bodyPr/>
        <a:lstStyle/>
        <a:p>
          <a:endParaRPr lang="ru-RU"/>
        </a:p>
      </dgm:t>
    </dgm:pt>
    <dgm:pt modelId="{F5A8BFDA-0A3F-4AB0-9AB0-1B88F9AEFCFA}" type="pres">
      <dgm:prSet presAssocID="{50FD8C09-5CDC-40D4-B802-91BBAB0A0A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B014E0-1996-4821-8F6A-1776A1C14656}" type="pres">
      <dgm:prSet presAssocID="{B9A36025-AF1B-4A81-8C88-8B14B076C27A}" presName="parentLin" presStyleCnt="0"/>
      <dgm:spPr/>
    </dgm:pt>
    <dgm:pt modelId="{0DFC9C5D-0C96-46D7-B352-E5C2C98C1A54}" type="pres">
      <dgm:prSet presAssocID="{B9A36025-AF1B-4A81-8C88-8B14B076C27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5CA8754-2023-48BD-A6F0-972BD3C2725E}" type="pres">
      <dgm:prSet presAssocID="{B9A36025-AF1B-4A81-8C88-8B14B076C27A}" presName="parentText" presStyleLbl="node1" presStyleIdx="0" presStyleCnt="4" custScaleX="112837" custScaleY="223547" custLinFactNeighborY="444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7CE0D-0075-4FFD-94B9-75CFD23A5796}" type="pres">
      <dgm:prSet presAssocID="{B9A36025-AF1B-4A81-8C88-8B14B076C27A}" presName="negativeSpace" presStyleCnt="0"/>
      <dgm:spPr/>
    </dgm:pt>
    <dgm:pt modelId="{A73AF9F2-A209-49DA-9269-F5209C67BDA9}" type="pres">
      <dgm:prSet presAssocID="{B9A36025-AF1B-4A81-8C88-8B14B076C27A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CABDB-39E1-44C2-B047-E7CEBE8E08EF}" type="pres">
      <dgm:prSet presAssocID="{580294C2-94E3-4514-9B6B-97F6E6A1D7B7}" presName="spaceBetweenRectangles" presStyleCnt="0"/>
      <dgm:spPr/>
    </dgm:pt>
    <dgm:pt modelId="{9DAFC0BC-F36F-4F71-94B6-91CB67E80B73}" type="pres">
      <dgm:prSet presAssocID="{BCC5AB46-9C09-44AA-9FF6-E1B61FEB2894}" presName="parentLin" presStyleCnt="0"/>
      <dgm:spPr/>
    </dgm:pt>
    <dgm:pt modelId="{98E8B976-4C82-434A-8A8D-68FFE90E077A}" type="pres">
      <dgm:prSet presAssocID="{BCC5AB46-9C09-44AA-9FF6-E1B61FEB28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19BE054-9208-44CE-9D45-9DF57295115C}" type="pres">
      <dgm:prSet presAssocID="{BCC5AB46-9C09-44AA-9FF6-E1B61FEB2894}" presName="parentText" presStyleLbl="node1" presStyleIdx="1" presStyleCnt="4" custScaleX="114433" custScaleY="223547" custLinFactNeighborY="163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5D530-0163-4651-B093-5E8457B83588}" type="pres">
      <dgm:prSet presAssocID="{BCC5AB46-9C09-44AA-9FF6-E1B61FEB2894}" presName="negativeSpace" presStyleCnt="0"/>
      <dgm:spPr/>
    </dgm:pt>
    <dgm:pt modelId="{73296A8C-5D75-4963-A967-B37FF37A6513}" type="pres">
      <dgm:prSet presAssocID="{BCC5AB46-9C09-44AA-9FF6-E1B61FEB2894}" presName="childText" presStyleLbl="conFgAcc1" presStyleIdx="1" presStyleCnt="4">
        <dgm:presLayoutVars>
          <dgm:bulletEnabled val="1"/>
        </dgm:presLayoutVars>
      </dgm:prSet>
      <dgm:spPr/>
    </dgm:pt>
    <dgm:pt modelId="{6C2043BB-05C5-42DC-8F69-722B2C384FBB}" type="pres">
      <dgm:prSet presAssocID="{A9FECA9C-1231-492E-B4C6-C62CAB0C7BAA}" presName="spaceBetweenRectangles" presStyleCnt="0"/>
      <dgm:spPr/>
    </dgm:pt>
    <dgm:pt modelId="{0C49A5A2-BB18-475F-BF9B-60DD61262EE3}" type="pres">
      <dgm:prSet presAssocID="{7E65CFDC-35DF-4329-8D0E-8C73A99E6D14}" presName="parentLin" presStyleCnt="0"/>
      <dgm:spPr/>
    </dgm:pt>
    <dgm:pt modelId="{9AB576BD-5A89-44D7-96B3-D461A64E82C4}" type="pres">
      <dgm:prSet presAssocID="{7E65CFDC-35DF-4329-8D0E-8C73A99E6D1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9CB8AD2-28ED-411D-BC52-61290B9F7BFC}" type="pres">
      <dgm:prSet presAssocID="{7E65CFDC-35DF-4329-8D0E-8C73A99E6D14}" presName="parentText" presStyleLbl="node1" presStyleIdx="2" presStyleCnt="4" custScaleX="114433" custScaleY="223547" custLinFactNeighborY="163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B7164-91FC-42C3-A73C-C000C0A874FF}" type="pres">
      <dgm:prSet presAssocID="{7E65CFDC-35DF-4329-8D0E-8C73A99E6D14}" presName="negativeSpace" presStyleCnt="0"/>
      <dgm:spPr/>
    </dgm:pt>
    <dgm:pt modelId="{75D2D180-8D48-443A-84E9-3DD00BF65717}" type="pres">
      <dgm:prSet presAssocID="{7E65CFDC-35DF-4329-8D0E-8C73A99E6D14}" presName="childText" presStyleLbl="conFgAcc1" presStyleIdx="2" presStyleCnt="4">
        <dgm:presLayoutVars>
          <dgm:bulletEnabled val="1"/>
        </dgm:presLayoutVars>
      </dgm:prSet>
      <dgm:spPr/>
    </dgm:pt>
    <dgm:pt modelId="{394DE9E3-30E6-4BAE-8D27-50F6181EB524}" type="pres">
      <dgm:prSet presAssocID="{F53C0D28-CC2E-4A2A-8C8E-1823944C754D}" presName="spaceBetweenRectangles" presStyleCnt="0"/>
      <dgm:spPr/>
    </dgm:pt>
    <dgm:pt modelId="{55FA8612-A511-4C00-9BD8-E97832296AE5}" type="pres">
      <dgm:prSet presAssocID="{7EA9DB79-CFED-4EC9-B15C-100D5DE4AC3E}" presName="parentLin" presStyleCnt="0"/>
      <dgm:spPr/>
    </dgm:pt>
    <dgm:pt modelId="{F1DA14BD-62C0-404A-A73C-D5AB9F28A6AB}" type="pres">
      <dgm:prSet presAssocID="{7EA9DB79-CFED-4EC9-B15C-100D5DE4AC3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E462804-7ED9-4266-B01F-63A5CDAADEF4}" type="pres">
      <dgm:prSet presAssocID="{7EA9DB79-CFED-4EC9-B15C-100D5DE4AC3E}" presName="parentText" presStyleLbl="node1" presStyleIdx="3" presStyleCnt="4" custScaleX="114433" custScaleY="2235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10CB9-C30B-49D3-9103-05E709D2E345}" type="pres">
      <dgm:prSet presAssocID="{7EA9DB79-CFED-4EC9-B15C-100D5DE4AC3E}" presName="negativeSpace" presStyleCnt="0"/>
      <dgm:spPr/>
    </dgm:pt>
    <dgm:pt modelId="{D2BF1310-CDBE-4937-9497-EC619DE200AC}" type="pres">
      <dgm:prSet presAssocID="{7EA9DB79-CFED-4EC9-B15C-100D5DE4AC3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AE27CF3-E682-433C-A523-88A5ABA5165D}" srcId="{50FD8C09-5CDC-40D4-B802-91BBAB0A0AC6}" destId="{BCC5AB46-9C09-44AA-9FF6-E1B61FEB2894}" srcOrd="1" destOrd="0" parTransId="{0988D28C-B5AF-4E04-9A85-954BCA5A4DC5}" sibTransId="{A9FECA9C-1231-492E-B4C6-C62CAB0C7BAA}"/>
    <dgm:cxn modelId="{9E40E718-08FF-4306-B976-DC7F6082DA22}" srcId="{50FD8C09-5CDC-40D4-B802-91BBAB0A0AC6}" destId="{7E65CFDC-35DF-4329-8D0E-8C73A99E6D14}" srcOrd="2" destOrd="0" parTransId="{2E8CA52B-DAAF-40C9-8BD0-ED33A8484896}" sibTransId="{F53C0D28-CC2E-4A2A-8C8E-1823944C754D}"/>
    <dgm:cxn modelId="{8C42FCAD-F992-409F-84D5-9BA935C63BF1}" type="presOf" srcId="{7E65CFDC-35DF-4329-8D0E-8C73A99E6D14}" destId="{9AB576BD-5A89-44D7-96B3-D461A64E82C4}" srcOrd="0" destOrd="0" presId="urn:microsoft.com/office/officeart/2005/8/layout/list1"/>
    <dgm:cxn modelId="{36192858-7205-4C9E-B94C-BCADB05CA3E5}" srcId="{50FD8C09-5CDC-40D4-B802-91BBAB0A0AC6}" destId="{B9A36025-AF1B-4A81-8C88-8B14B076C27A}" srcOrd="0" destOrd="0" parTransId="{323C09DE-91CC-4F79-AFEB-288D9E2F4617}" sibTransId="{580294C2-94E3-4514-9B6B-97F6E6A1D7B7}"/>
    <dgm:cxn modelId="{BD489B88-343E-48C4-9E6A-D5949344FA26}" type="presOf" srcId="{B9A36025-AF1B-4A81-8C88-8B14B076C27A}" destId="{25CA8754-2023-48BD-A6F0-972BD3C2725E}" srcOrd="1" destOrd="0" presId="urn:microsoft.com/office/officeart/2005/8/layout/list1"/>
    <dgm:cxn modelId="{D57E016A-43FD-4519-888B-D58BBDE52FC6}" type="presOf" srcId="{50FD8C09-5CDC-40D4-B802-91BBAB0A0AC6}" destId="{F5A8BFDA-0A3F-4AB0-9AB0-1B88F9AEFCFA}" srcOrd="0" destOrd="0" presId="urn:microsoft.com/office/officeart/2005/8/layout/list1"/>
    <dgm:cxn modelId="{7882817B-4685-447C-B443-244C5A7F0B5B}" type="presOf" srcId="{B9A36025-AF1B-4A81-8C88-8B14B076C27A}" destId="{0DFC9C5D-0C96-46D7-B352-E5C2C98C1A54}" srcOrd="0" destOrd="0" presId="urn:microsoft.com/office/officeart/2005/8/layout/list1"/>
    <dgm:cxn modelId="{977F93A4-F8DF-48B4-A4EA-F96639E85176}" type="presOf" srcId="{7EA9DB79-CFED-4EC9-B15C-100D5DE4AC3E}" destId="{F1DA14BD-62C0-404A-A73C-D5AB9F28A6AB}" srcOrd="0" destOrd="0" presId="urn:microsoft.com/office/officeart/2005/8/layout/list1"/>
    <dgm:cxn modelId="{971B1710-D882-4844-9C15-466E48BF6BFF}" type="presOf" srcId="{BCC5AB46-9C09-44AA-9FF6-E1B61FEB2894}" destId="{319BE054-9208-44CE-9D45-9DF57295115C}" srcOrd="1" destOrd="0" presId="urn:microsoft.com/office/officeart/2005/8/layout/list1"/>
    <dgm:cxn modelId="{9E2BE1C8-A089-49D7-A976-55385FDA8BFA}" type="presOf" srcId="{7E65CFDC-35DF-4329-8D0E-8C73A99E6D14}" destId="{B9CB8AD2-28ED-411D-BC52-61290B9F7BFC}" srcOrd="1" destOrd="0" presId="urn:microsoft.com/office/officeart/2005/8/layout/list1"/>
    <dgm:cxn modelId="{DD356CAC-F73D-4144-9D8A-E2A69F0C170F}" type="presOf" srcId="{BCC5AB46-9C09-44AA-9FF6-E1B61FEB2894}" destId="{98E8B976-4C82-434A-8A8D-68FFE90E077A}" srcOrd="0" destOrd="0" presId="urn:microsoft.com/office/officeart/2005/8/layout/list1"/>
    <dgm:cxn modelId="{6D121034-2516-4EA8-8681-45E2824F9B0A}" type="presOf" srcId="{7EA9DB79-CFED-4EC9-B15C-100D5DE4AC3E}" destId="{1E462804-7ED9-4266-B01F-63A5CDAADEF4}" srcOrd="1" destOrd="0" presId="urn:microsoft.com/office/officeart/2005/8/layout/list1"/>
    <dgm:cxn modelId="{76002AA5-3A11-4265-860B-23741C8CDD36}" srcId="{50FD8C09-5CDC-40D4-B802-91BBAB0A0AC6}" destId="{7EA9DB79-CFED-4EC9-B15C-100D5DE4AC3E}" srcOrd="3" destOrd="0" parTransId="{5A64BDB2-490C-4F96-81F8-59946444A800}" sibTransId="{0AAED116-9322-42CE-BF10-AC24A4CB2DD1}"/>
    <dgm:cxn modelId="{B6B0E953-61C5-4839-A352-78FA5AF78D44}" type="presParOf" srcId="{F5A8BFDA-0A3F-4AB0-9AB0-1B88F9AEFCFA}" destId="{51B014E0-1996-4821-8F6A-1776A1C14656}" srcOrd="0" destOrd="0" presId="urn:microsoft.com/office/officeart/2005/8/layout/list1"/>
    <dgm:cxn modelId="{AC1103C9-23F9-411D-8E2B-EDC01B448F94}" type="presParOf" srcId="{51B014E0-1996-4821-8F6A-1776A1C14656}" destId="{0DFC9C5D-0C96-46D7-B352-E5C2C98C1A54}" srcOrd="0" destOrd="0" presId="urn:microsoft.com/office/officeart/2005/8/layout/list1"/>
    <dgm:cxn modelId="{CF05F865-FA99-48E9-A5B9-BE794065CA77}" type="presParOf" srcId="{51B014E0-1996-4821-8F6A-1776A1C14656}" destId="{25CA8754-2023-48BD-A6F0-972BD3C2725E}" srcOrd="1" destOrd="0" presId="urn:microsoft.com/office/officeart/2005/8/layout/list1"/>
    <dgm:cxn modelId="{8AA6C96B-2592-47DE-BD5E-E9D9E2935C94}" type="presParOf" srcId="{F5A8BFDA-0A3F-4AB0-9AB0-1B88F9AEFCFA}" destId="{72E7CE0D-0075-4FFD-94B9-75CFD23A5796}" srcOrd="1" destOrd="0" presId="urn:microsoft.com/office/officeart/2005/8/layout/list1"/>
    <dgm:cxn modelId="{506E7E22-91A8-4705-93A8-5EACF4FC6FC8}" type="presParOf" srcId="{F5A8BFDA-0A3F-4AB0-9AB0-1B88F9AEFCFA}" destId="{A73AF9F2-A209-49DA-9269-F5209C67BDA9}" srcOrd="2" destOrd="0" presId="urn:microsoft.com/office/officeart/2005/8/layout/list1"/>
    <dgm:cxn modelId="{4C0EE03C-F87B-4B78-8107-4CED919F393C}" type="presParOf" srcId="{F5A8BFDA-0A3F-4AB0-9AB0-1B88F9AEFCFA}" destId="{BD6CABDB-39E1-44C2-B047-E7CEBE8E08EF}" srcOrd="3" destOrd="0" presId="urn:microsoft.com/office/officeart/2005/8/layout/list1"/>
    <dgm:cxn modelId="{16D2B9B3-9CB9-4D9A-A318-8C3D33BA353C}" type="presParOf" srcId="{F5A8BFDA-0A3F-4AB0-9AB0-1B88F9AEFCFA}" destId="{9DAFC0BC-F36F-4F71-94B6-91CB67E80B73}" srcOrd="4" destOrd="0" presId="urn:microsoft.com/office/officeart/2005/8/layout/list1"/>
    <dgm:cxn modelId="{82F907F1-F0E2-4BB2-B2E0-6FE684F82EFA}" type="presParOf" srcId="{9DAFC0BC-F36F-4F71-94B6-91CB67E80B73}" destId="{98E8B976-4C82-434A-8A8D-68FFE90E077A}" srcOrd="0" destOrd="0" presId="urn:microsoft.com/office/officeart/2005/8/layout/list1"/>
    <dgm:cxn modelId="{BE864E81-E5FF-469E-B26D-ACE374981CCF}" type="presParOf" srcId="{9DAFC0BC-F36F-4F71-94B6-91CB67E80B73}" destId="{319BE054-9208-44CE-9D45-9DF57295115C}" srcOrd="1" destOrd="0" presId="urn:microsoft.com/office/officeart/2005/8/layout/list1"/>
    <dgm:cxn modelId="{D6152201-EE96-4B10-93E2-5314AEBE2AEB}" type="presParOf" srcId="{F5A8BFDA-0A3F-4AB0-9AB0-1B88F9AEFCFA}" destId="{D5E5D530-0163-4651-B093-5E8457B83588}" srcOrd="5" destOrd="0" presId="urn:microsoft.com/office/officeart/2005/8/layout/list1"/>
    <dgm:cxn modelId="{2D6FD45F-C392-45C4-9A24-B2FC1F07679F}" type="presParOf" srcId="{F5A8BFDA-0A3F-4AB0-9AB0-1B88F9AEFCFA}" destId="{73296A8C-5D75-4963-A967-B37FF37A6513}" srcOrd="6" destOrd="0" presId="urn:microsoft.com/office/officeart/2005/8/layout/list1"/>
    <dgm:cxn modelId="{F21F2C26-BAB4-41DA-AAC5-5D86126FE602}" type="presParOf" srcId="{F5A8BFDA-0A3F-4AB0-9AB0-1B88F9AEFCFA}" destId="{6C2043BB-05C5-42DC-8F69-722B2C384FBB}" srcOrd="7" destOrd="0" presId="urn:microsoft.com/office/officeart/2005/8/layout/list1"/>
    <dgm:cxn modelId="{C7D14D3D-BE2D-4CD3-B0B4-05CC457D1BEF}" type="presParOf" srcId="{F5A8BFDA-0A3F-4AB0-9AB0-1B88F9AEFCFA}" destId="{0C49A5A2-BB18-475F-BF9B-60DD61262EE3}" srcOrd="8" destOrd="0" presId="urn:microsoft.com/office/officeart/2005/8/layout/list1"/>
    <dgm:cxn modelId="{3BFAFA69-360C-447A-B078-7CAC7D6EE429}" type="presParOf" srcId="{0C49A5A2-BB18-475F-BF9B-60DD61262EE3}" destId="{9AB576BD-5A89-44D7-96B3-D461A64E82C4}" srcOrd="0" destOrd="0" presId="urn:microsoft.com/office/officeart/2005/8/layout/list1"/>
    <dgm:cxn modelId="{631F1B7D-5013-46B3-855B-55AD42DC5640}" type="presParOf" srcId="{0C49A5A2-BB18-475F-BF9B-60DD61262EE3}" destId="{B9CB8AD2-28ED-411D-BC52-61290B9F7BFC}" srcOrd="1" destOrd="0" presId="urn:microsoft.com/office/officeart/2005/8/layout/list1"/>
    <dgm:cxn modelId="{D8FC71C8-3490-4068-981B-6C560FA4DEEA}" type="presParOf" srcId="{F5A8BFDA-0A3F-4AB0-9AB0-1B88F9AEFCFA}" destId="{E9CB7164-91FC-42C3-A73C-C000C0A874FF}" srcOrd="9" destOrd="0" presId="urn:microsoft.com/office/officeart/2005/8/layout/list1"/>
    <dgm:cxn modelId="{ED05DD6E-8BA1-4210-8463-15EB265E7E7E}" type="presParOf" srcId="{F5A8BFDA-0A3F-4AB0-9AB0-1B88F9AEFCFA}" destId="{75D2D180-8D48-443A-84E9-3DD00BF65717}" srcOrd="10" destOrd="0" presId="urn:microsoft.com/office/officeart/2005/8/layout/list1"/>
    <dgm:cxn modelId="{789A6E78-63E6-42BC-B341-6C5E4E6760F0}" type="presParOf" srcId="{F5A8BFDA-0A3F-4AB0-9AB0-1B88F9AEFCFA}" destId="{394DE9E3-30E6-4BAE-8D27-50F6181EB524}" srcOrd="11" destOrd="0" presId="urn:microsoft.com/office/officeart/2005/8/layout/list1"/>
    <dgm:cxn modelId="{F3ADC14C-5DE5-42E7-A91D-E1C979466921}" type="presParOf" srcId="{F5A8BFDA-0A3F-4AB0-9AB0-1B88F9AEFCFA}" destId="{55FA8612-A511-4C00-9BD8-E97832296AE5}" srcOrd="12" destOrd="0" presId="urn:microsoft.com/office/officeart/2005/8/layout/list1"/>
    <dgm:cxn modelId="{2635DB5F-A00C-4FD6-BA28-6AE4154AFC78}" type="presParOf" srcId="{55FA8612-A511-4C00-9BD8-E97832296AE5}" destId="{F1DA14BD-62C0-404A-A73C-D5AB9F28A6AB}" srcOrd="0" destOrd="0" presId="urn:microsoft.com/office/officeart/2005/8/layout/list1"/>
    <dgm:cxn modelId="{6D87AAFD-B8DE-47A3-8457-AD5190BAD56F}" type="presParOf" srcId="{55FA8612-A511-4C00-9BD8-E97832296AE5}" destId="{1E462804-7ED9-4266-B01F-63A5CDAADEF4}" srcOrd="1" destOrd="0" presId="urn:microsoft.com/office/officeart/2005/8/layout/list1"/>
    <dgm:cxn modelId="{3B8F0544-9227-4C57-A086-542061A6FC76}" type="presParOf" srcId="{F5A8BFDA-0A3F-4AB0-9AB0-1B88F9AEFCFA}" destId="{A5010CB9-C30B-49D3-9103-05E709D2E345}" srcOrd="13" destOrd="0" presId="urn:microsoft.com/office/officeart/2005/8/layout/list1"/>
    <dgm:cxn modelId="{E3099815-71E4-4C00-B20B-A8CE26AE39E3}" type="presParOf" srcId="{F5A8BFDA-0A3F-4AB0-9AB0-1B88F9AEFCFA}" destId="{D2BF1310-CDBE-4937-9497-EC619DE200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C55DD-2E00-468E-8CC4-F4C872C98EBE}">
      <dsp:nvSpPr>
        <dsp:cNvPr id="0" name=""/>
        <dsp:cNvSpPr/>
      </dsp:nvSpPr>
      <dsp:spPr>
        <a:xfrm>
          <a:off x="0" y="391271"/>
          <a:ext cx="82224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B5C6D-C23B-4D8F-BDCE-9223C0B50F93}">
      <dsp:nvSpPr>
        <dsp:cNvPr id="0" name=""/>
        <dsp:cNvSpPr/>
      </dsp:nvSpPr>
      <dsp:spPr>
        <a:xfrm>
          <a:off x="411123" y="125591"/>
          <a:ext cx="7370498" cy="531360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53" tIns="0" rIns="2175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формулировка идеи проекта и его описание;</a:t>
          </a:r>
          <a:endParaRPr lang="ru-RU" sz="1800" kern="1200" dirty="0"/>
        </a:p>
      </dsp:txBody>
      <dsp:txXfrm>
        <a:off x="437062" y="151530"/>
        <a:ext cx="7318620" cy="479482"/>
      </dsp:txXfrm>
    </dsp:sp>
    <dsp:sp modelId="{78B95119-5504-4DC6-90D6-E4FC2F24F819}">
      <dsp:nvSpPr>
        <dsp:cNvPr id="0" name=""/>
        <dsp:cNvSpPr/>
      </dsp:nvSpPr>
      <dsp:spPr>
        <a:xfrm>
          <a:off x="0" y="1207751"/>
          <a:ext cx="82224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9A918-E7D4-40A8-BC46-2E8A0741D957}">
      <dsp:nvSpPr>
        <dsp:cNvPr id="0" name=""/>
        <dsp:cNvSpPr/>
      </dsp:nvSpPr>
      <dsp:spPr>
        <a:xfrm>
          <a:off x="411123" y="942071"/>
          <a:ext cx="7370498" cy="531360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53" tIns="0" rIns="2175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бюджета и поиск финансирования;</a:t>
          </a:r>
          <a:endParaRPr lang="ru-RU" sz="1800" kern="1200" dirty="0"/>
        </a:p>
      </dsp:txBody>
      <dsp:txXfrm>
        <a:off x="437062" y="968010"/>
        <a:ext cx="7318620" cy="479482"/>
      </dsp:txXfrm>
    </dsp:sp>
    <dsp:sp modelId="{90A57A78-B022-46CD-A6E3-4B4CB9E3FB64}">
      <dsp:nvSpPr>
        <dsp:cNvPr id="0" name=""/>
        <dsp:cNvSpPr/>
      </dsp:nvSpPr>
      <dsp:spPr>
        <a:xfrm>
          <a:off x="0" y="2024231"/>
          <a:ext cx="82224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4E599-435F-49C5-B8C2-4CC544C4EF05}">
      <dsp:nvSpPr>
        <dsp:cNvPr id="0" name=""/>
        <dsp:cNvSpPr/>
      </dsp:nvSpPr>
      <dsp:spPr>
        <a:xfrm>
          <a:off x="411123" y="1758551"/>
          <a:ext cx="7370498" cy="531360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53" tIns="0" rIns="2175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создание технического задания для добровольцев;</a:t>
          </a:r>
          <a:endParaRPr lang="ru-RU" sz="1800" kern="1200" dirty="0"/>
        </a:p>
      </dsp:txBody>
      <dsp:txXfrm>
        <a:off x="437062" y="1784490"/>
        <a:ext cx="7318620" cy="479482"/>
      </dsp:txXfrm>
    </dsp:sp>
    <dsp:sp modelId="{6A7536CC-FD26-438E-BE73-200DEB25BAC4}">
      <dsp:nvSpPr>
        <dsp:cNvPr id="0" name=""/>
        <dsp:cNvSpPr/>
      </dsp:nvSpPr>
      <dsp:spPr>
        <a:xfrm>
          <a:off x="0" y="2840711"/>
          <a:ext cx="82224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430E4-4D7A-473A-8157-940B09C38A4D}">
      <dsp:nvSpPr>
        <dsp:cNvPr id="0" name=""/>
        <dsp:cNvSpPr/>
      </dsp:nvSpPr>
      <dsp:spPr>
        <a:xfrm>
          <a:off x="411123" y="2575031"/>
          <a:ext cx="7370498" cy="531360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53" tIns="0" rIns="2175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поиск и работа с добровольцами;</a:t>
          </a:r>
          <a:endParaRPr lang="ru-RU" sz="1800" kern="1200" dirty="0"/>
        </a:p>
      </dsp:txBody>
      <dsp:txXfrm>
        <a:off x="437062" y="2600970"/>
        <a:ext cx="7318620" cy="479482"/>
      </dsp:txXfrm>
    </dsp:sp>
    <dsp:sp modelId="{73CAB613-C5EE-4015-A7B2-B72797C2EC1E}">
      <dsp:nvSpPr>
        <dsp:cNvPr id="0" name=""/>
        <dsp:cNvSpPr/>
      </dsp:nvSpPr>
      <dsp:spPr>
        <a:xfrm>
          <a:off x="0" y="3657191"/>
          <a:ext cx="82224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8A01D-E4B5-4C77-B8E1-8ED3581745DA}">
      <dsp:nvSpPr>
        <dsp:cNvPr id="0" name=""/>
        <dsp:cNvSpPr/>
      </dsp:nvSpPr>
      <dsp:spPr>
        <a:xfrm>
          <a:off x="411123" y="3391511"/>
          <a:ext cx="7370498" cy="531360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53" tIns="0" rIns="2175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сбор и проверка полученных данных;</a:t>
          </a:r>
          <a:endParaRPr lang="ru-RU" sz="1800" kern="1200" dirty="0"/>
        </a:p>
      </dsp:txBody>
      <dsp:txXfrm>
        <a:off x="437062" y="3417450"/>
        <a:ext cx="7318620" cy="479482"/>
      </dsp:txXfrm>
    </dsp:sp>
    <dsp:sp modelId="{A73AF9F2-A209-49DA-9269-F5209C67BDA9}">
      <dsp:nvSpPr>
        <dsp:cNvPr id="0" name=""/>
        <dsp:cNvSpPr/>
      </dsp:nvSpPr>
      <dsp:spPr>
        <a:xfrm>
          <a:off x="0" y="4473671"/>
          <a:ext cx="822247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A8754-2023-48BD-A6F0-972BD3C2725E}">
      <dsp:nvSpPr>
        <dsp:cNvPr id="0" name=""/>
        <dsp:cNvSpPr/>
      </dsp:nvSpPr>
      <dsp:spPr>
        <a:xfrm>
          <a:off x="411123" y="4357282"/>
          <a:ext cx="7370498" cy="531360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553" tIns="0" rIns="2175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постпроектное сотрудничество.</a:t>
          </a:r>
          <a:endParaRPr lang="ru-RU" sz="1800" kern="1200"/>
        </a:p>
      </dsp:txBody>
      <dsp:txXfrm>
        <a:off x="437062" y="4383221"/>
        <a:ext cx="7318620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AF9F2-A209-49DA-9269-F5209C67BDA9}">
      <dsp:nvSpPr>
        <dsp:cNvPr id="0" name=""/>
        <dsp:cNvSpPr/>
      </dsp:nvSpPr>
      <dsp:spPr>
        <a:xfrm>
          <a:off x="0" y="732780"/>
          <a:ext cx="816441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CA8754-2023-48BD-A6F0-972BD3C2725E}">
      <dsp:nvSpPr>
        <dsp:cNvPr id="0" name=""/>
        <dsp:cNvSpPr/>
      </dsp:nvSpPr>
      <dsp:spPr>
        <a:xfrm>
          <a:off x="408220" y="199393"/>
          <a:ext cx="6448735" cy="923875"/>
        </a:xfrm>
        <a:prstGeom prst="roundRect">
          <a:avLst/>
        </a:prstGeom>
        <a:solidFill>
          <a:srgbClr val="3A59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17" tIns="0" rIns="2160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заранее </a:t>
          </a:r>
          <a:r>
            <a:rPr lang="ru-RU" sz="1800" kern="1200" dirty="0" smtClean="0"/>
            <a:t>определите необходимые навыки добровольцев;</a:t>
          </a:r>
          <a:endParaRPr lang="ru-RU" sz="1800" kern="1200" dirty="0"/>
        </a:p>
      </dsp:txBody>
      <dsp:txXfrm>
        <a:off x="453320" y="244493"/>
        <a:ext cx="6358535" cy="833675"/>
      </dsp:txXfrm>
    </dsp:sp>
    <dsp:sp modelId="{73296A8C-5D75-4963-A967-B37FF37A6513}">
      <dsp:nvSpPr>
        <dsp:cNvPr id="0" name=""/>
        <dsp:cNvSpPr/>
      </dsp:nvSpPr>
      <dsp:spPr>
        <a:xfrm>
          <a:off x="0" y="1878416"/>
          <a:ext cx="816441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9BE054-9208-44CE-9D45-9DF57295115C}">
      <dsp:nvSpPr>
        <dsp:cNvPr id="0" name=""/>
        <dsp:cNvSpPr/>
      </dsp:nvSpPr>
      <dsp:spPr>
        <a:xfrm>
          <a:off x="408220" y="1228913"/>
          <a:ext cx="6539947" cy="923875"/>
        </a:xfrm>
        <a:prstGeom prst="roundRect">
          <a:avLst/>
        </a:prstGeom>
        <a:solidFill>
          <a:srgbClr val="3A59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17" tIns="0" rIns="2160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продумайте обучение необходимым знаниям, навыкам;</a:t>
          </a:r>
          <a:endParaRPr lang="ru-RU" sz="1800" kern="1200" dirty="0"/>
        </a:p>
      </dsp:txBody>
      <dsp:txXfrm>
        <a:off x="453320" y="1274013"/>
        <a:ext cx="6449747" cy="833675"/>
      </dsp:txXfrm>
    </dsp:sp>
    <dsp:sp modelId="{75D2D180-8D48-443A-84E9-3DD00BF65717}">
      <dsp:nvSpPr>
        <dsp:cNvPr id="0" name=""/>
        <dsp:cNvSpPr/>
      </dsp:nvSpPr>
      <dsp:spPr>
        <a:xfrm>
          <a:off x="0" y="3024051"/>
          <a:ext cx="816441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B8AD2-28ED-411D-BC52-61290B9F7BFC}">
      <dsp:nvSpPr>
        <dsp:cNvPr id="0" name=""/>
        <dsp:cNvSpPr/>
      </dsp:nvSpPr>
      <dsp:spPr>
        <a:xfrm>
          <a:off x="408220" y="2374548"/>
          <a:ext cx="6539947" cy="923875"/>
        </a:xfrm>
        <a:prstGeom prst="roundRect">
          <a:avLst/>
        </a:prstGeom>
        <a:solidFill>
          <a:srgbClr val="3A59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17" tIns="0" rIns="2160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решите, как вы будете отбирать волонтёров: анкета, тест, интервью;</a:t>
          </a:r>
          <a:endParaRPr lang="ru-RU" sz="1800" kern="1200" dirty="0"/>
        </a:p>
      </dsp:txBody>
      <dsp:txXfrm>
        <a:off x="453320" y="2419648"/>
        <a:ext cx="6449747" cy="833675"/>
      </dsp:txXfrm>
    </dsp:sp>
    <dsp:sp modelId="{D2BF1310-CDBE-4937-9497-EC619DE200AC}">
      <dsp:nvSpPr>
        <dsp:cNvPr id="0" name=""/>
        <dsp:cNvSpPr/>
      </dsp:nvSpPr>
      <dsp:spPr>
        <a:xfrm>
          <a:off x="0" y="4169686"/>
          <a:ext cx="8164413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62804-7ED9-4266-B01F-63A5CDAADEF4}">
      <dsp:nvSpPr>
        <dsp:cNvPr id="0" name=""/>
        <dsp:cNvSpPr/>
      </dsp:nvSpPr>
      <dsp:spPr>
        <a:xfrm>
          <a:off x="408220" y="3452451"/>
          <a:ext cx="6539947" cy="923875"/>
        </a:xfrm>
        <a:prstGeom prst="roundRect">
          <a:avLst/>
        </a:prstGeom>
        <a:solidFill>
          <a:srgbClr val="3A59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017" tIns="0" rIns="21601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определите, как вы будете контактировать сдобровольцами: почта, мессенджер.</a:t>
          </a:r>
          <a:endParaRPr lang="ru-RU" sz="1800" kern="1200" dirty="0"/>
        </a:p>
      </dsp:txBody>
      <dsp:txXfrm>
        <a:off x="453320" y="3497551"/>
        <a:ext cx="6449747" cy="833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00150"/>
            <a:ext cx="10058400" cy="5657850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381000" y="463552"/>
            <a:ext cx="42195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1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9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2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8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0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5666-86F7-4E9F-B9D8-A6C7188566FD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7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0904" y="3498427"/>
            <a:ext cx="10911197" cy="16557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+mj-lt"/>
              </a:rPr>
              <a:t>ЭТАПЫ СОЗДАНИЯ ВОЛОНТЁРСКОГО ПРОЕКТА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4259430" cy="129093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90903" y="2334047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Урок 3.</a:t>
            </a:r>
          </a:p>
        </p:txBody>
      </p:sp>
    </p:spTree>
    <p:extLst>
      <p:ext uri="{BB962C8B-B14F-4D97-AF65-F5344CB8AC3E}">
        <p14:creationId xmlns:p14="http://schemas.microsoft.com/office/powerpoint/2010/main" val="38807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 b="12324"/>
          <a:stretch/>
        </p:blipFill>
        <p:spPr>
          <a:xfrm rot="10800000" flipH="1" flipV="1">
            <a:off x="1745091" y="1517344"/>
            <a:ext cx="10446910" cy="547543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57370" y="280759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3A59A9"/>
                </a:solidFill>
                <a:latin typeface="+mj-lt"/>
              </a:rPr>
              <a:t>ЭТАПЫ СОЗДАНИЯ ПРОЕКТОВ</a:t>
            </a:r>
            <a:endParaRPr lang="ru-RU" sz="4000" b="1" dirty="0">
              <a:solidFill>
                <a:srgbClr val="3A59A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81852390"/>
              </p:ext>
            </p:extLst>
          </p:nvPr>
        </p:nvGraphicFramePr>
        <p:xfrm>
          <a:off x="558673" y="1277257"/>
          <a:ext cx="8222470" cy="5052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622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40401" y="78504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ФОРМУЛИРОВКА ИДЕИ </a:t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И ОПИСАНИЯ ПРОЕКТА</a:t>
            </a:r>
            <a:endParaRPr lang="ru-RU" sz="4400" b="1" dirty="0">
              <a:solidFill>
                <a:srgbClr val="3A59A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1291771" y="4489949"/>
            <a:ext cx="6023429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1771" y="2794070"/>
            <a:ext cx="6023429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67543" y="2912814"/>
            <a:ext cx="9376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чем проще и меньше,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тем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лучше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34456" y="4625052"/>
            <a:ext cx="9376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избегайте длинных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формулировок</a:t>
            </a:r>
            <a:endParaRPr lang="ru-RU" sz="3200" dirty="0">
              <a:solidFill>
                <a:srgbClr val="3A59A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40401" y="785043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ФОРМИРОВАНИЕ БЮДЖЕТА </a:t>
            </a:r>
            <a:br>
              <a:rPr lang="ru-RU" sz="44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400" b="1" dirty="0" smtClean="0">
                <a:solidFill>
                  <a:srgbClr val="3A59A9"/>
                </a:solidFill>
                <a:latin typeface="+mj-lt"/>
              </a:rPr>
              <a:t>И ПОИСК ФИНАНСИРОВАНИЯ</a:t>
            </a:r>
            <a:endParaRPr lang="ru-RU" sz="4400" b="1" dirty="0">
              <a:solidFill>
                <a:srgbClr val="3A59A9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40401" y="2674015"/>
            <a:ext cx="9577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старайтесь учесть все траты на старте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endParaRPr lang="ru-RU" sz="3200" dirty="0">
              <a:solidFill>
                <a:srgbClr val="3A59A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помните про почтовые, транспортные расходы, издержки на мобильную связь и расходные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36186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09"/>
          <a:stretch/>
        </p:blipFill>
        <p:spPr>
          <a:xfrm rot="10800000">
            <a:off x="0" y="-29030"/>
            <a:ext cx="10058400" cy="4678523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202770" y="695392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СОЗДАНИЕ </a:t>
            </a:r>
            <a:br>
              <a:rPr lang="ru-RU" sz="36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ТЕХНИЧЕСКОГО ЗАДАНИЯ </a:t>
            </a:r>
            <a:br>
              <a:rPr lang="ru-RU" sz="36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ДЛЯ ВОЛОНТЁРОВ</a:t>
            </a:r>
            <a:endParaRPr lang="ru-RU" sz="3600" b="1" dirty="0">
              <a:solidFill>
                <a:srgbClr val="3A59A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202770" y="4830128"/>
            <a:ext cx="8349116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02770" y="2933288"/>
            <a:ext cx="8349116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78542" y="3052032"/>
            <a:ext cx="9376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готовьте максимально подробное техническое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задание</a:t>
            </a:r>
            <a:endParaRPr lang="ru-RU" sz="3200" dirty="0">
              <a:solidFill>
                <a:srgbClr val="3A59A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5455" y="4965231"/>
            <a:ext cx="8457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протестируйте его на новичках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вашей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2204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4" b="12324"/>
          <a:stretch/>
        </p:blipFill>
        <p:spPr>
          <a:xfrm rot="10800000" flipH="1" flipV="1">
            <a:off x="1745090" y="1382570"/>
            <a:ext cx="10446910" cy="547543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57370" y="280759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b="1" dirty="0" smtClean="0">
                <a:solidFill>
                  <a:srgbClr val="3A59A9"/>
                </a:solidFill>
                <a:latin typeface="+mj-lt"/>
              </a:rPr>
              <a:t>ПОИСК И РАБОТА </a:t>
            </a:r>
            <a:br>
              <a:rPr lang="ru-RU" sz="40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4000" b="1" dirty="0" smtClean="0">
                <a:solidFill>
                  <a:srgbClr val="3A59A9"/>
                </a:solidFill>
                <a:latin typeface="+mj-lt"/>
              </a:rPr>
              <a:t>С ВОЛОНТЁРАМИ</a:t>
            </a:r>
            <a:endParaRPr lang="ru-RU" sz="4000" b="1" dirty="0">
              <a:solidFill>
                <a:srgbClr val="3A59A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39397447"/>
              </p:ext>
            </p:extLst>
          </p:nvPr>
        </p:nvGraphicFramePr>
        <p:xfrm>
          <a:off x="573187" y="1669319"/>
          <a:ext cx="8164413" cy="453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5491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75181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88229" cy="11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Stolzl Bold"/>
        <a:ea typeface=""/>
        <a:cs typeface=""/>
      </a:majorFont>
      <a:minorFont>
        <a:latin typeface="Stolzl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118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Stolzl Bold</vt:lpstr>
      <vt:lpstr>Stolzl Book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24</cp:revision>
  <dcterms:created xsi:type="dcterms:W3CDTF">2023-06-08T08:09:39Z</dcterms:created>
  <dcterms:modified xsi:type="dcterms:W3CDTF">2023-06-15T06:59:16Z</dcterms:modified>
</cp:coreProperties>
</file>