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754" y="5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17E44F-1596-442A-8C4D-0934FB741E8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30D949-9C7F-4A7D-A2C1-84D70F47EEE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660437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8680796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40490051" name=""/>
          <p:cNvSpPr txBox="1"/>
          <p:nvPr/>
        </p:nvSpPr>
        <p:spPr bwMode="auto">
          <a:xfrm flipH="0" flipV="0">
            <a:off x="3482260" y="2971800"/>
            <a:ext cx="5227478" cy="914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lnSpc>
                <a:spcPct val="150000"/>
              </a:lnSpc>
              <a:spcAft>
                <a:spcPts val="799"/>
              </a:spcAft>
              <a:defRPr/>
            </a:pPr>
            <a:r>
              <a:rPr lang="ru-RU">
                <a:latin typeface="Arial"/>
                <a:ea typeface="Calibri"/>
                <a:cs typeface="Arial"/>
              </a:rPr>
              <a:t>Рассказываем о себе – социальные сети, сайт, рассылки, СМИ</a:t>
            </a:r>
            <a:endParaRPr lang="ru-RU" sz="7200">
              <a:latin typeface="Arial"/>
              <a:cs typeface="Arial"/>
            </a:endParaRPr>
          </a:p>
        </p:txBody>
      </p:sp>
      <p:pic>
        <p:nvPicPr>
          <p:cNvPr id="133539898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latin typeface="Arial"/>
                <a:cs typeface="Arial"/>
              </a:rPr>
              <a:t>Информационная открытость НКО – доступность информации об организации.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1200150" y="2103728"/>
            <a:ext cx="10572750" cy="1407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28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Формула построения позитивного имиджа НКО: </a:t>
            </a:r>
            <a:endParaRPr/>
          </a:p>
          <a:p>
            <a:pPr indent="449580"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28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ИЗВЕСТНОСТЬ * НАДЕЖНОСТЬ = РЕПУТАЦИЯ. </a:t>
            </a:r>
            <a:endParaRPr lang="ru-RU" sz="2000">
              <a:latin typeface="Arial"/>
              <a:ea typeface="Calibri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742950"/>
            <a:ext cx="10515600" cy="5434013"/>
          </a:xfrm>
        </p:spPr>
        <p:txBody>
          <a:bodyPr/>
          <a:lstStyle/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Информационная открытость подразумевает доступность и прозрачность информации об организации и проектах: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- Что это за организация?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- Где она находится?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- С кем работает? Кто ее целевая аудитория?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- Что конкретно делается?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solidFill>
                  <a:srgbClr val="1F1F1F"/>
                </a:solidFill>
                <a:latin typeface="Times New Roman"/>
                <a:ea typeface="Calibri"/>
                <a:cs typeface="Times New Roman"/>
              </a:rPr>
              <a:t>- Какие результаты уже достигнуты и какие отзывы есть о работе?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0541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Целью коммуникации становится то, для чего мы рассказываем о себе:</a:t>
            </a:r>
            <a:endParaRPr lang="ru-RU" sz="3200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42950" y="153987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повышение узнаваемости НКО;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повышение лояльности существующей аудитории;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повышение доверия к организации;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привлечение новых клиентов/благополучателей;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привлечение последователей и сторонников;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привлечение пожертвований, доноров;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трансляция миссии, популяризация идей;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решение социальной проблемы;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информирование;</a:t>
            </a:r>
            <a:endParaRPr lang="ru-RU" sz="56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5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образование.</a:t>
            </a:r>
            <a:endParaRPr lang="ru-RU" sz="5600">
              <a:latin typeface="Arial"/>
              <a:ea typeface="Calibri"/>
              <a:cs typeface="Arial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Какая информация должна быть на сайте НКО?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Документы: устав организации, свидетельство, о </a:t>
            </a: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гос.регистрации</a:t>
            </a: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данные об учредителях и руководстве, действующие контакты, банковские реквизиты НКО.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Регулярная публикация на сайте организации отчетности: финансовой (приход и расход денег), содержательной (проведённые мероприятия и достигнутые результаты), публичный годовой отчет, аудит (ежегодно для фондов).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Информация о руководителях и команде НКО.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Регулярно обновляемая информация о проводимых мероприятиях, программах и результатах.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Важно, чтобы человек видел, как вам можно помочь, и сделать это было просто.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Где мы выстраиваем взаимоотношения с аудиторией: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Работа с </a:t>
            </a: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инфлюенсерами</a:t>
            </a: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/>
          </a:p>
          <a:p>
            <a:pPr marL="342900" lvl="0" indent="-342900" algn="just">
              <a:lnSpc>
                <a:spcPct val="150000"/>
              </a:lnSpc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Кросс-промоушен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Сайт </a:t>
            </a:r>
            <a:endParaRPr/>
          </a:p>
          <a:p>
            <a:pPr marL="342900" lvl="0" indent="-342900" algn="just">
              <a:lnSpc>
                <a:spcPct val="150000"/>
              </a:lnSpc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Социальные сети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Средства массовой информации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Рассылки </a:t>
            </a:r>
            <a:endParaRPr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  <a:defRPr/>
            </a:pP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Предложения </a:t>
            </a:r>
            <a:r>
              <a:rPr lang="ru-RU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 сотрудничестве</a:t>
            </a:r>
            <a:endParaRPr lang="ru-RU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9743839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1401523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78015971" name=""/>
          <p:cNvSpPr txBox="1"/>
          <p:nvPr/>
        </p:nvSpPr>
        <p:spPr bwMode="auto">
          <a:xfrm flipH="0" flipV="0">
            <a:off x="3482260" y="2971800"/>
            <a:ext cx="5227478" cy="914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lnSpc>
                <a:spcPct val="150000"/>
              </a:lnSpc>
              <a:spcAft>
                <a:spcPts val="799"/>
              </a:spcAft>
              <a:defRPr/>
            </a:pPr>
            <a:r>
              <a:rPr lang="ru-RU">
                <a:latin typeface="Arial"/>
                <a:ea typeface="Calibri"/>
                <a:cs typeface="Arial"/>
              </a:rPr>
              <a:t>Рассказываем о себе – социальные сети, сайт, рассылки, СМИ</a:t>
            </a:r>
            <a:endParaRPr lang="ru-RU" sz="7200">
              <a:latin typeface="Arial"/>
              <a:cs typeface="Arial"/>
            </a:endParaRPr>
          </a:p>
        </p:txBody>
      </p:sp>
      <p:pic>
        <p:nvPicPr>
          <p:cNvPr id="1218200242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 Урок 3.4. Рассказываем о себе – социальные сети, сайт, рассылки, СМИ</dc:title>
  <dc:subject/>
  <dc:creator>User</dc:creator>
  <cp:keywords/>
  <dc:description/>
  <dc:identifier/>
  <dc:language/>
  <cp:lastModifiedBy>Анастасия Чупрова</cp:lastModifiedBy>
  <cp:revision>2</cp:revision>
  <dcterms:created xsi:type="dcterms:W3CDTF">2024-11-24T09:50:04Z</dcterms:created>
  <dcterms:modified xsi:type="dcterms:W3CDTF">2025-01-13T08:02:39Z</dcterms:modified>
  <cp:category/>
  <cp:contentStatus/>
  <cp:version/>
</cp:coreProperties>
</file>