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62" r:id="rId2"/>
    <p:sldId id="282" r:id="rId3"/>
    <p:sldId id="259" r:id="rId4"/>
    <p:sldId id="283" r:id="rId5"/>
    <p:sldId id="284" r:id="rId6"/>
    <p:sldId id="281" r:id="rId7"/>
    <p:sldId id="285" r:id="rId8"/>
    <p:sldId id="258" r:id="rId9"/>
    <p:sldId id="261" r:id="rId10"/>
    <p:sldId id="280" r:id="rId11"/>
  </p:sldIdLst>
  <p:sldSz cx="12192000" cy="6858000"/>
  <p:notesSz cx="6858000" cy="9144000"/>
  <p:embeddedFontLst>
    <p:embeddedFont>
      <p:font typeface="Calibri Light" panose="020F0302020204030204" pitchFamily="34" charset="0"/>
      <p:regular r:id="rId13"/>
      <p:italic r:id="rId14"/>
    </p:embeddedFont>
    <p:embeddedFont>
      <p:font typeface="Gogh" panose="020B0604020202020204" charset="-52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ogh Medium" panose="020B0604020202020204" charset="-52"/>
      <p:regular r:id="rId23"/>
      <p: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pos="73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00"/>
    <a:srgbClr val="EFDBB2"/>
    <a:srgbClr val="D6D5D4"/>
    <a:srgbClr val="FF6614"/>
    <a:srgbClr val="540575"/>
    <a:srgbClr val="DF236F"/>
    <a:srgbClr val="000000"/>
    <a:srgbClr val="CBFC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0" autoAdjust="0"/>
    <p:restoredTop sz="94310" autoAdjust="0"/>
  </p:normalViewPr>
  <p:slideViewPr>
    <p:cSldViewPr snapToGrid="0" showGuides="1">
      <p:cViewPr>
        <p:scale>
          <a:sx n="74" d="100"/>
          <a:sy n="74" d="100"/>
        </p:scale>
        <p:origin x="-1212" y="-772"/>
      </p:cViewPr>
      <p:guideLst>
        <p:guide orient="horz" pos="2183"/>
        <p:guide pos="3817"/>
        <p:guide pos="302"/>
        <p:guide pos="73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B73E7-FFEE-4E08-B3BC-9517635B4123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0BD1A-2E1A-4185-96C7-F2276B7E6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26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этом слайде вы можете внести изменения со все текстовые блоки и изменить диаграмму, нажав правую кнопку мыши и выбрав пункт «Изменить данные».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0BD1A-2E1A-4185-96C7-F2276B7E69B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399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этом слайде вы можете внести изменения со все текстовые блоки и изменить диаграмму, нажав правую кнопку мыши и выбрав пункт «Изменить данные».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0BD1A-2E1A-4185-96C7-F2276B7E69B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399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этом слайде вы можете внести изменения со все текстовые блоки и изменить диаграмму, нажав правую кнопку мыши и выбрав пункт «Изменить данные».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0BD1A-2E1A-4185-96C7-F2276B7E69B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399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 этом слайде вы можете внести изменения со все текстовые блоки.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0BD1A-2E1A-4185-96C7-F2276B7E69B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369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 этом слайде вы можете внести изменения со все текстовые блоки.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0BD1A-2E1A-4185-96C7-F2276B7E69B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99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1F963E-9A66-44E1-89DF-41A3C80C3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2DBC4FF-F78C-46EC-ABB6-E536E926E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5E1CCD-40D7-4E65-BBC7-D2CAD2B13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A49E-33E4-4983-A003-46BCBECF9636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DC7B46-D8A5-47F9-95F3-807446F07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CD4482-9E6A-47F8-8CD8-7670A033B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46D-0D48-4E21-A746-B4BAA095F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002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9B1A13-AFD6-4182-983D-D1CAC519B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37F3984-B9A5-4EC2-BCA1-FBC4093E0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C7586D-99C0-436C-8386-8A9592E7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A49E-33E4-4983-A003-46BCBECF9636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EECCAC-C55D-48A8-8440-87626F53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ABFB91-6E89-496F-9D8F-577905EC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46D-0D48-4E21-A746-B4BAA095F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31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2E7DB98-84FC-4078-86D9-0DFCE353CA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0BE1092-4435-466B-BB19-432E72E8B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6CADE66-0FAD-4219-A2CD-9485C038F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A49E-33E4-4983-A003-46BCBECF9636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44DE53-DB12-4A89-BAC7-31CB36B55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31FD29-125F-4BFE-9F10-831D879E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46D-0D48-4E21-A746-B4BAA095F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3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FF1739-1E30-45CD-96BD-F47BFD2C5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AD0F06-780A-4979-8A30-BA07A6390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AB8F9C-F088-48FF-B027-218896A49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A49E-33E4-4983-A003-46BCBECF9636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3F4E85-CB9A-45DA-ACD3-261983626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D41C99-BE7F-43BB-AB42-D20028FD7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46D-0D48-4E21-A746-B4BAA095F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78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FF90ED-2CF2-44C8-949E-BA07E6775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2BB75F2-9C66-4177-B6E1-FBE279D89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5C8B34-55D1-4ABA-A673-F441474A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A49E-33E4-4983-A003-46BCBECF9636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18FE81-1374-4D16-B0CE-CDD6DFBD8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7FCCB9-BC13-4E4E-B904-8AA7E7AF3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46D-0D48-4E21-A746-B4BAA095F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98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236830-B586-4D09-857A-6CDEF4A76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234013-7E61-4F93-87E4-1A672027D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C8FFE91-CF95-44B9-A28C-C72093613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D53EA1C-1FA4-429F-88B8-7B8F04F44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A49E-33E4-4983-A003-46BCBECF9636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6359C5-CD6A-4B2A-820F-D9B88ABAA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E2DBFF5-0718-41DF-ADD8-FB850E49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46D-0D48-4E21-A746-B4BAA095F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6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40774C-3D8E-4ED3-8BDB-19457CC3E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3BB1E5-4955-4820-B45A-E82801B47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A4AD4AC-4412-4BA0-8147-411B1FFA1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09F136E-F429-4469-9438-3A9399EB5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81A47BE-4EF8-4884-B85E-B29A4685E3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88BBBDE-BAE9-4BAB-AE35-61778E977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A49E-33E4-4983-A003-46BCBECF9636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1DAEDF1-5463-4BA3-86DF-EEFAD837D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6094218-449B-4464-9035-1D620BD2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46D-0D48-4E21-A746-B4BAA095F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92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3079FC-142B-469F-BA2E-44C12630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B5AE84A-C772-406A-833E-D50CFCA2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A49E-33E4-4983-A003-46BCBECF9636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8D099E6-9883-4CAF-8D1F-7F8DC0B77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31A3D8E-1DD0-4453-A06E-8E9550C0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46D-0D48-4E21-A746-B4BAA095F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397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3BDFFD2-707A-4040-8509-A5576B443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A49E-33E4-4983-A003-46BCBECF9636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D380557-C230-4450-B269-C5734A52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820CA23-EEFC-44E7-926D-4A4B97647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46D-0D48-4E21-A746-B4BAA095F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17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93C9FA-7910-425C-B7F2-37009985C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518141-840B-4DAC-BF2F-BDDEEC8C6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5477588-7F25-4AF4-9D51-4C7FB3777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08F8E41-0F0B-4EE6-B0D7-2A711868F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A49E-33E4-4983-A003-46BCBECF9636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40C77B1-A090-4E19-80A2-730E8A47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0B8237F-C744-4976-A7AF-4753F992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46D-0D48-4E21-A746-B4BAA095F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74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72BC8B-6664-45D6-A702-B10BA3A90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5AA50DF-37FA-486A-8073-6EF95B8209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CA55056-FB3E-4D8E-BFB4-7F4A30FF7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0EE9AF-8FF0-47A2-ABE9-4A5E57D80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A49E-33E4-4983-A003-46BCBECF9636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DBE549D-CA13-4C93-BA4D-70276747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64B076E-DEFF-4E2D-AE55-940C25A36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46D-0D48-4E21-A746-B4BAA095F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33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8A067A-A680-4B23-8E58-74EF0613A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33DF4A6-DE08-4BB5-90F3-8075EA6A4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3AEA7E-70EE-4C6F-9813-623E1C61B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0A49E-33E4-4983-A003-46BCBECF9636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ACB5B4-B21C-4C39-99D9-D4D523C24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AFF601-4A55-48E7-AE47-41CD6EA38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C746D-0D48-4E21-A746-B4BAA095F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57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image" Target="../media/image1.pn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7.jpeg"/><Relationship Id="rId5" Type="http://schemas.openxmlformats.org/officeDocument/2006/relationships/image" Target="../media/image2.png"/><Relationship Id="rId15" Type="http://schemas.openxmlformats.org/officeDocument/2006/relationships/image" Target="../media/image11.jpeg"/><Relationship Id="rId10" Type="http://schemas.openxmlformats.org/officeDocument/2006/relationships/image" Target="../media/image6.jpeg"/><Relationship Id="rId4" Type="http://schemas.openxmlformats.org/officeDocument/2006/relationships/image" Target="../media/image3.svg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hyperlink" Target="https://vk.com/feed?section=search&amp;q=#%D0%9C%D0%AB%D0%92%D0%9C%D0%95%D0%A1%D0%A2%D0%9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18" Type="http://schemas.openxmlformats.org/officeDocument/2006/relationships/image" Target="../media/image48.jpeg"/><Relationship Id="rId3" Type="http://schemas.openxmlformats.org/officeDocument/2006/relationships/image" Target="../media/image33.jpeg"/><Relationship Id="rId21" Type="http://schemas.openxmlformats.org/officeDocument/2006/relationships/image" Target="../media/image51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17" Type="http://schemas.openxmlformats.org/officeDocument/2006/relationships/image" Target="../media/image47.jpeg"/><Relationship Id="rId2" Type="http://schemas.openxmlformats.org/officeDocument/2006/relationships/image" Target="../media/image32.jpeg"/><Relationship Id="rId16" Type="http://schemas.openxmlformats.org/officeDocument/2006/relationships/image" Target="../media/image46.jpeg"/><Relationship Id="rId20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5" Type="http://schemas.openxmlformats.org/officeDocument/2006/relationships/image" Target="../media/image45.jpeg"/><Relationship Id="rId10" Type="http://schemas.openxmlformats.org/officeDocument/2006/relationships/image" Target="../media/image40.jpeg"/><Relationship Id="rId19" Type="http://schemas.openxmlformats.org/officeDocument/2006/relationships/image" Target="../media/image49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Relationship Id="rId22" Type="http://schemas.openxmlformats.org/officeDocument/2006/relationships/image" Target="../media/image5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3" Type="http://schemas.openxmlformats.org/officeDocument/2006/relationships/image" Target="../media/image55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1B354B1D-EF40-5060-64DD-70A9CED85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7883"/>
          <a:stretch/>
        </p:blipFill>
        <p:spPr>
          <a:xfrm>
            <a:off x="0" y="3164503"/>
            <a:ext cx="6214557" cy="369349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E48FCA-867C-4447-BE2D-0321F13EF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58914" y="4150684"/>
            <a:ext cx="4167979" cy="579150"/>
          </a:xfrm>
          <a:prstGeom prst="rect">
            <a:avLst/>
          </a:prstGeom>
        </p:spPr>
      </p:pic>
      <p:pic>
        <p:nvPicPr>
          <p:cNvPr id="1026" name="Picture 2" descr="C:\Илья\Бренд бук ГДЦ\Logotip-GDTs-tsvetnoi_77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76" y="4862696"/>
            <a:ext cx="3257777" cy="169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5.userapi.com/impg/HM7-cLj5UJu--Jp1qVWGyIQc-mqTl1FwVkbg_A/205GFGRLMvQ.jpg?size=2560x1923&amp;quality=95&amp;sign=6fd118c484c0fe419c2ce03215b8a776&amp;type=albu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9"/>
          <a:stretch/>
        </p:blipFill>
        <p:spPr bwMode="auto">
          <a:xfrm>
            <a:off x="54707" y="53309"/>
            <a:ext cx="2461847" cy="193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28.userapi.com/impg/sL7jEPvpKO9084kBsjYcze8n1AZNe5pp3KP4nA/eAG4Jyhq2yY.jpg?size=1620x2160&amp;quality=95&amp;sign=77a179ffba672e4ddfac3967443dae9c&amp;type=album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5"/>
          <a:stretch/>
        </p:blipFill>
        <p:spPr bwMode="auto">
          <a:xfrm>
            <a:off x="2552919" y="53309"/>
            <a:ext cx="1393850" cy="193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75.userapi.com/impg/tL301FInJYzHOcFdBFNn1bUfEsCIvHwlCbEoUw/eIKfhpMpacM.jpg?size=2560x1915&amp;quality=95&amp;sign=28d2c1f257b9976416124b6a1da0a09f&amp;type=albu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0" t="5389" r="22229" b="7548"/>
          <a:stretch/>
        </p:blipFill>
        <p:spPr bwMode="auto">
          <a:xfrm>
            <a:off x="3982345" y="53309"/>
            <a:ext cx="1777593" cy="193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63.userapi.com/impg/Q4m4IoIrCSDrM55D-dgqIm2urlM2n7M1xLU6fA/DN3fQVbw_qU.jpg?size=2560x1707&amp;quality=95&amp;sign=52791a29d21c8595c76e62196ac1287a&amp;type=album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5" r="19097"/>
          <a:stretch/>
        </p:blipFill>
        <p:spPr bwMode="auto">
          <a:xfrm>
            <a:off x="5814656" y="53308"/>
            <a:ext cx="1907089" cy="193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un9-25.userapi.com/impg/3Ml9PAzWscl251w4STssDFdDVd_S5Mve2tbiSQ/ODfX7X1n7NQ.jpg?size=2480x2480&amp;quality=95&amp;sign=8c6b1ac5abe568c505a6521d862c157e&amp;type=albu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8"/>
          <a:stretch/>
        </p:blipFill>
        <p:spPr bwMode="auto">
          <a:xfrm>
            <a:off x="7784708" y="53309"/>
            <a:ext cx="2308456" cy="193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un9-37.userapi.com/impg/yAZ5w2Iu51Zrct9uHm-T71CC4re3l8Ru_zKtIg/GrLdzO4bE_c.jpg?size=2048x1365&amp;quality=95&amp;sign=b9090877443962d993129f37c47c3c21&amp;type=albu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353" y="2048344"/>
            <a:ext cx="2908035" cy="193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un9-50.userapi.com/impg/9W4MYriPeAc_5iQLUEB69Qf928iDy6Ppr4eKVg/iv-H6ASdid8.jpg?size=2480x2480&amp;quality=95&amp;sign=718f4106b66aee4a7ef189ef309ade59&amp;type=albu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171" y="53310"/>
            <a:ext cx="1938217" cy="193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sun9-29.userapi.com/impg/SXBexM9lSdLoOJZboIiyYHpaB0zMQeKZiye3ag/dMO1pViFqPs.jpg?size=2048x1365&amp;quality=95&amp;sign=a85f92fe2dd386394c249916973d5fee&amp;type=album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817" y="2056159"/>
            <a:ext cx="2874156" cy="191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sun9-19.userapi.com/impg/aYbuaNjh3UUsRCb012aSsXPiDKnyo8vn5EhLfA/XHJjUfTHtFo.jpg?size=2560x1847&amp;quality=95&amp;sign=4bd42dcb0ae4a2c05064fbfb111ad599&amp;type=album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353" y="4070586"/>
            <a:ext cx="2908035" cy="209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93108" y="6372803"/>
            <a:ext cx="15327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kern="100" dirty="0" smtClean="0">
                <a:latin typeface="Gogh Medium" pitchFamily="2" charset="-52"/>
                <a:ea typeface="Calibri" panose="020F0502020204030204" pitchFamily="34" charset="0"/>
              </a:rPr>
              <a:t>г. Киров</a:t>
            </a:r>
            <a:endParaRPr lang="ru-RU" sz="2600" kern="100" dirty="0">
              <a:latin typeface="Gogh Medium" pitchFamily="2" charset="-52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2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Заголовок 1">
            <a:extLst>
              <a:ext uri="{FF2B5EF4-FFF2-40B4-BE49-F238E27FC236}">
                <a16:creationId xmlns:a16="http://schemas.microsoft.com/office/drawing/2014/main" xmlns="" id="{158DD2AF-0309-4FED-ACEE-12EE6BDD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44" y="4509528"/>
            <a:ext cx="4085206" cy="1325563"/>
          </a:xfrm>
        </p:spPr>
        <p:txBody>
          <a:bodyPr anchor="t">
            <a:normAutofit/>
          </a:bodyPr>
          <a:lstStyle/>
          <a:p>
            <a:r>
              <a:rPr lang="ru-RU" sz="7200" b="1" dirty="0">
                <a:solidFill>
                  <a:srgbClr val="FF6900"/>
                </a:solidFill>
                <a:effectLst/>
                <a:latin typeface="Gogh" pitchFamily="2" charset="-52"/>
                <a:ea typeface="Calibri" panose="020F0502020204030204" pitchFamily="34" charset="0"/>
              </a:rPr>
              <a:t>ДОБРО,</a:t>
            </a:r>
            <a:endParaRPr lang="ru-RU" sz="7200" b="1" dirty="0">
              <a:solidFill>
                <a:srgbClr val="FF6900"/>
              </a:solidFill>
              <a:latin typeface="Gogh" pitchFamily="2" charset="-52"/>
            </a:endParaRPr>
          </a:p>
        </p:txBody>
      </p:sp>
      <p:sp>
        <p:nvSpPr>
          <p:cNvPr id="81" name="Заголовок 1">
            <a:extLst>
              <a:ext uri="{FF2B5EF4-FFF2-40B4-BE49-F238E27FC236}">
                <a16:creationId xmlns:a16="http://schemas.microsoft.com/office/drawing/2014/main" xmlns="" id="{DDC9FA65-57F4-49C9-B1C1-0828016A99C2}"/>
              </a:ext>
            </a:extLst>
          </p:cNvPr>
          <p:cNvSpPr txBox="1">
            <a:spLocks/>
          </p:cNvSpPr>
          <p:nvPr/>
        </p:nvSpPr>
        <p:spPr>
          <a:xfrm>
            <a:off x="2730199" y="5573490"/>
            <a:ext cx="5527568" cy="7313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540575"/>
                </a:solidFill>
                <a:latin typeface="Gogh" pitchFamily="2" charset="-52"/>
                <a:ea typeface="Calibri" panose="020F0502020204030204" pitchFamily="34" charset="0"/>
              </a:rPr>
              <a:t>которое </a:t>
            </a:r>
            <a:r>
              <a:rPr lang="ru-RU" b="1" dirty="0" smtClean="0">
                <a:solidFill>
                  <a:srgbClr val="540575"/>
                </a:solidFill>
                <a:latin typeface="Gogh" pitchFamily="2" charset="-52"/>
                <a:ea typeface="Calibri" panose="020F0502020204030204" pitchFamily="34" charset="0"/>
              </a:rPr>
              <a:t>работает</a:t>
            </a:r>
          </a:p>
          <a:p>
            <a:r>
              <a:rPr lang="ru-RU" b="1" dirty="0" smtClean="0">
                <a:solidFill>
                  <a:srgbClr val="540575"/>
                </a:solidFill>
                <a:latin typeface="Gogh" pitchFamily="2" charset="-52"/>
              </a:rPr>
              <a:t>в г. Кирове</a:t>
            </a:r>
            <a:endParaRPr lang="ru-RU" b="1" dirty="0">
              <a:solidFill>
                <a:srgbClr val="540575"/>
              </a:solidFill>
              <a:latin typeface="Gogh" pitchFamily="2" charset="-52"/>
            </a:endParaRPr>
          </a:p>
        </p:txBody>
      </p:sp>
      <p:pic>
        <p:nvPicPr>
          <p:cNvPr id="5" name="Picture 4" descr="https://sun9-5.userapi.com/impg/HM7-cLj5UJu--Jp1qVWGyIQc-mqTl1FwVkbg_A/205GFGRLMvQ.jpg?size=2560x1923&amp;quality=95&amp;sign=6fd118c484c0fe419c2ce03215b8a776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9"/>
          <a:stretch/>
        </p:blipFill>
        <p:spPr bwMode="auto">
          <a:xfrm>
            <a:off x="54707" y="53309"/>
            <a:ext cx="2461847" cy="193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un9-28.userapi.com/impg/sL7jEPvpKO9084kBsjYcze8n1AZNe5pp3KP4nA/eAG4Jyhq2yY.jpg?size=1620x2160&amp;quality=95&amp;sign=77a179ffba672e4ddfac3967443dae9c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5"/>
          <a:stretch/>
        </p:blipFill>
        <p:spPr bwMode="auto">
          <a:xfrm>
            <a:off x="2552919" y="53309"/>
            <a:ext cx="1393850" cy="193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sun9-75.userapi.com/impg/tL301FInJYzHOcFdBFNn1bUfEsCIvHwlCbEoUw/eIKfhpMpacM.jpg?size=2560x1915&amp;quality=95&amp;sign=28d2c1f257b9976416124b6a1da0a09f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0" t="5389" r="22229" b="7548"/>
          <a:stretch/>
        </p:blipFill>
        <p:spPr bwMode="auto">
          <a:xfrm>
            <a:off x="3982345" y="53309"/>
            <a:ext cx="1777593" cy="193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sun9-63.userapi.com/impg/Q4m4IoIrCSDrM55D-dgqIm2urlM2n7M1xLU6fA/DN3fQVbw_qU.jpg?size=2560x1707&amp;quality=95&amp;sign=52791a29d21c8595c76e62196ac1287a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5" r="19097"/>
          <a:stretch/>
        </p:blipFill>
        <p:spPr bwMode="auto">
          <a:xfrm>
            <a:off x="5814656" y="53308"/>
            <a:ext cx="1907089" cy="193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sun9-25.userapi.com/impg/3Ml9PAzWscl251w4STssDFdDVd_S5Mve2tbiSQ/ODfX7X1n7NQ.jpg?size=2480x2480&amp;quality=95&amp;sign=8c6b1ac5abe568c505a6521d862c157e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8"/>
          <a:stretch/>
        </p:blipFill>
        <p:spPr bwMode="auto">
          <a:xfrm>
            <a:off x="7784708" y="53309"/>
            <a:ext cx="2308456" cy="193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s://sun9-37.userapi.com/impg/yAZ5w2Iu51Zrct9uHm-T71CC4re3l8Ru_zKtIg/GrLdzO4bE_c.jpg?size=2048x1365&amp;quality=95&amp;sign=b9090877443962d993129f37c47c3c21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353" y="2048344"/>
            <a:ext cx="2908035" cy="193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s://sun9-50.userapi.com/impg/9W4MYriPeAc_5iQLUEB69Qf928iDy6Ppr4eKVg/iv-H6ASdid8.jpg?size=2480x2480&amp;quality=95&amp;sign=718f4106b66aee4a7ef189ef309ade59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171" y="53310"/>
            <a:ext cx="1938217" cy="193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s://sun9-29.userapi.com/impg/SXBexM9lSdLoOJZboIiyYHpaB0zMQeKZiye3ag/dMO1pViFqPs.jpg?size=2048x1365&amp;quality=95&amp;sign=a85f92fe2dd386394c249916973d5fee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817" y="2056159"/>
            <a:ext cx="2874156" cy="191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https://sun9-19.userapi.com/impg/aYbuaNjh3UUsRCb012aSsXPiDKnyo8vn5EhLfA/XHJjUfTHtFo.jpg?size=2560x1847&amp;quality=95&amp;sign=4bd42dcb0ae4a2c05064fbfb111ad599&amp;type=albu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353" y="4070586"/>
            <a:ext cx="2908035" cy="209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57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87A7681-0ABA-4D05-9534-A145EE2A3B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6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: фигура 14">
            <a:extLst>
              <a:ext uri="{FF2B5EF4-FFF2-40B4-BE49-F238E27FC236}">
                <a16:creationId xmlns:a16="http://schemas.microsoft.com/office/drawing/2014/main" xmlns="" id="{E31B490A-080A-4290-B3CF-5C96E2613C14}"/>
              </a:ext>
            </a:extLst>
          </p:cNvPr>
          <p:cNvSpPr/>
          <p:nvPr/>
        </p:nvSpPr>
        <p:spPr>
          <a:xfrm rot="16200000" flipH="1">
            <a:off x="7548771" y="-589080"/>
            <a:ext cx="3778041" cy="5508417"/>
          </a:xfrm>
          <a:custGeom>
            <a:avLst/>
            <a:gdLst>
              <a:gd name="connsiteX0" fmla="*/ 0 w 4126214"/>
              <a:gd name="connsiteY0" fmla="*/ 0 h 6016057"/>
              <a:gd name="connsiteX1" fmla="*/ 3455286 w 4126214"/>
              <a:gd name="connsiteY1" fmla="*/ 0 h 6016057"/>
              <a:gd name="connsiteX2" fmla="*/ 3455286 w 4126214"/>
              <a:gd name="connsiteY2" fmla="*/ 2538375 h 6016057"/>
              <a:gd name="connsiteX3" fmla="*/ 4126215 w 4126214"/>
              <a:gd name="connsiteY3" fmla="*/ 2538375 h 6016057"/>
              <a:gd name="connsiteX4" fmla="*/ 4126215 w 4126214"/>
              <a:gd name="connsiteY4" fmla="*/ 6016058 h 6016057"/>
              <a:gd name="connsiteX5" fmla="*/ 3455286 w 4126214"/>
              <a:gd name="connsiteY5" fmla="*/ 6016058 h 6016057"/>
              <a:gd name="connsiteX6" fmla="*/ 0 w 4126214"/>
              <a:gd name="connsiteY6" fmla="*/ 2560738 h 6016057"/>
              <a:gd name="connsiteX7" fmla="*/ 0 w 4126214"/>
              <a:gd name="connsiteY7" fmla="*/ 0 h 601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26214" h="6016057">
                <a:moveTo>
                  <a:pt x="0" y="0"/>
                </a:moveTo>
                <a:lnTo>
                  <a:pt x="3455286" y="0"/>
                </a:lnTo>
                <a:lnTo>
                  <a:pt x="3455286" y="2538375"/>
                </a:lnTo>
                <a:lnTo>
                  <a:pt x="4126215" y="2538375"/>
                </a:lnTo>
                <a:lnTo>
                  <a:pt x="4126215" y="6016058"/>
                </a:lnTo>
                <a:lnTo>
                  <a:pt x="3455286" y="6016058"/>
                </a:lnTo>
                <a:cubicBezTo>
                  <a:pt x="1554879" y="6016058"/>
                  <a:pt x="0" y="4461164"/>
                  <a:pt x="0" y="256073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" name="Прямоугольник: скругленные углы 28">
            <a:extLst>
              <a:ext uri="{FF2B5EF4-FFF2-40B4-BE49-F238E27FC236}">
                <a16:creationId xmlns:a16="http://schemas.microsoft.com/office/drawing/2014/main" xmlns="" id="{89030DF8-55BF-475A-961A-5D4BA7EA0FC5}"/>
              </a:ext>
            </a:extLst>
          </p:cNvPr>
          <p:cNvSpPr/>
          <p:nvPr/>
        </p:nvSpPr>
        <p:spPr>
          <a:xfrm>
            <a:off x="0" y="276107"/>
            <a:ext cx="8445910" cy="316352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28">
            <a:extLst>
              <a:ext uri="{FF2B5EF4-FFF2-40B4-BE49-F238E27FC236}">
                <a16:creationId xmlns:a16="http://schemas.microsoft.com/office/drawing/2014/main" xmlns="" id="{89030DF8-55BF-475A-961A-5D4BA7EA0FC5}"/>
              </a:ext>
            </a:extLst>
          </p:cNvPr>
          <p:cNvSpPr/>
          <p:nvPr/>
        </p:nvSpPr>
        <p:spPr>
          <a:xfrm rot="16200000">
            <a:off x="6527276" y="6051357"/>
            <a:ext cx="8445910" cy="34860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E7E4A747-3912-433D-BEB1-8C1DB12F9C72}"/>
              </a:ext>
            </a:extLst>
          </p:cNvPr>
          <p:cNvSpPr txBox="1">
            <a:spLocks/>
          </p:cNvSpPr>
          <p:nvPr/>
        </p:nvSpPr>
        <p:spPr>
          <a:xfrm>
            <a:off x="86019" y="1736261"/>
            <a:ext cx="1135306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600" b="1" dirty="0" smtClean="0">
                <a:latin typeface="Gogh" panose="020B0604020202020204" charset="-52"/>
              </a:rPr>
              <a:t>Взаимодействия с органами исполнительной власти своего МО</a:t>
            </a:r>
            <a:endParaRPr lang="ru-RU" sz="2600" b="1" dirty="0">
              <a:solidFill>
                <a:srgbClr val="540575"/>
              </a:solidFill>
              <a:latin typeface="Gogh" panose="020B0604020202020204" charset="-52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E7E4A747-3912-433D-BEB1-8C1DB12F9C72}"/>
              </a:ext>
            </a:extLst>
          </p:cNvPr>
          <p:cNvSpPr txBox="1">
            <a:spLocks/>
          </p:cNvSpPr>
          <p:nvPr/>
        </p:nvSpPr>
        <p:spPr>
          <a:xfrm>
            <a:off x="419466" y="4589331"/>
            <a:ext cx="1135306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u="sng" dirty="0" smtClean="0">
                <a:latin typeface="Gogh" panose="020B0604020202020204" charset="-52"/>
              </a:rPr>
              <a:t>Так выстроена наша работа в г. Кирове и Кировской области</a:t>
            </a:r>
            <a:endParaRPr lang="ru-RU" sz="2000" b="1" u="sng" dirty="0">
              <a:solidFill>
                <a:srgbClr val="540575"/>
              </a:solidFill>
              <a:latin typeface="Gogh" panose="020B0604020202020204" charset="-52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0536865" y="3571425"/>
            <a:ext cx="1" cy="278684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4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5C62D642-1B77-4B3F-B5F0-578D53EAB8B1}"/>
              </a:ext>
            </a:extLst>
          </p:cNvPr>
          <p:cNvSpPr/>
          <p:nvPr/>
        </p:nvSpPr>
        <p:spPr>
          <a:xfrm>
            <a:off x="7047801" y="0"/>
            <a:ext cx="5144199" cy="7500289"/>
          </a:xfrm>
          <a:custGeom>
            <a:avLst/>
            <a:gdLst>
              <a:gd name="connsiteX0" fmla="*/ 0 w 4126214"/>
              <a:gd name="connsiteY0" fmla="*/ 0 h 6016057"/>
              <a:gd name="connsiteX1" fmla="*/ 3455286 w 4126214"/>
              <a:gd name="connsiteY1" fmla="*/ 0 h 6016057"/>
              <a:gd name="connsiteX2" fmla="*/ 3455286 w 4126214"/>
              <a:gd name="connsiteY2" fmla="*/ 2538375 h 6016057"/>
              <a:gd name="connsiteX3" fmla="*/ 4126215 w 4126214"/>
              <a:gd name="connsiteY3" fmla="*/ 2538375 h 6016057"/>
              <a:gd name="connsiteX4" fmla="*/ 4126215 w 4126214"/>
              <a:gd name="connsiteY4" fmla="*/ 6016058 h 6016057"/>
              <a:gd name="connsiteX5" fmla="*/ 3455286 w 4126214"/>
              <a:gd name="connsiteY5" fmla="*/ 6016058 h 6016057"/>
              <a:gd name="connsiteX6" fmla="*/ 0 w 4126214"/>
              <a:gd name="connsiteY6" fmla="*/ 2560738 h 6016057"/>
              <a:gd name="connsiteX7" fmla="*/ 0 w 4126214"/>
              <a:gd name="connsiteY7" fmla="*/ 0 h 601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26214" h="6016057">
                <a:moveTo>
                  <a:pt x="0" y="0"/>
                </a:moveTo>
                <a:lnTo>
                  <a:pt x="3455286" y="0"/>
                </a:lnTo>
                <a:lnTo>
                  <a:pt x="3455286" y="2538375"/>
                </a:lnTo>
                <a:lnTo>
                  <a:pt x="4126215" y="2538375"/>
                </a:lnTo>
                <a:lnTo>
                  <a:pt x="4126215" y="6016058"/>
                </a:lnTo>
                <a:lnTo>
                  <a:pt x="3455286" y="6016058"/>
                </a:lnTo>
                <a:cubicBezTo>
                  <a:pt x="1554879" y="6016058"/>
                  <a:pt x="0" y="4461164"/>
                  <a:pt x="0" y="2560738"/>
                </a:cubicBezTo>
                <a:lnTo>
                  <a:pt x="0" y="0"/>
                </a:lnTo>
                <a:close/>
              </a:path>
            </a:pathLst>
          </a:custGeom>
          <a:solidFill>
            <a:srgbClr val="EFDBB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20" name="Picture 2" descr="C:\Илья\Бренд бук ГДЦ\Logotip-GDTs-tsvetnoi_7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14" y="5331928"/>
            <a:ext cx="2444976" cy="12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Илья\Бренд бук ГДЦ\1) Логотип Перекресток, цветной (с текстом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17" y="3088207"/>
            <a:ext cx="2008770" cy="200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1512" y="184371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Gogh" panose="020B0604020202020204" charset="-52"/>
              </a:rPr>
              <a:t>Структура нашего учреждения</a:t>
            </a:r>
            <a:endParaRPr lang="ru-RU" sz="2800" b="1" dirty="0">
              <a:latin typeface="Gogh" panose="020B0604020202020204" charset="-52"/>
            </a:endParaRPr>
          </a:p>
        </p:txBody>
      </p:sp>
      <p:pic>
        <p:nvPicPr>
          <p:cNvPr id="2052" name="Picture 4" descr="C:\Илья\Бренд бук ГДЦ\Логотип управлени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105" y="1137683"/>
            <a:ext cx="2142460" cy="214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1261728" y="3587507"/>
            <a:ext cx="340242" cy="342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577162" y="4358640"/>
            <a:ext cx="340242" cy="342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044993" y="4936315"/>
            <a:ext cx="340242" cy="342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236920" y="2937695"/>
            <a:ext cx="340242" cy="342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622696" y="5391742"/>
            <a:ext cx="340242" cy="342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444948" y="5671084"/>
            <a:ext cx="340242" cy="342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570381" y="5732144"/>
            <a:ext cx="340242" cy="342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8250867" y="5391742"/>
            <a:ext cx="340242" cy="342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8782492" y="4925753"/>
            <a:ext cx="340242" cy="342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9279658" y="4358640"/>
            <a:ext cx="340242" cy="342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9627967" y="3750144"/>
            <a:ext cx="340242" cy="342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stCxn id="2050" idx="1"/>
            <a:endCxn id="31" idx="6"/>
          </p:cNvCxnSpPr>
          <p:nvPr/>
        </p:nvCxnSpPr>
        <p:spPr>
          <a:xfrm flipH="1" flipV="1">
            <a:off x="1577162" y="3108919"/>
            <a:ext cx="3370555" cy="9836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050" idx="1"/>
            <a:endCxn id="9" idx="6"/>
          </p:cNvCxnSpPr>
          <p:nvPr/>
        </p:nvCxnSpPr>
        <p:spPr>
          <a:xfrm flipH="1" flipV="1">
            <a:off x="1601970" y="3758731"/>
            <a:ext cx="3345747" cy="3338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050" idx="1"/>
            <a:endCxn id="28" idx="6"/>
          </p:cNvCxnSpPr>
          <p:nvPr/>
        </p:nvCxnSpPr>
        <p:spPr>
          <a:xfrm flipH="1">
            <a:off x="1917404" y="4092592"/>
            <a:ext cx="3030313" cy="437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Прямая со стрелкой 2048"/>
          <p:cNvCxnSpPr>
            <a:stCxn id="2050" idx="1"/>
            <a:endCxn id="29" idx="7"/>
          </p:cNvCxnSpPr>
          <p:nvPr/>
        </p:nvCxnSpPr>
        <p:spPr>
          <a:xfrm flipH="1">
            <a:off x="2335408" y="4092592"/>
            <a:ext cx="2612309" cy="893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Прямая со стрелкой 2053"/>
          <p:cNvCxnSpPr>
            <a:stCxn id="2050" idx="1"/>
            <a:endCxn id="32" idx="7"/>
          </p:cNvCxnSpPr>
          <p:nvPr/>
        </p:nvCxnSpPr>
        <p:spPr>
          <a:xfrm flipH="1">
            <a:off x="2913111" y="4092592"/>
            <a:ext cx="2034606" cy="1349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Прямая со стрелкой 2056"/>
          <p:cNvCxnSpPr>
            <a:stCxn id="2050" idx="1"/>
            <a:endCxn id="33" idx="7"/>
          </p:cNvCxnSpPr>
          <p:nvPr/>
        </p:nvCxnSpPr>
        <p:spPr>
          <a:xfrm flipH="1">
            <a:off x="3735363" y="4092592"/>
            <a:ext cx="1212354" cy="16286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Прямая со стрелкой 2058"/>
          <p:cNvCxnSpPr>
            <a:stCxn id="2050" idx="2"/>
          </p:cNvCxnSpPr>
          <p:nvPr/>
        </p:nvCxnSpPr>
        <p:spPr>
          <a:xfrm>
            <a:off x="5952102" y="5096977"/>
            <a:ext cx="0" cy="5741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Прямая со стрелкой 2060"/>
          <p:cNvCxnSpPr/>
          <p:nvPr/>
        </p:nvCxnSpPr>
        <p:spPr>
          <a:xfrm>
            <a:off x="5922335" y="2937695"/>
            <a:ext cx="0" cy="422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Прямая со стрелкой 2062"/>
          <p:cNvCxnSpPr>
            <a:stCxn id="2050" idx="3"/>
            <a:endCxn id="34" idx="1"/>
          </p:cNvCxnSpPr>
          <p:nvPr/>
        </p:nvCxnSpPr>
        <p:spPr>
          <a:xfrm>
            <a:off x="6956487" y="4092592"/>
            <a:ext cx="663721" cy="1689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Прямая со стрелкой 2064"/>
          <p:cNvCxnSpPr>
            <a:stCxn id="2050" idx="3"/>
          </p:cNvCxnSpPr>
          <p:nvPr/>
        </p:nvCxnSpPr>
        <p:spPr>
          <a:xfrm>
            <a:off x="6956487" y="4092592"/>
            <a:ext cx="1294380" cy="1349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7" name="Прямая со стрелкой 2066"/>
          <p:cNvCxnSpPr>
            <a:stCxn id="2050" idx="3"/>
          </p:cNvCxnSpPr>
          <p:nvPr/>
        </p:nvCxnSpPr>
        <p:spPr>
          <a:xfrm>
            <a:off x="6956487" y="4092592"/>
            <a:ext cx="1826005" cy="893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9" name="Прямая со стрелкой 2068"/>
          <p:cNvCxnSpPr>
            <a:stCxn id="2050" idx="3"/>
          </p:cNvCxnSpPr>
          <p:nvPr/>
        </p:nvCxnSpPr>
        <p:spPr>
          <a:xfrm>
            <a:off x="6956487" y="4092592"/>
            <a:ext cx="2323171" cy="437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1" name="Прямая со стрелкой 2070"/>
          <p:cNvCxnSpPr>
            <a:stCxn id="2050" idx="3"/>
            <a:endCxn id="38" idx="2"/>
          </p:cNvCxnSpPr>
          <p:nvPr/>
        </p:nvCxnSpPr>
        <p:spPr>
          <a:xfrm flipV="1">
            <a:off x="6956487" y="3921368"/>
            <a:ext cx="2671480" cy="171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Заголовок 7"/>
          <p:cNvSpPr txBox="1">
            <a:spLocks/>
          </p:cNvSpPr>
          <p:nvPr/>
        </p:nvSpPr>
        <p:spPr>
          <a:xfrm>
            <a:off x="277602" y="1353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Gogh" panose="020B0604020202020204" charset="-52"/>
              </a:rPr>
              <a:t>12 молодёжных Центров</a:t>
            </a:r>
            <a:endParaRPr lang="ru-RU" sz="2800" b="1" dirty="0">
              <a:latin typeface="Gogh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1803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87A7681-0ABA-4D05-9534-A145EE2A3B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6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: фигура 14">
            <a:extLst>
              <a:ext uri="{FF2B5EF4-FFF2-40B4-BE49-F238E27FC236}">
                <a16:creationId xmlns:a16="http://schemas.microsoft.com/office/drawing/2014/main" xmlns="" id="{E31B490A-080A-4290-B3CF-5C96E2613C14}"/>
              </a:ext>
            </a:extLst>
          </p:cNvPr>
          <p:cNvSpPr/>
          <p:nvPr/>
        </p:nvSpPr>
        <p:spPr>
          <a:xfrm rot="16200000" flipH="1">
            <a:off x="7548771" y="-589080"/>
            <a:ext cx="3778041" cy="5508417"/>
          </a:xfrm>
          <a:custGeom>
            <a:avLst/>
            <a:gdLst>
              <a:gd name="connsiteX0" fmla="*/ 0 w 4126214"/>
              <a:gd name="connsiteY0" fmla="*/ 0 h 6016057"/>
              <a:gd name="connsiteX1" fmla="*/ 3455286 w 4126214"/>
              <a:gd name="connsiteY1" fmla="*/ 0 h 6016057"/>
              <a:gd name="connsiteX2" fmla="*/ 3455286 w 4126214"/>
              <a:gd name="connsiteY2" fmla="*/ 2538375 h 6016057"/>
              <a:gd name="connsiteX3" fmla="*/ 4126215 w 4126214"/>
              <a:gd name="connsiteY3" fmla="*/ 2538375 h 6016057"/>
              <a:gd name="connsiteX4" fmla="*/ 4126215 w 4126214"/>
              <a:gd name="connsiteY4" fmla="*/ 6016058 h 6016057"/>
              <a:gd name="connsiteX5" fmla="*/ 3455286 w 4126214"/>
              <a:gd name="connsiteY5" fmla="*/ 6016058 h 6016057"/>
              <a:gd name="connsiteX6" fmla="*/ 0 w 4126214"/>
              <a:gd name="connsiteY6" fmla="*/ 2560738 h 6016057"/>
              <a:gd name="connsiteX7" fmla="*/ 0 w 4126214"/>
              <a:gd name="connsiteY7" fmla="*/ 0 h 601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26214" h="6016057">
                <a:moveTo>
                  <a:pt x="0" y="0"/>
                </a:moveTo>
                <a:lnTo>
                  <a:pt x="3455286" y="0"/>
                </a:lnTo>
                <a:lnTo>
                  <a:pt x="3455286" y="2538375"/>
                </a:lnTo>
                <a:lnTo>
                  <a:pt x="4126215" y="2538375"/>
                </a:lnTo>
                <a:lnTo>
                  <a:pt x="4126215" y="6016058"/>
                </a:lnTo>
                <a:lnTo>
                  <a:pt x="3455286" y="6016058"/>
                </a:lnTo>
                <a:cubicBezTo>
                  <a:pt x="1554879" y="6016058"/>
                  <a:pt x="0" y="4461164"/>
                  <a:pt x="0" y="256073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" name="Прямоугольник: скругленные углы 28">
            <a:extLst>
              <a:ext uri="{FF2B5EF4-FFF2-40B4-BE49-F238E27FC236}">
                <a16:creationId xmlns:a16="http://schemas.microsoft.com/office/drawing/2014/main" xmlns="" id="{89030DF8-55BF-475A-961A-5D4BA7EA0FC5}"/>
              </a:ext>
            </a:extLst>
          </p:cNvPr>
          <p:cNvSpPr/>
          <p:nvPr/>
        </p:nvSpPr>
        <p:spPr>
          <a:xfrm>
            <a:off x="0" y="276107"/>
            <a:ext cx="8445910" cy="316352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28">
            <a:extLst>
              <a:ext uri="{FF2B5EF4-FFF2-40B4-BE49-F238E27FC236}">
                <a16:creationId xmlns:a16="http://schemas.microsoft.com/office/drawing/2014/main" xmlns="" id="{89030DF8-55BF-475A-961A-5D4BA7EA0FC5}"/>
              </a:ext>
            </a:extLst>
          </p:cNvPr>
          <p:cNvSpPr/>
          <p:nvPr/>
        </p:nvSpPr>
        <p:spPr>
          <a:xfrm rot="16200000">
            <a:off x="6527276" y="6051357"/>
            <a:ext cx="8445910" cy="34860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E7E4A747-3912-433D-BEB1-8C1DB12F9C72}"/>
              </a:ext>
            </a:extLst>
          </p:cNvPr>
          <p:cNvSpPr txBox="1">
            <a:spLocks/>
          </p:cNvSpPr>
          <p:nvPr/>
        </p:nvSpPr>
        <p:spPr>
          <a:xfrm>
            <a:off x="0" y="403219"/>
            <a:ext cx="1135306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600" b="1" dirty="0" smtClean="0">
                <a:latin typeface="Gogh" panose="020B0604020202020204" charset="-52"/>
              </a:rPr>
              <a:t>Время рассказать о себе</a:t>
            </a:r>
            <a:endParaRPr lang="ru-RU" sz="2600" b="1" dirty="0">
              <a:solidFill>
                <a:srgbClr val="540575"/>
              </a:solidFill>
              <a:latin typeface="Gogh" panose="020B0604020202020204" charset="-52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45608" y="1608387"/>
            <a:ext cx="1975591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Gogh" panose="020B0604020202020204" charset="-52"/>
              </a:rPr>
              <a:t>Державин </a:t>
            </a:r>
          </a:p>
          <a:p>
            <a:r>
              <a:rPr lang="ru-RU" sz="2400" dirty="0" smtClean="0">
                <a:latin typeface="Gogh" panose="020B0604020202020204" charset="-52"/>
              </a:rPr>
              <a:t>Илья </a:t>
            </a:r>
          </a:p>
          <a:p>
            <a:r>
              <a:rPr lang="ru-RU" sz="2400" dirty="0" smtClean="0">
                <a:latin typeface="Gogh" panose="020B0604020202020204" charset="-52"/>
              </a:rPr>
              <a:t>Юрьевич</a:t>
            </a:r>
            <a:endParaRPr lang="ru-RU" sz="2400" dirty="0">
              <a:latin typeface="Gogh" panose="020B060402020202020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02323" y="867044"/>
            <a:ext cx="849142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ogh" panose="020B0604020202020204" charset="-52"/>
              </a:rPr>
              <a:t>Руководитель Городского Добровольческого Центра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ogh" panose="020B0604020202020204" charset="-52"/>
              </a:rPr>
              <a:t>Победитель </a:t>
            </a:r>
            <a:r>
              <a:rPr lang="ru-RU" dirty="0">
                <a:latin typeface="Gogh" panose="020B0604020202020204" charset="-52"/>
              </a:rPr>
              <a:t>регионального конкурса «Доброволец Вятского края» </a:t>
            </a:r>
            <a:endParaRPr lang="ru-RU" dirty="0" smtClean="0">
              <a:latin typeface="Gogh" panose="020B0604020202020204" charset="-52"/>
            </a:endParaRPr>
          </a:p>
          <a:p>
            <a:r>
              <a:rPr lang="ru-RU" dirty="0" smtClean="0">
                <a:latin typeface="Gogh" panose="020B0604020202020204" charset="-52"/>
              </a:rPr>
              <a:t>в </a:t>
            </a:r>
            <a:r>
              <a:rPr lang="ru-RU" dirty="0">
                <a:latin typeface="Gogh" panose="020B0604020202020204" charset="-52"/>
              </a:rPr>
              <a:t>номинации «Организатор добровольческой деятельности»</a:t>
            </a:r>
            <a:endParaRPr lang="ru-RU" dirty="0" smtClean="0">
              <a:latin typeface="Gogh" panose="020B060402020202020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ogh" panose="020B0604020202020204" charset="-52"/>
              </a:rPr>
              <a:t>Лауреат Премии «Молодёжь Вятского края»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Gogh" panose="020B0604020202020204" charset="-52"/>
              </a:rPr>
              <a:t>Амбассадором</a:t>
            </a:r>
            <a:r>
              <a:rPr lang="ru-RU" dirty="0" smtClean="0">
                <a:latin typeface="Gogh" panose="020B0604020202020204" charset="-52"/>
              </a:rPr>
              <a:t> </a:t>
            </a:r>
            <a:r>
              <a:rPr lang="ru-RU" dirty="0">
                <a:latin typeface="Gogh" panose="020B0604020202020204" charset="-52"/>
              </a:rPr>
              <a:t>Международной премии </a:t>
            </a:r>
            <a:r>
              <a:rPr lang="ru-RU" dirty="0">
                <a:latin typeface="Gogh" panose="020B0604020202020204" charset="-52"/>
                <a:hlinkClick r:id="rId2"/>
              </a:rPr>
              <a:t>#МЫВМЕСТЕ</a:t>
            </a:r>
            <a:endParaRPr lang="ru-RU" dirty="0" smtClean="0">
              <a:latin typeface="Gogh" panose="020B060402020202020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ogh" panose="020B0604020202020204" charset="-52"/>
              </a:rPr>
              <a:t>Член клуба молодых предпринимателей Кировской области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ogh" panose="020B0604020202020204" charset="-52"/>
              </a:rPr>
              <a:t>Эксперт </a:t>
            </a:r>
            <a:r>
              <a:rPr lang="ru-RU" dirty="0" err="1" smtClean="0">
                <a:latin typeface="Gogh" panose="020B0604020202020204" charset="-52"/>
              </a:rPr>
              <a:t>грантовых</a:t>
            </a:r>
            <a:r>
              <a:rPr lang="ru-RU" dirty="0" smtClean="0">
                <a:latin typeface="Gogh" panose="020B0604020202020204" charset="-52"/>
              </a:rPr>
              <a:t> конкурсов проектов различного уровня</a:t>
            </a:r>
            <a:endParaRPr lang="ru-RU" dirty="0">
              <a:latin typeface="Gogh" panose="020B0604020202020204" charset="-52"/>
            </a:endParaRPr>
          </a:p>
        </p:txBody>
      </p:sp>
      <p:pic>
        <p:nvPicPr>
          <p:cNvPr id="14" name="Picture 21" descr="C:\Users\use\Downloads\photo1708273458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5" b="10661"/>
          <a:stretch/>
        </p:blipFill>
        <p:spPr bwMode="auto">
          <a:xfrm>
            <a:off x="9707526" y="2965584"/>
            <a:ext cx="2345066" cy="204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\Downloads\photo168849551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" y="3001257"/>
            <a:ext cx="2607915" cy="173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C:\Users\use\Downloads\photo1687927945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48" y="5212470"/>
            <a:ext cx="1062006" cy="150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https://sun9-37.userapi.com/impg/ppP7IfgRi3fJ-ulBu51CT5fObyXUmf87VyhtmA/vqtaiLqw7oo.jpg?size=2480x2480&amp;quality=95&amp;sign=cbd82bbf2b9631a63290e3ff0a1661e2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689" y="3057214"/>
            <a:ext cx="3674621" cy="367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https://sun9-37.userapi.com/impg/nTx4_T-jkSLP7d9OwGy_1RMcxVmqIjhqniK8kA/pSyo2c7rmaQ.jpg?size=1505x2160&amp;quality=95&amp;sign=077543dd4fdc815255cbebf019680c79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003" y="4710222"/>
            <a:ext cx="1389549" cy="199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https://sun9-31.userapi.com/impg/0VjQsZBIxv4HoKcpjRCVK6vgDXkCGhfssaDNMQ/cnhKVAShAHU.jpg?size=2352x1710&amp;quality=95&amp;sign=33913c312951f24a004a45ca7b5f345f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724" y="5111632"/>
            <a:ext cx="2087042" cy="15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https://sun9-15.userapi.com/impg/J8IZf954wW3xCQ6vRHfb9unewCtuR8FB0D9dtg/WLOD8-D20pQ.jpg?size=2560x1811&amp;quality=95&amp;sign=51b9d5b9e5d8934fdab56582d4c1070b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97" y="5870314"/>
            <a:ext cx="1217831" cy="86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un9-76.userapi.com/impg/vQFn-IUOz9h0lIs_67iNHOmFdWmbcEV8DVo2HQ/TvqCx4mR4S4.jpg?size=1600x1066&amp;quality=95&amp;sign=066d39c400ccdd1f3da3ebcedeedc578&amp;type=albu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437" y="5253666"/>
            <a:ext cx="1851101" cy="123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21.userapi.com/impg/ZzBGO-HG1AIayb1lzWpuFYO5YHpr857hnTzM9Q/OjoN9CL6tQw.jpg?size=1528x2160&amp;quality=95&amp;sign=a79bb0463bdffde42d81bd9cfd1c443e&amp;type=albu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724" y="2965584"/>
            <a:ext cx="1425168" cy="201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18.userapi.com/impg/XgJ1hPQlXqkjTFkVoPfhVQYn8IwM4B6rHL9XLA/UeLIgc17CnY.jpg?size=1265x1600&amp;quality=95&amp;sign=569e390048a7459f03e60e78ab9e8a0e&amp;type=albu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96" y="3277343"/>
            <a:ext cx="878362" cy="111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4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5C62D642-1B77-4B3F-B5F0-578D53EAB8B1}"/>
              </a:ext>
            </a:extLst>
          </p:cNvPr>
          <p:cNvSpPr/>
          <p:nvPr/>
        </p:nvSpPr>
        <p:spPr>
          <a:xfrm>
            <a:off x="7047801" y="0"/>
            <a:ext cx="5144199" cy="7500289"/>
          </a:xfrm>
          <a:custGeom>
            <a:avLst/>
            <a:gdLst>
              <a:gd name="connsiteX0" fmla="*/ 0 w 4126214"/>
              <a:gd name="connsiteY0" fmla="*/ 0 h 6016057"/>
              <a:gd name="connsiteX1" fmla="*/ 3455286 w 4126214"/>
              <a:gd name="connsiteY1" fmla="*/ 0 h 6016057"/>
              <a:gd name="connsiteX2" fmla="*/ 3455286 w 4126214"/>
              <a:gd name="connsiteY2" fmla="*/ 2538375 h 6016057"/>
              <a:gd name="connsiteX3" fmla="*/ 4126215 w 4126214"/>
              <a:gd name="connsiteY3" fmla="*/ 2538375 h 6016057"/>
              <a:gd name="connsiteX4" fmla="*/ 4126215 w 4126214"/>
              <a:gd name="connsiteY4" fmla="*/ 6016058 h 6016057"/>
              <a:gd name="connsiteX5" fmla="*/ 3455286 w 4126214"/>
              <a:gd name="connsiteY5" fmla="*/ 6016058 h 6016057"/>
              <a:gd name="connsiteX6" fmla="*/ 0 w 4126214"/>
              <a:gd name="connsiteY6" fmla="*/ 2560738 h 6016057"/>
              <a:gd name="connsiteX7" fmla="*/ 0 w 4126214"/>
              <a:gd name="connsiteY7" fmla="*/ 0 h 601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26214" h="6016057">
                <a:moveTo>
                  <a:pt x="0" y="0"/>
                </a:moveTo>
                <a:lnTo>
                  <a:pt x="3455286" y="0"/>
                </a:lnTo>
                <a:lnTo>
                  <a:pt x="3455286" y="2538375"/>
                </a:lnTo>
                <a:lnTo>
                  <a:pt x="4126215" y="2538375"/>
                </a:lnTo>
                <a:lnTo>
                  <a:pt x="4126215" y="6016058"/>
                </a:lnTo>
                <a:lnTo>
                  <a:pt x="3455286" y="6016058"/>
                </a:lnTo>
                <a:cubicBezTo>
                  <a:pt x="1554879" y="6016058"/>
                  <a:pt x="0" y="4461164"/>
                  <a:pt x="0" y="2560738"/>
                </a:cubicBezTo>
                <a:lnTo>
                  <a:pt x="0" y="0"/>
                </a:lnTo>
                <a:close/>
              </a:path>
            </a:pathLst>
          </a:custGeom>
          <a:solidFill>
            <a:srgbClr val="EFDBB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39" name="Picture 2" descr="https://sun9-17.userapi.com/c5463/u17243215/154990599/z_406e427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93" y="3621247"/>
            <a:ext cx="294376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s://sun9-3.userapi.com/c4153/u90609921/113950505/x_e88671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273" y="1557466"/>
            <a:ext cx="2527984" cy="379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s://sun9-66.userapi.com/c4344/u24410642/117363230/z_e1fe40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76" y="1269434"/>
            <a:ext cx="2975329" cy="223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ttps://sun9-23.userapi.com/c5463/u17243215/154990599/z_cd7213a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937" y="3621247"/>
            <a:ext cx="294376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https://sun9-45.userapi.com/impf/xvGARglMEiYeh3JOCwcBQxduGcAoPuOlt8MGmQ/jDQwMMVX4Gw.jpg?size=2560x1695&amp;quality=96&amp;sign=0c4627316a7c5cbb6c7e941085069def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9"/>
          <a:stretch/>
        </p:blipFill>
        <p:spPr bwMode="auto">
          <a:xfrm>
            <a:off x="4894937" y="1269434"/>
            <a:ext cx="2943762" cy="224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1" descr="C:\Users\use\Downloads\Gekfkorol.svg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967005" y="5917760"/>
            <a:ext cx="588584" cy="61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1" descr="C:\Users\use\Downloads\Gekfkorol.svg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57313" y="5917760"/>
            <a:ext cx="588584" cy="61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C:\Users\use\Downloads\Gekfkorol.svg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9383829" y="5869680"/>
            <a:ext cx="588584" cy="61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Прямая со стрелкой 46"/>
          <p:cNvCxnSpPr>
            <a:stCxn id="44" idx="3"/>
            <a:endCxn id="45" idx="1"/>
          </p:cNvCxnSpPr>
          <p:nvPr/>
        </p:nvCxnSpPr>
        <p:spPr>
          <a:xfrm>
            <a:off x="2555589" y="6225296"/>
            <a:ext cx="3101724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45" idx="3"/>
          </p:cNvCxnSpPr>
          <p:nvPr/>
        </p:nvCxnSpPr>
        <p:spPr>
          <a:xfrm flipV="1">
            <a:off x="6245897" y="6193428"/>
            <a:ext cx="3137932" cy="3186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Заголовок 1">
            <a:extLst>
              <a:ext uri="{FF2B5EF4-FFF2-40B4-BE49-F238E27FC236}">
                <a16:creationId xmlns:a16="http://schemas.microsoft.com/office/drawing/2014/main" xmlns="" id="{E7E4A747-3912-433D-BEB1-8C1DB12F9C72}"/>
              </a:ext>
            </a:extLst>
          </p:cNvPr>
          <p:cNvSpPr txBox="1">
            <a:spLocks/>
          </p:cNvSpPr>
          <p:nvPr/>
        </p:nvSpPr>
        <p:spPr>
          <a:xfrm>
            <a:off x="0" y="403219"/>
            <a:ext cx="1135306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600" b="1" dirty="0" smtClean="0">
                <a:latin typeface="Gogh" panose="020B0604020202020204" charset="-52"/>
              </a:rPr>
              <a:t>Путь волонтёра</a:t>
            </a:r>
            <a:endParaRPr lang="ru-RU" sz="2600" b="1" dirty="0">
              <a:solidFill>
                <a:srgbClr val="540575"/>
              </a:solidFill>
              <a:latin typeface="Gogh" panose="020B0604020202020204" charset="-52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xmlns="" id="{E7E4A747-3912-433D-BEB1-8C1DB12F9C72}"/>
              </a:ext>
            </a:extLst>
          </p:cNvPr>
          <p:cNvSpPr txBox="1">
            <a:spLocks/>
          </p:cNvSpPr>
          <p:nvPr/>
        </p:nvSpPr>
        <p:spPr>
          <a:xfrm>
            <a:off x="152400" y="5984959"/>
            <a:ext cx="2108897" cy="5103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600" b="1" dirty="0" smtClean="0">
                <a:latin typeface="Gogh" panose="020B0604020202020204" charset="-52"/>
              </a:rPr>
              <a:t>2003 г.</a:t>
            </a:r>
            <a:endParaRPr lang="ru-RU" sz="2600" b="1" dirty="0">
              <a:solidFill>
                <a:srgbClr val="540575"/>
              </a:solidFill>
              <a:latin typeface="Gogh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544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C87A7681-0ABA-4D05-9534-A145EE2A3B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6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9" descr="C:\Users\use\Downloads\photo170693711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6" y="3891188"/>
            <a:ext cx="2001975" cy="133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use\Downloads\photo169513875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5" y="86567"/>
            <a:ext cx="2723376" cy="181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use\Downloads\photo169653056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483" y="1851303"/>
            <a:ext cx="2792669" cy="157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C:\Users\use\Downloads\photo169687024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507" y="86566"/>
            <a:ext cx="1934409" cy="145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:\Users\use\Downloads\photo1697617290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297" y="1607731"/>
            <a:ext cx="3029805" cy="20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C:\Users\use\Downloads\photo1699530794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855" y="86566"/>
            <a:ext cx="1817013" cy="12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use\Downloads\photo1697791782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62" y="3669758"/>
            <a:ext cx="2136511" cy="160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C:\Users\use\Downloads\photo1700737409 (1)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76" y="3491787"/>
            <a:ext cx="1509604" cy="201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C:\Users\use\Downloads\photo1707635810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64" y="5575088"/>
            <a:ext cx="1767311" cy="117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C:\Users\use\Downloads\photo1706352628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23" y="5311845"/>
            <a:ext cx="1359949" cy="144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3" descr="C:\Users\use\Downloads\photo1711715988 (2).jpe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" t="35723" r="509" b="-2120"/>
          <a:stretch/>
        </p:blipFill>
        <p:spPr bwMode="auto">
          <a:xfrm>
            <a:off x="10472615" y="5311845"/>
            <a:ext cx="1613537" cy="149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C:\Users\use\Downloads\photo1711037973.jpe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2" b="10171"/>
          <a:stretch/>
        </p:blipFill>
        <p:spPr bwMode="auto">
          <a:xfrm>
            <a:off x="2671247" y="5273810"/>
            <a:ext cx="1713034" cy="149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6" descr="C:\Users\use\Downloads\photo1712075774.jpe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95" y="5304600"/>
            <a:ext cx="1634026" cy="140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7" descr="C:\Users\use\Downloads\photo1712413936.jpe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216" y="3491787"/>
            <a:ext cx="2368724" cy="177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Users\use\Downloads\photo1702131793.jpe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1"/>
          <a:stretch/>
        </p:blipFill>
        <p:spPr bwMode="auto">
          <a:xfrm>
            <a:off x="6455097" y="1760181"/>
            <a:ext cx="2723718" cy="16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 descr="C:\Users\use\Downloads\photo1712413937.jpe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623" y="86566"/>
            <a:ext cx="2505529" cy="167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5" descr="C:\Users\use\Downloads\photo1712075773.jpe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776" y="3543142"/>
            <a:ext cx="1255376" cy="167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C:\Users\use\Downloads\photo1701718983.jpe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5" y="1987148"/>
            <a:ext cx="2723376" cy="181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un9-39.userapi.com/impg/gle-fA8havqz5abP1AUBSHFEvJxTP76aGGRdMQ/JubiTmbefR8.jpg?size=1280x851&amp;quality=95&amp;sign=ece219cf1f60ce5f62b73e4949eddebc&amp;type=album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315" y="5331146"/>
            <a:ext cx="2140458" cy="142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63.userapi.com/impg/o2YfYIeLReTP_DzARPbU1n2jJaVdBjRM7dEC4g/2rPt_q2MHXg.jpg?size=2000x1325&amp;quality=96&amp;sign=4cdff72152b52cf18cdd085ccd92a51b&amp;type=album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022" y="3915022"/>
            <a:ext cx="1932015" cy="127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10.userapi.com/impg/NT4Asa5XKDIGA3VBxngHI_ohW4lXWKwoP2t1tg/ZfkYC01Gfmk.jpg?size=1920x1280&amp;quality=95&amp;sign=3beae6b849d7175b913409fead4d9e3f&amp;type=album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037" y="128495"/>
            <a:ext cx="2264804" cy="150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76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5C62D642-1B77-4B3F-B5F0-578D53EAB8B1}"/>
              </a:ext>
            </a:extLst>
          </p:cNvPr>
          <p:cNvSpPr/>
          <p:nvPr/>
        </p:nvSpPr>
        <p:spPr>
          <a:xfrm>
            <a:off x="7047801" y="0"/>
            <a:ext cx="5144199" cy="7500289"/>
          </a:xfrm>
          <a:custGeom>
            <a:avLst/>
            <a:gdLst>
              <a:gd name="connsiteX0" fmla="*/ 0 w 4126214"/>
              <a:gd name="connsiteY0" fmla="*/ 0 h 6016057"/>
              <a:gd name="connsiteX1" fmla="*/ 3455286 w 4126214"/>
              <a:gd name="connsiteY1" fmla="*/ 0 h 6016057"/>
              <a:gd name="connsiteX2" fmla="*/ 3455286 w 4126214"/>
              <a:gd name="connsiteY2" fmla="*/ 2538375 h 6016057"/>
              <a:gd name="connsiteX3" fmla="*/ 4126215 w 4126214"/>
              <a:gd name="connsiteY3" fmla="*/ 2538375 h 6016057"/>
              <a:gd name="connsiteX4" fmla="*/ 4126215 w 4126214"/>
              <a:gd name="connsiteY4" fmla="*/ 6016058 h 6016057"/>
              <a:gd name="connsiteX5" fmla="*/ 3455286 w 4126214"/>
              <a:gd name="connsiteY5" fmla="*/ 6016058 h 6016057"/>
              <a:gd name="connsiteX6" fmla="*/ 0 w 4126214"/>
              <a:gd name="connsiteY6" fmla="*/ 2560738 h 6016057"/>
              <a:gd name="connsiteX7" fmla="*/ 0 w 4126214"/>
              <a:gd name="connsiteY7" fmla="*/ 0 h 601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26214" h="6016057">
                <a:moveTo>
                  <a:pt x="0" y="0"/>
                </a:moveTo>
                <a:lnTo>
                  <a:pt x="3455286" y="0"/>
                </a:lnTo>
                <a:lnTo>
                  <a:pt x="3455286" y="2538375"/>
                </a:lnTo>
                <a:lnTo>
                  <a:pt x="4126215" y="2538375"/>
                </a:lnTo>
                <a:lnTo>
                  <a:pt x="4126215" y="6016058"/>
                </a:lnTo>
                <a:lnTo>
                  <a:pt x="3455286" y="6016058"/>
                </a:lnTo>
                <a:cubicBezTo>
                  <a:pt x="1554879" y="6016058"/>
                  <a:pt x="0" y="4461164"/>
                  <a:pt x="0" y="2560738"/>
                </a:cubicBezTo>
                <a:lnTo>
                  <a:pt x="0" y="0"/>
                </a:lnTo>
                <a:close/>
              </a:path>
            </a:pathLst>
          </a:custGeom>
          <a:solidFill>
            <a:srgbClr val="EFDBB2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9" name="Заголовок 1">
            <a:extLst>
              <a:ext uri="{FF2B5EF4-FFF2-40B4-BE49-F238E27FC236}">
                <a16:creationId xmlns:a16="http://schemas.microsoft.com/office/drawing/2014/main" xmlns="" id="{E7E4A747-3912-433D-BEB1-8C1DB12F9C72}"/>
              </a:ext>
            </a:extLst>
          </p:cNvPr>
          <p:cNvSpPr txBox="1">
            <a:spLocks/>
          </p:cNvSpPr>
          <p:nvPr/>
        </p:nvSpPr>
        <p:spPr>
          <a:xfrm>
            <a:off x="0" y="40321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600" b="1" dirty="0" smtClean="0">
                <a:latin typeface="Gogh" panose="020B0604020202020204" charset="-52"/>
              </a:rPr>
              <a:t>Благодаря проделанной работе </a:t>
            </a:r>
            <a:r>
              <a:rPr lang="ru-RU" sz="2600" b="1" dirty="0">
                <a:latin typeface="Gogh" panose="020B0604020202020204" charset="-52"/>
              </a:rPr>
              <a:t>выстроена </a:t>
            </a:r>
            <a:r>
              <a:rPr lang="ru-RU" sz="2600" b="1" dirty="0" smtClean="0">
                <a:latin typeface="Gogh" panose="020B0604020202020204" charset="-52"/>
              </a:rPr>
              <a:t>схема взаимодействия</a:t>
            </a:r>
            <a:endParaRPr lang="ru-RU" sz="2600" b="1" dirty="0">
              <a:solidFill>
                <a:srgbClr val="540575"/>
              </a:solidFill>
              <a:latin typeface="Gogh" panose="020B0604020202020204" charset="-52"/>
            </a:endParaRPr>
          </a:p>
        </p:txBody>
      </p:sp>
      <p:pic>
        <p:nvPicPr>
          <p:cNvPr id="15" name="Picture 2" descr="C:\Илья\Бренд бук ГДЦ\Logotip-GDTs-tsvetnoi_7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82" y="2709125"/>
            <a:ext cx="3007411" cy="156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E7E4A747-3912-433D-BEB1-8C1DB12F9C72}"/>
              </a:ext>
            </a:extLst>
          </p:cNvPr>
          <p:cNvSpPr txBox="1">
            <a:spLocks/>
          </p:cNvSpPr>
          <p:nvPr/>
        </p:nvSpPr>
        <p:spPr>
          <a:xfrm>
            <a:off x="2572378" y="4027769"/>
            <a:ext cx="6671218" cy="659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Gogh" panose="020B0604020202020204" charset="-52"/>
              </a:rPr>
              <a:t>Руководитель</a:t>
            </a:r>
          </a:p>
          <a:p>
            <a:pPr algn="ctr"/>
            <a:r>
              <a:rPr lang="ru-RU" sz="2200" dirty="0" smtClean="0">
                <a:latin typeface="Gogh" panose="020B0604020202020204" charset="-52"/>
              </a:rPr>
              <a:t>Державин И. Ю</a:t>
            </a:r>
            <a:r>
              <a:rPr lang="ru-RU" sz="2400" dirty="0" smtClean="0">
                <a:latin typeface="Gogh" panose="020B0604020202020204" charset="-52"/>
              </a:rPr>
              <a:t>.</a:t>
            </a:r>
            <a:endParaRPr lang="ru-RU" sz="2400" dirty="0">
              <a:latin typeface="Gogh" panose="020B0604020202020204" charset="-52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9877647" y="1723730"/>
            <a:ext cx="1701209" cy="1684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37191" y="1723730"/>
            <a:ext cx="1701209" cy="1684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37191" y="4774019"/>
            <a:ext cx="1701209" cy="1684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9896697" y="4787053"/>
            <a:ext cx="1701209" cy="1684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074938" y="886448"/>
            <a:ext cx="1701209" cy="1684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057382" y="5134457"/>
            <a:ext cx="1701209" cy="1684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E7E4A747-3912-433D-BEB1-8C1DB12F9C72}"/>
              </a:ext>
            </a:extLst>
          </p:cNvPr>
          <p:cNvSpPr txBox="1">
            <a:spLocks/>
          </p:cNvSpPr>
          <p:nvPr/>
        </p:nvSpPr>
        <p:spPr>
          <a:xfrm>
            <a:off x="-1747814" y="2338133"/>
            <a:ext cx="6671218" cy="659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>
                <a:latin typeface="Gogh" panose="020B0604020202020204" charset="-52"/>
              </a:rPr>
              <a:t>Администрация</a:t>
            </a:r>
          </a:p>
          <a:p>
            <a:pPr algn="ctr"/>
            <a:r>
              <a:rPr lang="ru-RU" sz="1400" dirty="0" smtClean="0">
                <a:latin typeface="Gogh" panose="020B0604020202020204" charset="-52"/>
              </a:rPr>
              <a:t>г. Кирова</a:t>
            </a:r>
            <a:endParaRPr lang="ru-RU" sz="1400" dirty="0">
              <a:latin typeface="Gogh" panose="020B0604020202020204" charset="-52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E7E4A747-3912-433D-BEB1-8C1DB12F9C72}"/>
              </a:ext>
            </a:extLst>
          </p:cNvPr>
          <p:cNvSpPr txBox="1">
            <a:spLocks/>
          </p:cNvSpPr>
          <p:nvPr/>
        </p:nvSpPr>
        <p:spPr>
          <a:xfrm>
            <a:off x="2589933" y="1466263"/>
            <a:ext cx="6671218" cy="659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>
                <a:latin typeface="Gogh" panose="020B0604020202020204" charset="-52"/>
              </a:rPr>
              <a:t>Администрация</a:t>
            </a:r>
          </a:p>
          <a:p>
            <a:pPr algn="ctr"/>
            <a:r>
              <a:rPr lang="ru-RU" sz="1400" dirty="0" smtClean="0">
                <a:latin typeface="Gogh" panose="020B0604020202020204" charset="-52"/>
              </a:rPr>
              <a:t>Кировской</a:t>
            </a:r>
          </a:p>
          <a:p>
            <a:pPr algn="ctr"/>
            <a:r>
              <a:rPr lang="ru-RU" sz="1400" dirty="0" smtClean="0">
                <a:latin typeface="Gogh" panose="020B0604020202020204" charset="-52"/>
              </a:rPr>
              <a:t>области</a:t>
            </a:r>
            <a:endParaRPr lang="ru-RU" sz="1400" dirty="0">
              <a:latin typeface="Gogh" panose="020B0604020202020204" charset="-52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E7E4A747-3912-433D-BEB1-8C1DB12F9C72}"/>
              </a:ext>
            </a:extLst>
          </p:cNvPr>
          <p:cNvSpPr txBox="1">
            <a:spLocks/>
          </p:cNvSpPr>
          <p:nvPr/>
        </p:nvSpPr>
        <p:spPr>
          <a:xfrm>
            <a:off x="7411693" y="5286783"/>
            <a:ext cx="6671218" cy="659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>
                <a:latin typeface="Gogh" panose="020B0604020202020204" charset="-52"/>
              </a:rPr>
              <a:t>НКО</a:t>
            </a:r>
          </a:p>
          <a:p>
            <a:pPr algn="ctr"/>
            <a:r>
              <a:rPr lang="ru-RU" sz="1400" dirty="0" smtClean="0">
                <a:latin typeface="Gogh" panose="020B0604020202020204" charset="-52"/>
              </a:rPr>
              <a:t>Добровольческие</a:t>
            </a:r>
          </a:p>
          <a:p>
            <a:pPr algn="ctr"/>
            <a:r>
              <a:rPr lang="ru-RU" sz="1400" dirty="0" smtClean="0">
                <a:latin typeface="Gogh" panose="020B0604020202020204" charset="-52"/>
              </a:rPr>
              <a:t>объединения</a:t>
            </a:r>
            <a:endParaRPr lang="ru-RU" sz="1400" dirty="0">
              <a:latin typeface="Gogh" panose="020B0604020202020204" charset="-52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E7E4A747-3912-433D-BEB1-8C1DB12F9C72}"/>
              </a:ext>
            </a:extLst>
          </p:cNvPr>
          <p:cNvSpPr txBox="1">
            <a:spLocks/>
          </p:cNvSpPr>
          <p:nvPr/>
        </p:nvSpPr>
        <p:spPr>
          <a:xfrm>
            <a:off x="2583011" y="5647221"/>
            <a:ext cx="6671218" cy="659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>
                <a:latin typeface="Gogh" panose="020B0604020202020204" charset="-52"/>
              </a:rPr>
              <a:t>Прямые</a:t>
            </a:r>
          </a:p>
          <a:p>
            <a:pPr algn="ctr"/>
            <a:r>
              <a:rPr lang="ru-RU" sz="1400" dirty="0" err="1" smtClean="0">
                <a:latin typeface="Gogh" panose="020B0604020202020204" charset="-52"/>
              </a:rPr>
              <a:t>благополучатели</a:t>
            </a:r>
            <a:endParaRPr lang="ru-RU" sz="1400" dirty="0">
              <a:latin typeface="Gogh" panose="020B0604020202020204" charset="-52"/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xmlns="" id="{E7E4A747-3912-433D-BEB1-8C1DB12F9C72}"/>
              </a:ext>
            </a:extLst>
          </p:cNvPr>
          <p:cNvSpPr txBox="1">
            <a:spLocks/>
          </p:cNvSpPr>
          <p:nvPr/>
        </p:nvSpPr>
        <p:spPr>
          <a:xfrm>
            <a:off x="-1765535" y="5299817"/>
            <a:ext cx="6671218" cy="659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>
                <a:latin typeface="Gogh" panose="020B0604020202020204" charset="-52"/>
              </a:rPr>
              <a:t>Представители</a:t>
            </a:r>
          </a:p>
          <a:p>
            <a:pPr algn="ctr"/>
            <a:r>
              <a:rPr lang="ru-RU" sz="1400" dirty="0" smtClean="0">
                <a:latin typeface="Gogh" panose="020B0604020202020204" charset="-52"/>
              </a:rPr>
              <a:t>Других</a:t>
            </a:r>
          </a:p>
          <a:p>
            <a:pPr algn="ctr"/>
            <a:r>
              <a:rPr lang="ru-RU" sz="1400" dirty="0" smtClean="0">
                <a:latin typeface="Gogh" panose="020B0604020202020204" charset="-52"/>
              </a:rPr>
              <a:t>регионов</a:t>
            </a:r>
            <a:endParaRPr lang="ru-RU" sz="1400" dirty="0">
              <a:latin typeface="Gogh" panose="020B0604020202020204" charset="-52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E7E4A747-3912-433D-BEB1-8C1DB12F9C72}"/>
              </a:ext>
            </a:extLst>
          </p:cNvPr>
          <p:cNvSpPr txBox="1">
            <a:spLocks/>
          </p:cNvSpPr>
          <p:nvPr/>
        </p:nvSpPr>
        <p:spPr>
          <a:xfrm>
            <a:off x="7411693" y="2338133"/>
            <a:ext cx="6671218" cy="659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>
                <a:latin typeface="Gogh" panose="020B0604020202020204" charset="-52"/>
              </a:rPr>
              <a:t>Депутатский</a:t>
            </a:r>
          </a:p>
          <a:p>
            <a:pPr algn="ctr"/>
            <a:r>
              <a:rPr lang="ru-RU" sz="1400" dirty="0" smtClean="0">
                <a:latin typeface="Gogh" panose="020B0604020202020204" charset="-52"/>
              </a:rPr>
              <a:t>корпус</a:t>
            </a:r>
            <a:endParaRPr lang="ru-RU" sz="1400" dirty="0">
              <a:latin typeface="Gogh" panose="020B0604020202020204" charset="-52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932461" y="2902685"/>
            <a:ext cx="0" cy="2996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5925543" y="4787053"/>
            <a:ext cx="6918" cy="3508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2381697" y="2870786"/>
            <a:ext cx="2118282" cy="6206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5" idx="3"/>
          </p:cNvCxnSpPr>
          <p:nvPr/>
        </p:nvCxnSpPr>
        <p:spPr>
          <a:xfrm flipV="1">
            <a:off x="7411693" y="2849526"/>
            <a:ext cx="2485004" cy="6418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19" idx="6"/>
          </p:cNvCxnSpPr>
          <p:nvPr/>
        </p:nvCxnSpPr>
        <p:spPr>
          <a:xfrm flipH="1">
            <a:off x="2438400" y="4646613"/>
            <a:ext cx="2192710" cy="9697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7208874" y="4550735"/>
            <a:ext cx="2687823" cy="925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3440838" y="3181087"/>
            <a:ext cx="1190272" cy="3528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4233589" y="4582635"/>
            <a:ext cx="533865" cy="2363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21" idx="4"/>
          </p:cNvCxnSpPr>
          <p:nvPr/>
        </p:nvCxnSpPr>
        <p:spPr>
          <a:xfrm flipH="1" flipV="1">
            <a:off x="5925543" y="2571116"/>
            <a:ext cx="6918" cy="4261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7326629" y="3357504"/>
            <a:ext cx="613078" cy="1551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 flipV="1">
            <a:off x="7093580" y="4516013"/>
            <a:ext cx="661459" cy="2232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 flipV="1">
            <a:off x="5929002" y="4620271"/>
            <a:ext cx="3459" cy="1986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4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90CCD9DB-5F2E-45B2-AFFA-388BAE296253}"/>
              </a:ext>
            </a:extLst>
          </p:cNvPr>
          <p:cNvSpPr txBox="1">
            <a:spLocks/>
          </p:cNvSpPr>
          <p:nvPr/>
        </p:nvSpPr>
        <p:spPr>
          <a:xfrm>
            <a:off x="853552" y="1506599"/>
            <a:ext cx="8463133" cy="420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kern="100" dirty="0">
                <a:solidFill>
                  <a:schemeClr val="bg1"/>
                </a:solidFill>
                <a:latin typeface="Gogh" pitchFamily="2" charset="-52"/>
                <a:ea typeface="Calibri" panose="020F0502020204030204" pitchFamily="34" charset="0"/>
              </a:rPr>
              <a:t>Пункт 1</a:t>
            </a:r>
            <a:endParaRPr lang="ru-RU" sz="3600" b="1" dirty="0">
              <a:solidFill>
                <a:schemeClr val="bg1"/>
              </a:solidFill>
              <a:latin typeface="Gogh" pitchFamily="2" charset="-52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C87A7681-0ABA-4D05-9534-A145EE2A3B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6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: фигура 14">
            <a:extLst>
              <a:ext uri="{FF2B5EF4-FFF2-40B4-BE49-F238E27FC236}">
                <a16:creationId xmlns:a16="http://schemas.microsoft.com/office/drawing/2014/main" xmlns="" id="{E31B490A-080A-4290-B3CF-5C96E2613C14}"/>
              </a:ext>
            </a:extLst>
          </p:cNvPr>
          <p:cNvSpPr/>
          <p:nvPr/>
        </p:nvSpPr>
        <p:spPr>
          <a:xfrm rot="16200000" flipH="1">
            <a:off x="7548771" y="-589080"/>
            <a:ext cx="3778041" cy="5508417"/>
          </a:xfrm>
          <a:custGeom>
            <a:avLst/>
            <a:gdLst>
              <a:gd name="connsiteX0" fmla="*/ 0 w 4126214"/>
              <a:gd name="connsiteY0" fmla="*/ 0 h 6016057"/>
              <a:gd name="connsiteX1" fmla="*/ 3455286 w 4126214"/>
              <a:gd name="connsiteY1" fmla="*/ 0 h 6016057"/>
              <a:gd name="connsiteX2" fmla="*/ 3455286 w 4126214"/>
              <a:gd name="connsiteY2" fmla="*/ 2538375 h 6016057"/>
              <a:gd name="connsiteX3" fmla="*/ 4126215 w 4126214"/>
              <a:gd name="connsiteY3" fmla="*/ 2538375 h 6016057"/>
              <a:gd name="connsiteX4" fmla="*/ 4126215 w 4126214"/>
              <a:gd name="connsiteY4" fmla="*/ 6016058 h 6016057"/>
              <a:gd name="connsiteX5" fmla="*/ 3455286 w 4126214"/>
              <a:gd name="connsiteY5" fmla="*/ 6016058 h 6016057"/>
              <a:gd name="connsiteX6" fmla="*/ 0 w 4126214"/>
              <a:gd name="connsiteY6" fmla="*/ 2560738 h 6016057"/>
              <a:gd name="connsiteX7" fmla="*/ 0 w 4126214"/>
              <a:gd name="connsiteY7" fmla="*/ 0 h 601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26214" h="6016057">
                <a:moveTo>
                  <a:pt x="0" y="0"/>
                </a:moveTo>
                <a:lnTo>
                  <a:pt x="3455286" y="0"/>
                </a:lnTo>
                <a:lnTo>
                  <a:pt x="3455286" y="2538375"/>
                </a:lnTo>
                <a:lnTo>
                  <a:pt x="4126215" y="2538375"/>
                </a:lnTo>
                <a:lnTo>
                  <a:pt x="4126215" y="6016058"/>
                </a:lnTo>
                <a:lnTo>
                  <a:pt x="3455286" y="6016058"/>
                </a:lnTo>
                <a:cubicBezTo>
                  <a:pt x="1554879" y="6016058"/>
                  <a:pt x="0" y="4461164"/>
                  <a:pt x="0" y="256073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0" name="Прямоугольник: скругленные углы 28">
            <a:extLst>
              <a:ext uri="{FF2B5EF4-FFF2-40B4-BE49-F238E27FC236}">
                <a16:creationId xmlns:a16="http://schemas.microsoft.com/office/drawing/2014/main" xmlns="" id="{89030DF8-55BF-475A-961A-5D4BA7EA0FC5}"/>
              </a:ext>
            </a:extLst>
          </p:cNvPr>
          <p:cNvSpPr/>
          <p:nvPr/>
        </p:nvSpPr>
        <p:spPr>
          <a:xfrm>
            <a:off x="0" y="276107"/>
            <a:ext cx="8445910" cy="316352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28">
            <a:extLst>
              <a:ext uri="{FF2B5EF4-FFF2-40B4-BE49-F238E27FC236}">
                <a16:creationId xmlns:a16="http://schemas.microsoft.com/office/drawing/2014/main" xmlns="" id="{89030DF8-55BF-475A-961A-5D4BA7EA0FC5}"/>
              </a:ext>
            </a:extLst>
          </p:cNvPr>
          <p:cNvSpPr/>
          <p:nvPr/>
        </p:nvSpPr>
        <p:spPr>
          <a:xfrm rot="16200000">
            <a:off x="6527276" y="6051357"/>
            <a:ext cx="8445910" cy="34860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E7E4A747-3912-433D-BEB1-8C1DB12F9C72}"/>
              </a:ext>
            </a:extLst>
          </p:cNvPr>
          <p:cNvSpPr txBox="1">
            <a:spLocks/>
          </p:cNvSpPr>
          <p:nvPr/>
        </p:nvSpPr>
        <p:spPr>
          <a:xfrm>
            <a:off x="0" y="40321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600" b="1" dirty="0" smtClean="0">
                <a:latin typeface="Gogh" panose="020B0604020202020204" charset="-52"/>
              </a:rPr>
              <a:t>Что делаем и какие выводы???</a:t>
            </a:r>
            <a:endParaRPr lang="ru-RU" sz="2600" b="1" dirty="0">
              <a:solidFill>
                <a:srgbClr val="540575"/>
              </a:solidFill>
              <a:latin typeface="Gogh" panose="020B0604020202020204" charset="-52"/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xmlns="" id="{E7E4A747-3912-433D-BEB1-8C1DB12F9C72}"/>
              </a:ext>
            </a:extLst>
          </p:cNvPr>
          <p:cNvSpPr txBox="1">
            <a:spLocks/>
          </p:cNvSpPr>
          <p:nvPr/>
        </p:nvSpPr>
        <p:spPr>
          <a:xfrm>
            <a:off x="383137" y="1195088"/>
            <a:ext cx="9547077" cy="20181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latin typeface="Gogh" panose="020B0604020202020204" charset="-52"/>
              </a:rPr>
              <a:t>Работа должна быть заметной!</a:t>
            </a:r>
          </a:p>
          <a:p>
            <a:r>
              <a:rPr lang="ru-RU" sz="2600" b="1" dirty="0">
                <a:solidFill>
                  <a:srgbClr val="540575"/>
                </a:solidFill>
                <a:latin typeface="Gogh" panose="020B0604020202020204" charset="-52"/>
              </a:rPr>
              <a:t>О своих делах надо рассказывать!</a:t>
            </a:r>
          </a:p>
          <a:p>
            <a:r>
              <a:rPr lang="ru-RU" sz="2600" b="1" dirty="0">
                <a:solidFill>
                  <a:srgbClr val="540575"/>
                </a:solidFill>
                <a:latin typeface="Gogh" panose="020B0604020202020204" charset="-52"/>
              </a:rPr>
              <a:t>Чаще говорить ДА!</a:t>
            </a:r>
          </a:p>
          <a:p>
            <a:r>
              <a:rPr lang="ru-RU" sz="2600" b="1" dirty="0">
                <a:solidFill>
                  <a:srgbClr val="540575"/>
                </a:solidFill>
                <a:latin typeface="Gogh" panose="020B0604020202020204" charset="-52"/>
              </a:rPr>
              <a:t>Не ждать – ДЕЙСТВОВАТЬ!</a:t>
            </a:r>
          </a:p>
          <a:p>
            <a:r>
              <a:rPr lang="ru-RU" sz="2600" b="1" dirty="0">
                <a:latin typeface="Gogh" panose="020B0604020202020204" charset="-52"/>
              </a:rPr>
              <a:t>Делать, </a:t>
            </a:r>
            <a:r>
              <a:rPr lang="ru-RU" sz="2600" b="1" dirty="0" smtClean="0">
                <a:latin typeface="Gogh" panose="020B0604020202020204" charset="-52"/>
              </a:rPr>
              <a:t>то, </a:t>
            </a:r>
            <a:r>
              <a:rPr lang="ru-RU" sz="2600" b="1" dirty="0">
                <a:latin typeface="Gogh" panose="020B0604020202020204" charset="-52"/>
              </a:rPr>
              <a:t>что никто не делает!</a:t>
            </a:r>
            <a:endParaRPr lang="ru-RU" sz="2600" b="1" dirty="0">
              <a:latin typeface="Gogh" panose="020B0604020202020204" charset="-52"/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xmlns="" id="{E7E4A747-3912-433D-BEB1-8C1DB12F9C72}"/>
              </a:ext>
            </a:extLst>
          </p:cNvPr>
          <p:cNvSpPr txBox="1">
            <a:spLocks/>
          </p:cNvSpPr>
          <p:nvPr/>
        </p:nvSpPr>
        <p:spPr>
          <a:xfrm>
            <a:off x="535536" y="4059947"/>
            <a:ext cx="9547077" cy="20181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latin typeface="Gogh" panose="020B0604020202020204" charset="-52"/>
              </a:rPr>
              <a:t>Быть примером для коллег!</a:t>
            </a:r>
          </a:p>
          <a:p>
            <a:r>
              <a:rPr lang="ru-RU" sz="2600" b="1" dirty="0" smtClean="0">
                <a:solidFill>
                  <a:srgbClr val="540575"/>
                </a:solidFill>
                <a:latin typeface="Gogh" panose="020B0604020202020204" charset="-52"/>
              </a:rPr>
              <a:t>Делаем, то что нравиться!</a:t>
            </a:r>
            <a:endParaRPr lang="ru-RU" sz="2600" b="1" dirty="0">
              <a:solidFill>
                <a:srgbClr val="540575"/>
              </a:solidFill>
              <a:latin typeface="Gogh" panose="020B0604020202020204" charset="-52"/>
            </a:endParaRPr>
          </a:p>
          <a:p>
            <a:r>
              <a:rPr lang="ru-RU" sz="2600" b="1" dirty="0">
                <a:solidFill>
                  <a:srgbClr val="540575"/>
                </a:solidFill>
                <a:latin typeface="Gogh" panose="020B0604020202020204" charset="-52"/>
              </a:rPr>
              <a:t>Чаще говорить ДА!</a:t>
            </a:r>
          </a:p>
          <a:p>
            <a:r>
              <a:rPr lang="ru-RU" sz="2600" b="1" dirty="0" smtClean="0">
                <a:solidFill>
                  <a:srgbClr val="540575"/>
                </a:solidFill>
                <a:latin typeface="Gogh" panose="020B0604020202020204" charset="-52"/>
              </a:rPr>
              <a:t>Обучение – Приключение!</a:t>
            </a:r>
            <a:endParaRPr lang="ru-RU" sz="2600" b="1" dirty="0" smtClean="0">
              <a:latin typeface="Gogh" panose="020B0604020202020204" charset="-52"/>
            </a:endParaRPr>
          </a:p>
          <a:p>
            <a:r>
              <a:rPr lang="ru-RU" sz="2600" b="1" dirty="0" smtClean="0">
                <a:latin typeface="Gogh" panose="020B0604020202020204" charset="-52"/>
              </a:rPr>
              <a:t>Показать чего можно добиться!</a:t>
            </a:r>
          </a:p>
          <a:p>
            <a:r>
              <a:rPr lang="ru-RU" sz="2600" b="1" dirty="0" smtClean="0">
                <a:latin typeface="Gogh" panose="020B0604020202020204" charset="-52"/>
              </a:rPr>
              <a:t>Не нравиться, меняй чтобы нравилось!</a:t>
            </a:r>
          </a:p>
          <a:p>
            <a:endParaRPr lang="ru-RU" sz="2600" b="1" dirty="0">
              <a:latin typeface="Gogh" panose="020B0604020202020204" charset="-52"/>
            </a:endParaRPr>
          </a:p>
        </p:txBody>
      </p:sp>
      <p:pic>
        <p:nvPicPr>
          <p:cNvPr id="35" name="Picture 2" descr="C:\Илья\Бренд бук ГДЦ\Logotip-GDTs-tsvetnoi_7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189" y="4059947"/>
            <a:ext cx="3278811" cy="170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7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xmlns="" id="{B608F60B-68B1-41A0-A030-A6C2156A306D}"/>
              </a:ext>
            </a:extLst>
          </p:cNvPr>
          <p:cNvSpPr/>
          <p:nvPr/>
        </p:nvSpPr>
        <p:spPr>
          <a:xfrm>
            <a:off x="0" y="3750320"/>
            <a:ext cx="12192000" cy="3107679"/>
          </a:xfrm>
          <a:prstGeom prst="rect">
            <a:avLst/>
          </a:prstGeom>
          <a:solidFill>
            <a:srgbClr val="EFD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5AEF51-C439-4114-BD78-2CE5C82080D2}"/>
              </a:ext>
            </a:extLst>
          </p:cNvPr>
          <p:cNvSpPr txBox="1"/>
          <p:nvPr/>
        </p:nvSpPr>
        <p:spPr>
          <a:xfrm>
            <a:off x="1395456" y="2764801"/>
            <a:ext cx="111280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kern="0" dirty="0">
                <a:solidFill>
                  <a:schemeClr val="bg1"/>
                </a:solidFill>
                <a:latin typeface="Gogh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ПУНКТ 1</a:t>
            </a:r>
            <a:endParaRPr lang="ru-RU" kern="100" dirty="0">
              <a:solidFill>
                <a:schemeClr val="bg1"/>
              </a:solidFill>
              <a:effectLst/>
              <a:latin typeface="Gogh Medium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8619558-5954-4AF1-A09D-9692D422A774}"/>
              </a:ext>
            </a:extLst>
          </p:cNvPr>
          <p:cNvSpPr txBox="1"/>
          <p:nvPr/>
        </p:nvSpPr>
        <p:spPr>
          <a:xfrm>
            <a:off x="4298082" y="2764801"/>
            <a:ext cx="98456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kern="0" dirty="0" smtClean="0">
                <a:solidFill>
                  <a:schemeClr val="bg1"/>
                </a:solidFill>
                <a:effectLst/>
                <a:latin typeface="Gogh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УНКТ </a:t>
            </a:r>
            <a:r>
              <a:rPr lang="ru-RU" kern="0" dirty="0">
                <a:solidFill>
                  <a:schemeClr val="bg1"/>
                </a:solidFill>
                <a:effectLst/>
                <a:latin typeface="Gogh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kern="100" dirty="0">
              <a:solidFill>
                <a:schemeClr val="bg1"/>
              </a:solidFill>
              <a:effectLst/>
              <a:latin typeface="Gogh Medium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31F8532-8679-4BFD-B929-05B6B4A292DB}"/>
              </a:ext>
            </a:extLst>
          </p:cNvPr>
          <p:cNvSpPr txBox="1"/>
          <p:nvPr/>
        </p:nvSpPr>
        <p:spPr>
          <a:xfrm>
            <a:off x="7045448" y="2764801"/>
            <a:ext cx="114807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kern="0" dirty="0">
                <a:solidFill>
                  <a:schemeClr val="bg1"/>
                </a:solidFill>
                <a:effectLst/>
                <a:latin typeface="Gogh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ПУНКТ 3</a:t>
            </a:r>
            <a:endParaRPr lang="ru-RU" kern="100" dirty="0">
              <a:solidFill>
                <a:schemeClr val="bg1"/>
              </a:solidFill>
              <a:effectLst/>
              <a:latin typeface="Gogh Medium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339403A-E07A-4827-B137-681DA5A63136}"/>
              </a:ext>
            </a:extLst>
          </p:cNvPr>
          <p:cNvSpPr txBox="1"/>
          <p:nvPr/>
        </p:nvSpPr>
        <p:spPr>
          <a:xfrm>
            <a:off x="9871246" y="2764801"/>
            <a:ext cx="116410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kern="0" dirty="0">
                <a:solidFill>
                  <a:schemeClr val="bg1"/>
                </a:solidFill>
                <a:effectLst/>
                <a:latin typeface="Gogh Medium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ПУНКТ 4</a:t>
            </a:r>
            <a:endParaRPr lang="ru-RU" kern="100" dirty="0">
              <a:solidFill>
                <a:schemeClr val="bg1"/>
              </a:solidFill>
              <a:effectLst/>
              <a:latin typeface="Gogh Medium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5" name="Picture 3" descr="C:\Users\use\Downloads\photo1712316832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5"/>
          <a:stretch/>
        </p:blipFill>
        <p:spPr bwMode="auto">
          <a:xfrm>
            <a:off x="4554908" y="0"/>
            <a:ext cx="2842345" cy="685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https://www.thedailyaustralianpost.com.au/wp-content/uploads/2022/11/leadership-and-talent-managemen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8"/>
          <a:stretch/>
        </p:blipFill>
        <p:spPr bwMode="auto">
          <a:xfrm>
            <a:off x="-1" y="623844"/>
            <a:ext cx="4554908" cy="381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" descr="https://www.thedailyaustralianpost.com.au/wp-content/uploads/2022/11/leadership-and-talent-managemen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/>
          <a:stretch/>
        </p:blipFill>
        <p:spPr bwMode="auto">
          <a:xfrm flipH="1">
            <a:off x="7397253" y="623844"/>
            <a:ext cx="4794747" cy="381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6DE48FCA-867C-4447-BE2D-0321F13EF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93464" y="5304159"/>
            <a:ext cx="4167979" cy="579150"/>
          </a:xfrm>
          <a:prstGeom prst="rect">
            <a:avLst/>
          </a:prstGeom>
        </p:spPr>
      </p:pic>
      <p:pic>
        <p:nvPicPr>
          <p:cNvPr id="7172" name="Picture 4" descr="http://qrcoder.ru/code/?https%3A%2F%2Ft.me%2FGDCKirov&amp;10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851" y="4658420"/>
            <a:ext cx="2042789" cy="204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Илья\Бренд бук ГДЦ\Логотип Телеграмм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170" y="4480548"/>
            <a:ext cx="355743" cy="35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86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14"/>
      </a:accent1>
      <a:accent2>
        <a:srgbClr val="540575"/>
      </a:accent2>
      <a:accent3>
        <a:srgbClr val="EFDBB2"/>
      </a:accent3>
      <a:accent4>
        <a:srgbClr val="D6D5D4"/>
      </a:accent4>
      <a:accent5>
        <a:srgbClr val="CBFCB1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</TotalTime>
  <Words>288</Words>
  <Application>Microsoft Office PowerPoint</Application>
  <PresentationFormat>Произвольный</PresentationFormat>
  <Paragraphs>66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 Light</vt:lpstr>
      <vt:lpstr>Gogh</vt:lpstr>
      <vt:lpstr>Times New Roman</vt:lpstr>
      <vt:lpstr>Calibri</vt:lpstr>
      <vt:lpstr>Gogh Medium</vt:lpstr>
      <vt:lpstr>Тема Office</vt:lpstr>
      <vt:lpstr>Презентация PowerPoint</vt:lpstr>
      <vt:lpstr>Презентация PowerPoint</vt:lpstr>
      <vt:lpstr>Структура нашего учреждения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ДОБРО,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Ассоциация Добро.рф</dc:creator>
  <cp:lastModifiedBy>use</cp:lastModifiedBy>
  <cp:revision>222</cp:revision>
  <dcterms:created xsi:type="dcterms:W3CDTF">2024-06-10T08:00:24Z</dcterms:created>
  <dcterms:modified xsi:type="dcterms:W3CDTF">2024-11-06T21:48:23Z</dcterms:modified>
</cp:coreProperties>
</file>