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52" d="100"/>
          <a:sy n="52" d="100"/>
        </p:scale>
        <p:origin x="864" y="48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 /><Relationship Id="rId9" Type="http://schemas.openxmlformats.org/officeDocument/2006/relationships/tableStyles" Target="tableStyles.xml" /><Relationship Id="rId10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81623757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945637946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55455393" name=""/>
          <p:cNvSpPr txBox="1"/>
          <p:nvPr/>
        </p:nvSpPr>
        <p:spPr bwMode="auto">
          <a:xfrm flipH="0" flipV="0">
            <a:off x="3644669" y="3108960"/>
            <a:ext cx="4902661" cy="640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lang="ru-RU">
                <a:latin typeface="Arial"/>
                <a:ea typeface="Times New Roman"/>
                <a:cs typeface="Arial"/>
              </a:rPr>
              <a:t>Создание некоммерческой организации или инициативной группы</a:t>
            </a:r>
            <a:endParaRPr lang="ru-RU" sz="8800">
              <a:latin typeface="Arial"/>
              <a:cs typeface="Arial"/>
            </a:endParaRPr>
          </a:p>
        </p:txBody>
      </p:sp>
      <p:pic>
        <p:nvPicPr>
          <p:cNvPr id="1883588006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Что такое некоммерческая организация? 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buFont typeface="Wingdings"/>
              <a:buChar char="ü"/>
              <a:defRPr/>
            </a:pPr>
            <a:r>
              <a:rPr lang="ru-RU"/>
              <a:t>Зарегистрированное юридическое </a:t>
            </a:r>
            <a:r>
              <a:rPr lang="ru-RU"/>
              <a:t>лицо</a:t>
            </a:r>
            <a:endParaRPr/>
          </a:p>
          <a:p>
            <a:pPr>
              <a:buFont typeface="Wingdings"/>
              <a:buChar char="ü"/>
              <a:defRPr/>
            </a:pPr>
            <a:r>
              <a:rPr lang="ru-RU"/>
              <a:t>Не </a:t>
            </a:r>
            <a:r>
              <a:rPr lang="ru-RU"/>
              <a:t>ставит извлечение прибыли в качестве основной </a:t>
            </a:r>
            <a:r>
              <a:rPr lang="ru-RU"/>
              <a:t>цели</a:t>
            </a:r>
            <a:endParaRPr/>
          </a:p>
          <a:p>
            <a:pPr>
              <a:buFont typeface="Wingdings"/>
              <a:buChar char="ü"/>
              <a:defRPr/>
            </a:pPr>
            <a:r>
              <a:rPr lang="ru-RU"/>
              <a:t>Не </a:t>
            </a:r>
            <a:r>
              <a:rPr lang="ru-RU"/>
              <a:t>распределяет полученную прибыль между </a:t>
            </a:r>
            <a:r>
              <a:rPr lang="ru-RU"/>
              <a:t>участниками</a:t>
            </a:r>
            <a:endParaRPr/>
          </a:p>
          <a:p>
            <a:pPr>
              <a:buFont typeface="Wingdings"/>
              <a:buChar char="ü"/>
              <a:defRPr/>
            </a:pPr>
            <a:r>
              <a:rPr lang="ru-RU"/>
              <a:t>Преследует </a:t>
            </a:r>
            <a:r>
              <a:rPr lang="ru-RU"/>
              <a:t>в своей деятельности цели, направленные на достижение общественных </a:t>
            </a:r>
            <a:r>
              <a:rPr lang="ru-RU"/>
              <a:t>благ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Плюсы создания некоммерческой организации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получение официального статуса организации</a:t>
            </a:r>
            <a:endParaRPr/>
          </a:p>
          <a:p>
            <a:pPr lvl="0">
              <a:defRPr/>
            </a:pPr>
            <a:r>
              <a:rPr lang="ru-RU"/>
              <a:t>получение финансирования   </a:t>
            </a:r>
            <a:endParaRPr/>
          </a:p>
          <a:p>
            <a:pPr lvl="0">
              <a:defRPr/>
            </a:pPr>
            <a:r>
              <a:rPr lang="ru-RU"/>
              <a:t>получение иных мер поддержки от государства и бизнес компаний </a:t>
            </a:r>
            <a:endParaRPr/>
          </a:p>
          <a:p>
            <a:pPr lvl="0">
              <a:defRPr/>
            </a:pPr>
            <a:r>
              <a:rPr lang="ru-RU"/>
              <a:t>привлечение сторонников к своей деятельности, волонтеров</a:t>
            </a:r>
            <a:endParaRPr/>
          </a:p>
          <a:p>
            <a:pPr marL="0" indent="0">
              <a:buNone/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Минусы </a:t>
            </a:r>
            <a:r>
              <a:rPr lang="ru-RU"/>
              <a:t>создания некоммерческой организации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недостаточность финансирования</a:t>
            </a:r>
            <a:endParaRPr/>
          </a:p>
          <a:p>
            <a:pPr lvl="0">
              <a:defRPr/>
            </a:pPr>
            <a:r>
              <a:rPr lang="ru-RU"/>
              <a:t>сложности с ведением документации организации</a:t>
            </a:r>
            <a:endParaRPr/>
          </a:p>
          <a:p>
            <a:pPr lvl="0">
              <a:defRPr/>
            </a:pPr>
            <a:r>
              <a:rPr lang="ru-RU"/>
              <a:t>риск </a:t>
            </a:r>
            <a:r>
              <a:rPr lang="ru-RU"/>
              <a:t>репутационных</a:t>
            </a:r>
            <a:r>
              <a:rPr lang="ru-RU"/>
              <a:t> потерь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67851317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0282596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59659606" name=""/>
          <p:cNvSpPr txBox="1"/>
          <p:nvPr/>
        </p:nvSpPr>
        <p:spPr bwMode="auto">
          <a:xfrm flipH="0" flipV="0">
            <a:off x="3644669" y="3108960"/>
            <a:ext cx="4902661" cy="64007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lang="ru-RU">
                <a:latin typeface="Arial"/>
                <a:ea typeface="Times New Roman"/>
                <a:cs typeface="Arial"/>
              </a:rPr>
              <a:t>Создание некоммерческой организации или инициативной группы</a:t>
            </a:r>
            <a:endParaRPr lang="ru-RU" sz="8800">
              <a:latin typeface="Arial"/>
              <a:cs typeface="Arial"/>
            </a:endParaRPr>
          </a:p>
        </p:txBody>
      </p:sp>
      <p:pic>
        <p:nvPicPr>
          <p:cNvPr id="1172581648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5</Slides>
  <Notes>5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Theme 1</vt:lpstr>
      <vt:lpstr>Slide 1</vt:lpstr>
      <vt:lpstr>Slide 2</vt:lpstr>
      <vt:lpstr>Slide 3</vt:lpstr>
      <vt:lpstr>Slide 4</vt:lpstr>
      <vt:lpstr>Slide 5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3. Рабочие процессы некоммерческой организации Урок 1. Организация и проведение событий</dc:title>
  <dc:subject/>
  <dc:creator>User</dc:creator>
  <cp:keywords/>
  <dc:description/>
  <dc:identifier/>
  <dc:language/>
  <cp:lastModifiedBy>Анастасия Чупрова</cp:lastModifiedBy>
  <cp:revision>6</cp:revision>
  <dcterms:created xsi:type="dcterms:W3CDTF">2024-11-24T09:03:57Z</dcterms:created>
  <dcterms:modified xsi:type="dcterms:W3CDTF">2025-01-13T06:42:56Z</dcterms:modified>
  <cp:category/>
  <cp:contentStatus/>
  <cp:version/>
</cp:coreProperties>
</file>