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76" r:id="rId3"/>
    <p:sldId id="278" r:id="rId4"/>
    <p:sldId id="2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4B120-1D09-40F1-A8D6-18885A0338CF}" type="doc">
      <dgm:prSet loTypeId="urn:microsoft.com/office/officeart/2008/layout/SquareAccentLis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DBBC9BE-7125-414B-9BC4-6E2AEB0D36B9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Внешние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3B118032-5FC2-4174-A553-C4CC491D653B}" type="parTrans" cxnId="{8D023046-3509-426A-A111-81379475B10D}">
      <dgm:prSet/>
      <dgm:spPr/>
      <dgm:t>
        <a:bodyPr/>
        <a:lstStyle/>
        <a:p>
          <a:endParaRPr lang="ru-RU"/>
        </a:p>
      </dgm:t>
    </dgm:pt>
    <dgm:pt modelId="{CA068C7A-FBC1-4A10-BE5A-53ABA3F2EF82}" type="sibTrans" cxnId="{8D023046-3509-426A-A111-81379475B10D}">
      <dgm:prSet/>
      <dgm:spPr/>
      <dgm:t>
        <a:bodyPr/>
        <a:lstStyle/>
        <a:p>
          <a:endParaRPr lang="ru-RU"/>
        </a:p>
      </dgm:t>
    </dgm:pt>
    <dgm:pt modelId="{82F60060-7CCC-4A95-A00C-FB525AFBDD1F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Кардинальное изменение ситуации в стране, ведущее к значительному изменению численности или состава целевой группы.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848FD3A5-3CA2-4053-9519-33428E4E6AFC}" type="parTrans" cxnId="{CEC93691-D4D5-480D-925B-9E8F46B94F41}">
      <dgm:prSet/>
      <dgm:spPr/>
      <dgm:t>
        <a:bodyPr/>
        <a:lstStyle/>
        <a:p>
          <a:endParaRPr lang="ru-RU"/>
        </a:p>
      </dgm:t>
    </dgm:pt>
    <dgm:pt modelId="{123EC060-64F6-4958-8A07-6B49052A94BF}" type="sibTrans" cxnId="{CEC93691-D4D5-480D-925B-9E8F46B94F41}">
      <dgm:prSet/>
      <dgm:spPr/>
      <dgm:t>
        <a:bodyPr/>
        <a:lstStyle/>
        <a:p>
          <a:endParaRPr lang="ru-RU"/>
        </a:p>
      </dgm:t>
    </dgm:pt>
    <dgm:pt modelId="{D439297F-E3ED-4316-8B50-D70AD8428E72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Внутренние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21090597-062C-45D9-9CDE-3FA776AC8AFF}" type="parTrans" cxnId="{86F7C487-E898-46E1-935D-3E01477DDB37}">
      <dgm:prSet/>
      <dgm:spPr/>
      <dgm:t>
        <a:bodyPr/>
        <a:lstStyle/>
        <a:p>
          <a:endParaRPr lang="ru-RU"/>
        </a:p>
      </dgm:t>
    </dgm:pt>
    <dgm:pt modelId="{6BA00710-670C-4633-8E8E-DB763DD4777A}" type="sibTrans" cxnId="{86F7C487-E898-46E1-935D-3E01477DDB37}">
      <dgm:prSet/>
      <dgm:spPr/>
      <dgm:t>
        <a:bodyPr/>
        <a:lstStyle/>
        <a:p>
          <a:endParaRPr lang="ru-RU"/>
        </a:p>
      </dgm:t>
    </dgm:pt>
    <dgm:pt modelId="{17E06465-35C8-481F-99EA-AA5A5FA205F6}">
      <dgm:prSet phldrT="[Текст]" custT="1"/>
      <dgm:spPr/>
      <dgm:t>
        <a:bodyPr/>
        <a:lstStyle/>
        <a:p>
          <a:r>
            <a:rPr lang="ru-RU" sz="1400" dirty="0" err="1" smtClean="0">
              <a:latin typeface="Arial Black" panose="020B0A04020102020204" pitchFamily="34" charset="0"/>
            </a:rPr>
            <a:t>Репутационные</a:t>
          </a:r>
          <a:r>
            <a:rPr lang="ru-RU" sz="1400" dirty="0" smtClean="0">
              <a:latin typeface="Arial Black" panose="020B0A04020102020204" pitchFamily="34" charset="0"/>
            </a:rPr>
            <a:t> риски (недостоверная или неблагоприятная публичная информация).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820EE33-F77E-40F1-B856-D60702D739E6}" type="parTrans" cxnId="{230EA4D1-FD5E-445B-9D8D-653D4D685E84}">
      <dgm:prSet/>
      <dgm:spPr/>
      <dgm:t>
        <a:bodyPr/>
        <a:lstStyle/>
        <a:p>
          <a:endParaRPr lang="ru-RU"/>
        </a:p>
      </dgm:t>
    </dgm:pt>
    <dgm:pt modelId="{C5032C7E-C826-4657-BC7C-B24D3A59C841}" type="sibTrans" cxnId="{230EA4D1-FD5E-445B-9D8D-653D4D685E84}">
      <dgm:prSet/>
      <dgm:spPr/>
      <dgm:t>
        <a:bodyPr/>
        <a:lstStyle/>
        <a:p>
          <a:endParaRPr lang="ru-RU"/>
        </a:p>
      </dgm:t>
    </dgm:pt>
    <dgm:pt modelId="{2C7095C9-E2B6-4487-86BA-502111A5913B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Недостаток прозрачности в деятельности добровольческой организации.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5841957A-DD13-4DDA-97C5-B34E8F60989A}" type="parTrans" cxnId="{4B539E80-153E-40A0-8552-1751EB1879E0}">
      <dgm:prSet/>
      <dgm:spPr/>
      <dgm:t>
        <a:bodyPr/>
        <a:lstStyle/>
        <a:p>
          <a:endParaRPr lang="ru-RU"/>
        </a:p>
      </dgm:t>
    </dgm:pt>
    <dgm:pt modelId="{F2BF6CD1-D36E-4714-80DB-49D82CEF7E01}" type="sibTrans" cxnId="{4B539E80-153E-40A0-8552-1751EB1879E0}">
      <dgm:prSet/>
      <dgm:spPr/>
      <dgm:t>
        <a:bodyPr/>
        <a:lstStyle/>
        <a:p>
          <a:endParaRPr lang="ru-RU"/>
        </a:p>
      </dgm:t>
    </dgm:pt>
    <dgm:pt modelId="{ADAE82F0-58EB-4E93-9F94-D6EA6384A518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Риски </a:t>
          </a:r>
          <a:r>
            <a:rPr lang="ru-RU" sz="1400" dirty="0" err="1" smtClean="0">
              <a:latin typeface="Arial Black" panose="020B0A04020102020204" pitchFamily="34" charset="0"/>
            </a:rPr>
            <a:t>фандрайзинга</a:t>
          </a:r>
          <a:r>
            <a:rPr lang="ru-RU" sz="1400" dirty="0" smtClean="0">
              <a:latin typeface="Arial Black" panose="020B0A04020102020204" pitchFamily="34" charset="0"/>
            </a:rPr>
            <a:t> (ключевое направление вашего проекта и предпочтения доноров не совпадают; требования доноров выходят за рамки ограничений, наложенных законодательством или </a:t>
          </a:r>
          <a:r>
            <a:rPr lang="ru-RU" sz="1400" dirty="0" err="1" smtClean="0">
              <a:latin typeface="Arial Black" panose="020B0A04020102020204" pitchFamily="34" charset="0"/>
            </a:rPr>
            <a:t>благополучателями</a:t>
          </a:r>
          <a:r>
            <a:rPr lang="ru-RU" sz="1400" dirty="0" smtClean="0">
              <a:latin typeface="Arial Black" panose="020B0A04020102020204" pitchFamily="34" charset="0"/>
            </a:rPr>
            <a:t>).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608A0ED3-340F-4509-B43C-72445391FE51}" type="parTrans" cxnId="{632BFD39-FD69-4E0B-9F8A-C0AF8FD129F5}">
      <dgm:prSet/>
      <dgm:spPr/>
      <dgm:t>
        <a:bodyPr/>
        <a:lstStyle/>
        <a:p>
          <a:endParaRPr lang="ru-RU"/>
        </a:p>
      </dgm:t>
    </dgm:pt>
    <dgm:pt modelId="{7066C80E-BF89-4625-A061-44C822CF7634}" type="sibTrans" cxnId="{632BFD39-FD69-4E0B-9F8A-C0AF8FD129F5}">
      <dgm:prSet/>
      <dgm:spPr/>
      <dgm:t>
        <a:bodyPr/>
        <a:lstStyle/>
        <a:p>
          <a:endParaRPr lang="ru-RU"/>
        </a:p>
      </dgm:t>
    </dgm:pt>
    <dgm:pt modelId="{9B745EAB-5043-48A2-A323-4AC0A010E019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Структурные изменения в системе организации опеки и попечительства, изменения в законодательстве, определяющем волонтерскую деятельность.</a:t>
          </a:r>
          <a:endParaRPr lang="ru-RU" sz="1400" dirty="0">
            <a:latin typeface="Arial Black" panose="020B0A04020102020204" pitchFamily="34" charset="0"/>
          </a:endParaRPr>
        </a:p>
      </dgm:t>
    </dgm:pt>
    <dgm:pt modelId="{CBD4793A-C844-4720-9774-5F46EE750398}" type="parTrans" cxnId="{F787BF45-4F2E-4542-829E-6465D7AD6553}">
      <dgm:prSet/>
      <dgm:spPr/>
      <dgm:t>
        <a:bodyPr/>
        <a:lstStyle/>
        <a:p>
          <a:endParaRPr lang="ru-RU"/>
        </a:p>
      </dgm:t>
    </dgm:pt>
    <dgm:pt modelId="{5ABFA1A5-96B5-4874-826F-69C590CE949C}" type="sibTrans" cxnId="{F787BF45-4F2E-4542-829E-6465D7AD6553}">
      <dgm:prSet/>
      <dgm:spPr/>
      <dgm:t>
        <a:bodyPr/>
        <a:lstStyle/>
        <a:p>
          <a:endParaRPr lang="ru-RU"/>
        </a:p>
      </dgm:t>
    </dgm:pt>
    <dgm:pt modelId="{C77AB227-D074-4F1A-82AA-B8327A831AA7}" type="pres">
      <dgm:prSet presAssocID="{D264B120-1D09-40F1-A8D6-18885A0338CF}" presName="layout" presStyleCnt="0">
        <dgm:presLayoutVars>
          <dgm:chMax/>
          <dgm:chPref/>
          <dgm:dir/>
          <dgm:resizeHandles/>
        </dgm:presLayoutVars>
      </dgm:prSet>
      <dgm:spPr/>
    </dgm:pt>
    <dgm:pt modelId="{9D389DED-D7B2-4A4B-9874-A17922277F74}" type="pres">
      <dgm:prSet presAssocID="{FDBBC9BE-7125-414B-9BC4-6E2AEB0D36B9}" presName="root" presStyleCnt="0">
        <dgm:presLayoutVars>
          <dgm:chMax/>
          <dgm:chPref/>
        </dgm:presLayoutVars>
      </dgm:prSet>
      <dgm:spPr/>
    </dgm:pt>
    <dgm:pt modelId="{772F2019-DBFC-496F-96ED-CFC7964FCC6D}" type="pres">
      <dgm:prSet presAssocID="{FDBBC9BE-7125-414B-9BC4-6E2AEB0D36B9}" presName="rootComposite" presStyleCnt="0">
        <dgm:presLayoutVars/>
      </dgm:prSet>
      <dgm:spPr/>
    </dgm:pt>
    <dgm:pt modelId="{AC2A2654-053C-4714-8554-A724696D0B1E}" type="pres">
      <dgm:prSet presAssocID="{FDBBC9BE-7125-414B-9BC4-6E2AEB0D36B9}" presName="ParentAccent" presStyleLbl="alignNode1" presStyleIdx="0" presStyleCnt="2"/>
      <dgm:spPr/>
    </dgm:pt>
    <dgm:pt modelId="{C95085F0-E24E-46B6-A334-8365FB40E46B}" type="pres">
      <dgm:prSet presAssocID="{FDBBC9BE-7125-414B-9BC4-6E2AEB0D36B9}" presName="ParentSmallAccent" presStyleLbl="fgAcc1" presStyleIdx="0" presStyleCnt="2"/>
      <dgm:spPr/>
    </dgm:pt>
    <dgm:pt modelId="{4DD572C2-6C4A-42BA-8B3A-196270A6DDA4}" type="pres">
      <dgm:prSet presAssocID="{FDBBC9BE-7125-414B-9BC4-6E2AEB0D36B9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C5192D97-0F3E-442C-BC65-3816D7833131}" type="pres">
      <dgm:prSet presAssocID="{FDBBC9BE-7125-414B-9BC4-6E2AEB0D36B9}" presName="childShape" presStyleCnt="0">
        <dgm:presLayoutVars>
          <dgm:chMax val="0"/>
          <dgm:chPref val="0"/>
        </dgm:presLayoutVars>
      </dgm:prSet>
      <dgm:spPr/>
    </dgm:pt>
    <dgm:pt modelId="{97449E72-2272-4429-A5C4-ED1DEC285DDE}" type="pres">
      <dgm:prSet presAssocID="{82F60060-7CCC-4A95-A00C-FB525AFBDD1F}" presName="childComposite" presStyleCnt="0">
        <dgm:presLayoutVars>
          <dgm:chMax val="0"/>
          <dgm:chPref val="0"/>
        </dgm:presLayoutVars>
      </dgm:prSet>
      <dgm:spPr/>
    </dgm:pt>
    <dgm:pt modelId="{0A64DBBA-2340-4449-9991-59CBB6CF0FAE}" type="pres">
      <dgm:prSet presAssocID="{82F60060-7CCC-4A95-A00C-FB525AFBDD1F}" presName="ChildAccent" presStyleLbl="solidFgAcc1" presStyleIdx="0" presStyleCnt="5"/>
      <dgm:spPr/>
    </dgm:pt>
    <dgm:pt modelId="{38A4363C-B354-4133-9D4B-E770EDE934C2}" type="pres">
      <dgm:prSet presAssocID="{82F60060-7CCC-4A95-A00C-FB525AFBDD1F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57686-4F90-4359-9064-92A6D62FBEAC}" type="pres">
      <dgm:prSet presAssocID="{9B745EAB-5043-48A2-A323-4AC0A010E019}" presName="childComposite" presStyleCnt="0">
        <dgm:presLayoutVars>
          <dgm:chMax val="0"/>
          <dgm:chPref val="0"/>
        </dgm:presLayoutVars>
      </dgm:prSet>
      <dgm:spPr/>
    </dgm:pt>
    <dgm:pt modelId="{A1E3DBD9-4684-494B-B619-2177CF792A4D}" type="pres">
      <dgm:prSet presAssocID="{9B745EAB-5043-48A2-A323-4AC0A010E019}" presName="ChildAccent" presStyleLbl="solidFgAcc1" presStyleIdx="1" presStyleCnt="5"/>
      <dgm:spPr/>
    </dgm:pt>
    <dgm:pt modelId="{03EDB397-5E39-41A9-AAE8-38A429A033AD}" type="pres">
      <dgm:prSet presAssocID="{9B745EAB-5043-48A2-A323-4AC0A010E019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2C5F4-3771-4D6E-8D02-1EACE05ACBF0}" type="pres">
      <dgm:prSet presAssocID="{D439297F-E3ED-4316-8B50-D70AD8428E72}" presName="root" presStyleCnt="0">
        <dgm:presLayoutVars>
          <dgm:chMax/>
          <dgm:chPref/>
        </dgm:presLayoutVars>
      </dgm:prSet>
      <dgm:spPr/>
    </dgm:pt>
    <dgm:pt modelId="{B1584C94-CC4E-421B-9239-8BEF34F1BC83}" type="pres">
      <dgm:prSet presAssocID="{D439297F-E3ED-4316-8B50-D70AD8428E72}" presName="rootComposite" presStyleCnt="0">
        <dgm:presLayoutVars/>
      </dgm:prSet>
      <dgm:spPr/>
    </dgm:pt>
    <dgm:pt modelId="{CDFDF510-A20C-4F0E-A488-B56649067597}" type="pres">
      <dgm:prSet presAssocID="{D439297F-E3ED-4316-8B50-D70AD8428E72}" presName="ParentAccent" presStyleLbl="alignNode1" presStyleIdx="1" presStyleCnt="2"/>
      <dgm:spPr/>
    </dgm:pt>
    <dgm:pt modelId="{7D88C0D0-D2EB-4977-B62D-90138029A974}" type="pres">
      <dgm:prSet presAssocID="{D439297F-E3ED-4316-8B50-D70AD8428E72}" presName="ParentSmallAccent" presStyleLbl="fgAcc1" presStyleIdx="1" presStyleCnt="2"/>
      <dgm:spPr/>
    </dgm:pt>
    <dgm:pt modelId="{4F216ED9-41BB-4558-BBEE-A79B918B132D}" type="pres">
      <dgm:prSet presAssocID="{D439297F-E3ED-4316-8B50-D70AD8428E72}" presName="Parent" presStyleLbl="revTx" presStyleIdx="3" presStyleCnt="7">
        <dgm:presLayoutVars>
          <dgm:chMax/>
          <dgm:chPref val="4"/>
          <dgm:bulletEnabled val="1"/>
        </dgm:presLayoutVars>
      </dgm:prSet>
      <dgm:spPr/>
    </dgm:pt>
    <dgm:pt modelId="{DE3C85EC-48C9-40F2-8014-E07AA3D5C846}" type="pres">
      <dgm:prSet presAssocID="{D439297F-E3ED-4316-8B50-D70AD8428E72}" presName="childShape" presStyleCnt="0">
        <dgm:presLayoutVars>
          <dgm:chMax val="0"/>
          <dgm:chPref val="0"/>
        </dgm:presLayoutVars>
      </dgm:prSet>
      <dgm:spPr/>
    </dgm:pt>
    <dgm:pt modelId="{1EB5A97F-358C-4900-A791-2623B7DEF00B}" type="pres">
      <dgm:prSet presAssocID="{17E06465-35C8-481F-99EA-AA5A5FA205F6}" presName="childComposite" presStyleCnt="0">
        <dgm:presLayoutVars>
          <dgm:chMax val="0"/>
          <dgm:chPref val="0"/>
        </dgm:presLayoutVars>
      </dgm:prSet>
      <dgm:spPr/>
    </dgm:pt>
    <dgm:pt modelId="{7C71DD6C-CE5C-40FD-965A-FCBEA7887D82}" type="pres">
      <dgm:prSet presAssocID="{17E06465-35C8-481F-99EA-AA5A5FA205F6}" presName="ChildAccent" presStyleLbl="solidFgAcc1" presStyleIdx="2" presStyleCnt="5"/>
      <dgm:spPr/>
    </dgm:pt>
    <dgm:pt modelId="{0963EAC8-E913-4EE8-B9FC-9C1BA67A0E29}" type="pres">
      <dgm:prSet presAssocID="{17E06465-35C8-481F-99EA-AA5A5FA205F6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44652-BD2E-491B-9636-6AC1C03EEC56}" type="pres">
      <dgm:prSet presAssocID="{2C7095C9-E2B6-4487-86BA-502111A5913B}" presName="childComposite" presStyleCnt="0">
        <dgm:presLayoutVars>
          <dgm:chMax val="0"/>
          <dgm:chPref val="0"/>
        </dgm:presLayoutVars>
      </dgm:prSet>
      <dgm:spPr/>
    </dgm:pt>
    <dgm:pt modelId="{05B88F27-7A77-48D0-9A1E-14AFB857580A}" type="pres">
      <dgm:prSet presAssocID="{2C7095C9-E2B6-4487-86BA-502111A5913B}" presName="ChildAccent" presStyleLbl="solidFgAcc1" presStyleIdx="3" presStyleCnt="5"/>
      <dgm:spPr/>
    </dgm:pt>
    <dgm:pt modelId="{C58CC4A1-2BE6-47C8-9576-AB397FE4E058}" type="pres">
      <dgm:prSet presAssocID="{2C7095C9-E2B6-4487-86BA-502111A5913B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8F43A-7225-4079-BA92-33D3CAC01FF5}" type="pres">
      <dgm:prSet presAssocID="{ADAE82F0-58EB-4E93-9F94-D6EA6384A518}" presName="childComposite" presStyleCnt="0">
        <dgm:presLayoutVars>
          <dgm:chMax val="0"/>
          <dgm:chPref val="0"/>
        </dgm:presLayoutVars>
      </dgm:prSet>
      <dgm:spPr/>
    </dgm:pt>
    <dgm:pt modelId="{313AF449-7438-4D4E-8672-33846F3FA6FB}" type="pres">
      <dgm:prSet presAssocID="{ADAE82F0-58EB-4E93-9F94-D6EA6384A518}" presName="ChildAccent" presStyleLbl="solidFgAcc1" presStyleIdx="4" presStyleCnt="5"/>
      <dgm:spPr/>
    </dgm:pt>
    <dgm:pt modelId="{0ED60080-69BA-42EA-96A1-E0E88DDD3BAB}" type="pres">
      <dgm:prSet presAssocID="{ADAE82F0-58EB-4E93-9F94-D6EA6384A518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FEA9A-95A3-4E8A-806A-4E4BB405B426}" type="presOf" srcId="{82F60060-7CCC-4A95-A00C-FB525AFBDD1F}" destId="{38A4363C-B354-4133-9D4B-E770EDE934C2}" srcOrd="0" destOrd="0" presId="urn:microsoft.com/office/officeart/2008/layout/SquareAccentList"/>
    <dgm:cxn modelId="{F787BF45-4F2E-4542-829E-6465D7AD6553}" srcId="{FDBBC9BE-7125-414B-9BC4-6E2AEB0D36B9}" destId="{9B745EAB-5043-48A2-A323-4AC0A010E019}" srcOrd="1" destOrd="0" parTransId="{CBD4793A-C844-4720-9774-5F46EE750398}" sibTransId="{5ABFA1A5-96B5-4874-826F-69C590CE949C}"/>
    <dgm:cxn modelId="{FCD1C511-EA2B-43D9-890D-503AF1CC1775}" type="presOf" srcId="{9B745EAB-5043-48A2-A323-4AC0A010E019}" destId="{03EDB397-5E39-41A9-AAE8-38A429A033AD}" srcOrd="0" destOrd="0" presId="urn:microsoft.com/office/officeart/2008/layout/SquareAccentList"/>
    <dgm:cxn modelId="{4B539E80-153E-40A0-8552-1751EB1879E0}" srcId="{D439297F-E3ED-4316-8B50-D70AD8428E72}" destId="{2C7095C9-E2B6-4487-86BA-502111A5913B}" srcOrd="1" destOrd="0" parTransId="{5841957A-DD13-4DDA-97C5-B34E8F60989A}" sibTransId="{F2BF6CD1-D36E-4714-80DB-49D82CEF7E01}"/>
    <dgm:cxn modelId="{26E8FF47-581E-41CF-9B44-B16E2E0A6FBC}" type="presOf" srcId="{2C7095C9-E2B6-4487-86BA-502111A5913B}" destId="{C58CC4A1-2BE6-47C8-9576-AB397FE4E058}" srcOrd="0" destOrd="0" presId="urn:microsoft.com/office/officeart/2008/layout/SquareAccentList"/>
    <dgm:cxn modelId="{8D023046-3509-426A-A111-81379475B10D}" srcId="{D264B120-1D09-40F1-A8D6-18885A0338CF}" destId="{FDBBC9BE-7125-414B-9BC4-6E2AEB0D36B9}" srcOrd="0" destOrd="0" parTransId="{3B118032-5FC2-4174-A553-C4CC491D653B}" sibTransId="{CA068C7A-FBC1-4A10-BE5A-53ABA3F2EF82}"/>
    <dgm:cxn modelId="{1E4F35AF-E004-447F-9FD6-DFC5E62D2C36}" type="presOf" srcId="{ADAE82F0-58EB-4E93-9F94-D6EA6384A518}" destId="{0ED60080-69BA-42EA-96A1-E0E88DDD3BAB}" srcOrd="0" destOrd="0" presId="urn:microsoft.com/office/officeart/2008/layout/SquareAccentList"/>
    <dgm:cxn modelId="{230EA4D1-FD5E-445B-9D8D-653D4D685E84}" srcId="{D439297F-E3ED-4316-8B50-D70AD8428E72}" destId="{17E06465-35C8-481F-99EA-AA5A5FA205F6}" srcOrd="0" destOrd="0" parTransId="{3820EE33-F77E-40F1-B856-D60702D739E6}" sibTransId="{C5032C7E-C826-4657-BC7C-B24D3A59C841}"/>
    <dgm:cxn modelId="{046FF053-6517-4853-BB84-251CB3DDE547}" type="presOf" srcId="{FDBBC9BE-7125-414B-9BC4-6E2AEB0D36B9}" destId="{4DD572C2-6C4A-42BA-8B3A-196270A6DDA4}" srcOrd="0" destOrd="0" presId="urn:microsoft.com/office/officeart/2008/layout/SquareAccentList"/>
    <dgm:cxn modelId="{86F7C487-E898-46E1-935D-3E01477DDB37}" srcId="{D264B120-1D09-40F1-A8D6-18885A0338CF}" destId="{D439297F-E3ED-4316-8B50-D70AD8428E72}" srcOrd="1" destOrd="0" parTransId="{21090597-062C-45D9-9CDE-3FA776AC8AFF}" sibTransId="{6BA00710-670C-4633-8E8E-DB763DD4777A}"/>
    <dgm:cxn modelId="{CEC93691-D4D5-480D-925B-9E8F46B94F41}" srcId="{FDBBC9BE-7125-414B-9BC4-6E2AEB0D36B9}" destId="{82F60060-7CCC-4A95-A00C-FB525AFBDD1F}" srcOrd="0" destOrd="0" parTransId="{848FD3A5-3CA2-4053-9519-33428E4E6AFC}" sibTransId="{123EC060-64F6-4958-8A07-6B49052A94BF}"/>
    <dgm:cxn modelId="{05DF339C-36BE-4E92-91DA-BD00C9E16805}" type="presOf" srcId="{D439297F-E3ED-4316-8B50-D70AD8428E72}" destId="{4F216ED9-41BB-4558-BBEE-A79B918B132D}" srcOrd="0" destOrd="0" presId="urn:microsoft.com/office/officeart/2008/layout/SquareAccentList"/>
    <dgm:cxn modelId="{632BFD39-FD69-4E0B-9F8A-C0AF8FD129F5}" srcId="{D439297F-E3ED-4316-8B50-D70AD8428E72}" destId="{ADAE82F0-58EB-4E93-9F94-D6EA6384A518}" srcOrd="2" destOrd="0" parTransId="{608A0ED3-340F-4509-B43C-72445391FE51}" sibTransId="{7066C80E-BF89-4625-A061-44C822CF7634}"/>
    <dgm:cxn modelId="{378C2689-3146-40BF-B2D9-3275546AB0F6}" type="presOf" srcId="{D264B120-1D09-40F1-A8D6-18885A0338CF}" destId="{C77AB227-D074-4F1A-82AA-B8327A831AA7}" srcOrd="0" destOrd="0" presId="urn:microsoft.com/office/officeart/2008/layout/SquareAccentList"/>
    <dgm:cxn modelId="{58DB64A1-21A5-4A1D-BF34-E43F59A1BB4F}" type="presOf" srcId="{17E06465-35C8-481F-99EA-AA5A5FA205F6}" destId="{0963EAC8-E913-4EE8-B9FC-9C1BA67A0E29}" srcOrd="0" destOrd="0" presId="urn:microsoft.com/office/officeart/2008/layout/SquareAccentList"/>
    <dgm:cxn modelId="{46B4AA19-3F0B-4C5E-AD2C-CC63996A201D}" type="presParOf" srcId="{C77AB227-D074-4F1A-82AA-B8327A831AA7}" destId="{9D389DED-D7B2-4A4B-9874-A17922277F74}" srcOrd="0" destOrd="0" presId="urn:microsoft.com/office/officeart/2008/layout/SquareAccentList"/>
    <dgm:cxn modelId="{289D83C3-CDCC-4B82-BA84-65687D997B1C}" type="presParOf" srcId="{9D389DED-D7B2-4A4B-9874-A17922277F74}" destId="{772F2019-DBFC-496F-96ED-CFC7964FCC6D}" srcOrd="0" destOrd="0" presId="urn:microsoft.com/office/officeart/2008/layout/SquareAccentList"/>
    <dgm:cxn modelId="{C51B19DD-03EF-4C65-956A-755F5F107A23}" type="presParOf" srcId="{772F2019-DBFC-496F-96ED-CFC7964FCC6D}" destId="{AC2A2654-053C-4714-8554-A724696D0B1E}" srcOrd="0" destOrd="0" presId="urn:microsoft.com/office/officeart/2008/layout/SquareAccentList"/>
    <dgm:cxn modelId="{3F7E1B74-5411-44A5-A758-D08BDB32D4A1}" type="presParOf" srcId="{772F2019-DBFC-496F-96ED-CFC7964FCC6D}" destId="{C95085F0-E24E-46B6-A334-8365FB40E46B}" srcOrd="1" destOrd="0" presId="urn:microsoft.com/office/officeart/2008/layout/SquareAccentList"/>
    <dgm:cxn modelId="{61DE5840-4F15-4312-82CD-E7A655AF9FEB}" type="presParOf" srcId="{772F2019-DBFC-496F-96ED-CFC7964FCC6D}" destId="{4DD572C2-6C4A-42BA-8B3A-196270A6DDA4}" srcOrd="2" destOrd="0" presId="urn:microsoft.com/office/officeart/2008/layout/SquareAccentList"/>
    <dgm:cxn modelId="{20E63CAC-F0BD-43BE-A12C-CED2F3CBB7F6}" type="presParOf" srcId="{9D389DED-D7B2-4A4B-9874-A17922277F74}" destId="{C5192D97-0F3E-442C-BC65-3816D7833131}" srcOrd="1" destOrd="0" presId="urn:microsoft.com/office/officeart/2008/layout/SquareAccentList"/>
    <dgm:cxn modelId="{510BC63D-4DDB-4BF2-A863-092C3F9F35AD}" type="presParOf" srcId="{C5192D97-0F3E-442C-BC65-3816D7833131}" destId="{97449E72-2272-4429-A5C4-ED1DEC285DDE}" srcOrd="0" destOrd="0" presId="urn:microsoft.com/office/officeart/2008/layout/SquareAccentList"/>
    <dgm:cxn modelId="{5EB021BD-6684-4EFC-9DDE-1AF1AFE81C6B}" type="presParOf" srcId="{97449E72-2272-4429-A5C4-ED1DEC285DDE}" destId="{0A64DBBA-2340-4449-9991-59CBB6CF0FAE}" srcOrd="0" destOrd="0" presId="urn:microsoft.com/office/officeart/2008/layout/SquareAccentList"/>
    <dgm:cxn modelId="{C1DA7880-5AF6-4DE6-9694-B071ECA55C89}" type="presParOf" srcId="{97449E72-2272-4429-A5C4-ED1DEC285DDE}" destId="{38A4363C-B354-4133-9D4B-E770EDE934C2}" srcOrd="1" destOrd="0" presId="urn:microsoft.com/office/officeart/2008/layout/SquareAccentList"/>
    <dgm:cxn modelId="{409C598B-E0CC-45AB-843E-88D3CEA8097E}" type="presParOf" srcId="{C5192D97-0F3E-442C-BC65-3816D7833131}" destId="{7A157686-4F90-4359-9064-92A6D62FBEAC}" srcOrd="1" destOrd="0" presId="urn:microsoft.com/office/officeart/2008/layout/SquareAccentList"/>
    <dgm:cxn modelId="{C8D26B14-B60B-44D2-932B-D1180DE315AE}" type="presParOf" srcId="{7A157686-4F90-4359-9064-92A6D62FBEAC}" destId="{A1E3DBD9-4684-494B-B619-2177CF792A4D}" srcOrd="0" destOrd="0" presId="urn:microsoft.com/office/officeart/2008/layout/SquareAccentList"/>
    <dgm:cxn modelId="{E6029A8F-06E3-42CF-8867-BC644F677893}" type="presParOf" srcId="{7A157686-4F90-4359-9064-92A6D62FBEAC}" destId="{03EDB397-5E39-41A9-AAE8-38A429A033AD}" srcOrd="1" destOrd="0" presId="urn:microsoft.com/office/officeart/2008/layout/SquareAccentList"/>
    <dgm:cxn modelId="{B8E21437-7AAF-40D6-96A6-69051DE34AF3}" type="presParOf" srcId="{C77AB227-D074-4F1A-82AA-B8327A831AA7}" destId="{E002C5F4-3771-4D6E-8D02-1EACE05ACBF0}" srcOrd="1" destOrd="0" presId="urn:microsoft.com/office/officeart/2008/layout/SquareAccentList"/>
    <dgm:cxn modelId="{4C360CDE-7E09-41DA-A49E-B9D0969FAB7E}" type="presParOf" srcId="{E002C5F4-3771-4D6E-8D02-1EACE05ACBF0}" destId="{B1584C94-CC4E-421B-9239-8BEF34F1BC83}" srcOrd="0" destOrd="0" presId="urn:microsoft.com/office/officeart/2008/layout/SquareAccentList"/>
    <dgm:cxn modelId="{4B254366-4983-4904-8C4D-1EA363677552}" type="presParOf" srcId="{B1584C94-CC4E-421B-9239-8BEF34F1BC83}" destId="{CDFDF510-A20C-4F0E-A488-B56649067597}" srcOrd="0" destOrd="0" presId="urn:microsoft.com/office/officeart/2008/layout/SquareAccentList"/>
    <dgm:cxn modelId="{90ADADFC-0DE3-4ACF-AE3D-51CC8F17A14B}" type="presParOf" srcId="{B1584C94-CC4E-421B-9239-8BEF34F1BC83}" destId="{7D88C0D0-D2EB-4977-B62D-90138029A974}" srcOrd="1" destOrd="0" presId="urn:microsoft.com/office/officeart/2008/layout/SquareAccentList"/>
    <dgm:cxn modelId="{0BFD0BE1-D327-4E68-9E24-DB7C8A5B8334}" type="presParOf" srcId="{B1584C94-CC4E-421B-9239-8BEF34F1BC83}" destId="{4F216ED9-41BB-4558-BBEE-A79B918B132D}" srcOrd="2" destOrd="0" presId="urn:microsoft.com/office/officeart/2008/layout/SquareAccentList"/>
    <dgm:cxn modelId="{99BCDDD5-FD98-4D03-9106-424843A50BAA}" type="presParOf" srcId="{E002C5F4-3771-4D6E-8D02-1EACE05ACBF0}" destId="{DE3C85EC-48C9-40F2-8014-E07AA3D5C846}" srcOrd="1" destOrd="0" presId="urn:microsoft.com/office/officeart/2008/layout/SquareAccentList"/>
    <dgm:cxn modelId="{16E4D6B0-B32C-4D95-BD05-248F2B953A8A}" type="presParOf" srcId="{DE3C85EC-48C9-40F2-8014-E07AA3D5C846}" destId="{1EB5A97F-358C-4900-A791-2623B7DEF00B}" srcOrd="0" destOrd="0" presId="urn:microsoft.com/office/officeart/2008/layout/SquareAccentList"/>
    <dgm:cxn modelId="{C97762AA-12E5-4A22-9CBD-82BC9389303B}" type="presParOf" srcId="{1EB5A97F-358C-4900-A791-2623B7DEF00B}" destId="{7C71DD6C-CE5C-40FD-965A-FCBEA7887D82}" srcOrd="0" destOrd="0" presId="urn:microsoft.com/office/officeart/2008/layout/SquareAccentList"/>
    <dgm:cxn modelId="{1239307D-C190-4794-84BF-E06837D2876F}" type="presParOf" srcId="{1EB5A97F-358C-4900-A791-2623B7DEF00B}" destId="{0963EAC8-E913-4EE8-B9FC-9C1BA67A0E29}" srcOrd="1" destOrd="0" presId="urn:microsoft.com/office/officeart/2008/layout/SquareAccentList"/>
    <dgm:cxn modelId="{4F890E12-A6F8-4CB5-8966-9505B12DBAE8}" type="presParOf" srcId="{DE3C85EC-48C9-40F2-8014-E07AA3D5C846}" destId="{34F44652-BD2E-491B-9636-6AC1C03EEC56}" srcOrd="1" destOrd="0" presId="urn:microsoft.com/office/officeart/2008/layout/SquareAccentList"/>
    <dgm:cxn modelId="{F5332273-1F16-4DB7-B4F9-6AB7A2B1E15B}" type="presParOf" srcId="{34F44652-BD2E-491B-9636-6AC1C03EEC56}" destId="{05B88F27-7A77-48D0-9A1E-14AFB857580A}" srcOrd="0" destOrd="0" presId="urn:microsoft.com/office/officeart/2008/layout/SquareAccentList"/>
    <dgm:cxn modelId="{399B2E83-FEE2-42EB-A34A-83405DD62492}" type="presParOf" srcId="{34F44652-BD2E-491B-9636-6AC1C03EEC56}" destId="{C58CC4A1-2BE6-47C8-9576-AB397FE4E058}" srcOrd="1" destOrd="0" presId="urn:microsoft.com/office/officeart/2008/layout/SquareAccentList"/>
    <dgm:cxn modelId="{5B7C0BCA-8135-4484-B9B7-48FE4576C065}" type="presParOf" srcId="{DE3C85EC-48C9-40F2-8014-E07AA3D5C846}" destId="{40D8F43A-7225-4079-BA92-33D3CAC01FF5}" srcOrd="2" destOrd="0" presId="urn:microsoft.com/office/officeart/2008/layout/SquareAccentList"/>
    <dgm:cxn modelId="{B54DC490-1367-42AC-B101-8CD1EABEF1E2}" type="presParOf" srcId="{40D8F43A-7225-4079-BA92-33D3CAC01FF5}" destId="{313AF449-7438-4D4E-8672-33846F3FA6FB}" srcOrd="0" destOrd="0" presId="urn:microsoft.com/office/officeart/2008/layout/SquareAccentList"/>
    <dgm:cxn modelId="{8A8FA5F0-A504-44CF-85AC-C295DEBF9E73}" type="presParOf" srcId="{40D8F43A-7225-4079-BA92-33D3CAC01FF5}" destId="{0ED60080-69BA-42EA-96A1-E0E88DDD3BA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4B120-1D09-40F1-A8D6-18885A0338CF}" type="doc">
      <dgm:prSet loTypeId="urn:microsoft.com/office/officeart/2008/layout/SquareAccentLis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DBBC9BE-7125-414B-9BC4-6E2AEB0D36B9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Внешние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3B118032-5FC2-4174-A553-C4CC491D653B}" type="parTrans" cxnId="{8D023046-3509-426A-A111-81379475B10D}">
      <dgm:prSet/>
      <dgm:spPr/>
      <dgm:t>
        <a:bodyPr/>
        <a:lstStyle/>
        <a:p>
          <a:endParaRPr lang="ru-RU"/>
        </a:p>
      </dgm:t>
    </dgm:pt>
    <dgm:pt modelId="{CA068C7A-FBC1-4A10-BE5A-53ABA3F2EF82}" type="sibTrans" cxnId="{8D023046-3509-426A-A111-81379475B10D}">
      <dgm:prSet/>
      <dgm:spPr/>
      <dgm:t>
        <a:bodyPr/>
        <a:lstStyle/>
        <a:p>
          <a:endParaRPr lang="ru-RU"/>
        </a:p>
      </dgm:t>
    </dgm:pt>
    <dgm:pt modelId="{D439297F-E3ED-4316-8B50-D70AD8428E72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Внутренние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21090597-062C-45D9-9CDE-3FA776AC8AFF}" type="parTrans" cxnId="{86F7C487-E898-46E1-935D-3E01477DDB37}">
      <dgm:prSet/>
      <dgm:spPr/>
      <dgm:t>
        <a:bodyPr/>
        <a:lstStyle/>
        <a:p>
          <a:endParaRPr lang="ru-RU"/>
        </a:p>
      </dgm:t>
    </dgm:pt>
    <dgm:pt modelId="{6BA00710-670C-4633-8E8E-DB763DD4777A}" type="sibTrans" cxnId="{86F7C487-E898-46E1-935D-3E01477DDB37}">
      <dgm:prSet/>
      <dgm:spPr/>
      <dgm:t>
        <a:bodyPr/>
        <a:lstStyle/>
        <a:p>
          <a:endParaRPr lang="ru-RU"/>
        </a:p>
      </dgm:t>
    </dgm:pt>
    <dgm:pt modelId="{17E06465-35C8-481F-99EA-AA5A5FA205F6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Нарушение порядка ведения бухгалтерского учета и отчетности. 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820EE33-F77E-40F1-B856-D60702D739E6}" type="parTrans" cxnId="{230EA4D1-FD5E-445B-9D8D-653D4D685E84}">
      <dgm:prSet/>
      <dgm:spPr/>
      <dgm:t>
        <a:bodyPr/>
        <a:lstStyle/>
        <a:p>
          <a:endParaRPr lang="ru-RU"/>
        </a:p>
      </dgm:t>
    </dgm:pt>
    <dgm:pt modelId="{C5032C7E-C826-4657-BC7C-B24D3A59C841}" type="sibTrans" cxnId="{230EA4D1-FD5E-445B-9D8D-653D4D685E84}">
      <dgm:prSet/>
      <dgm:spPr/>
      <dgm:t>
        <a:bodyPr/>
        <a:lstStyle/>
        <a:p>
          <a:endParaRPr lang="ru-RU"/>
        </a:p>
      </dgm:t>
    </dgm:pt>
    <dgm:pt modelId="{2C7095C9-E2B6-4487-86BA-502111A5913B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Незаконное использование налоговых льгот.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5841957A-DD13-4DDA-97C5-B34E8F60989A}" type="parTrans" cxnId="{4B539E80-153E-40A0-8552-1751EB1879E0}">
      <dgm:prSet/>
      <dgm:spPr/>
      <dgm:t>
        <a:bodyPr/>
        <a:lstStyle/>
        <a:p>
          <a:endParaRPr lang="ru-RU"/>
        </a:p>
      </dgm:t>
    </dgm:pt>
    <dgm:pt modelId="{F2BF6CD1-D36E-4714-80DB-49D82CEF7E01}" type="sibTrans" cxnId="{4B539E80-153E-40A0-8552-1751EB1879E0}">
      <dgm:prSet/>
      <dgm:spPr/>
      <dgm:t>
        <a:bodyPr/>
        <a:lstStyle/>
        <a:p>
          <a:endParaRPr lang="ru-RU"/>
        </a:p>
      </dgm:t>
    </dgm:pt>
    <dgm:pt modelId="{ADAE82F0-58EB-4E93-9F94-D6EA6384A518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Случаи, когда добровольческая организация предоставляет ключевым заинтересованным сторонам ненадежную финансовую информацию.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608A0ED3-340F-4509-B43C-72445391FE51}" type="parTrans" cxnId="{632BFD39-FD69-4E0B-9F8A-C0AF8FD129F5}">
      <dgm:prSet/>
      <dgm:spPr/>
      <dgm:t>
        <a:bodyPr/>
        <a:lstStyle/>
        <a:p>
          <a:endParaRPr lang="ru-RU"/>
        </a:p>
      </dgm:t>
    </dgm:pt>
    <dgm:pt modelId="{7066C80E-BF89-4625-A061-44C822CF7634}" type="sibTrans" cxnId="{632BFD39-FD69-4E0B-9F8A-C0AF8FD129F5}">
      <dgm:prSet/>
      <dgm:spPr/>
      <dgm:t>
        <a:bodyPr/>
        <a:lstStyle/>
        <a:p>
          <a:endParaRPr lang="ru-RU"/>
        </a:p>
      </dgm:t>
    </dgm:pt>
    <dgm:pt modelId="{9B745EAB-5043-48A2-A323-4AC0A010E019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Риски </a:t>
          </a:r>
          <a:r>
            <a:rPr lang="ru-RU" sz="1400" dirty="0" err="1" smtClean="0">
              <a:latin typeface="Arial Black" panose="020B0A04020102020204" pitchFamily="34" charset="0"/>
            </a:rPr>
            <a:t>фандрайзинга</a:t>
          </a:r>
          <a:r>
            <a:rPr lang="ru-RU" sz="1400" dirty="0" smtClean="0">
              <a:latin typeface="Arial Black" panose="020B0A04020102020204" pitchFamily="34" charset="0"/>
            </a:rPr>
            <a:t> («короткие» пожертвования; отсутствие диверсификации источников).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CBD4793A-C844-4720-9774-5F46EE750398}" type="parTrans" cxnId="{F787BF45-4F2E-4542-829E-6465D7AD6553}">
      <dgm:prSet/>
      <dgm:spPr/>
      <dgm:t>
        <a:bodyPr/>
        <a:lstStyle/>
        <a:p>
          <a:endParaRPr lang="ru-RU"/>
        </a:p>
      </dgm:t>
    </dgm:pt>
    <dgm:pt modelId="{5ABFA1A5-96B5-4874-826F-69C590CE949C}" type="sibTrans" cxnId="{F787BF45-4F2E-4542-829E-6465D7AD6553}">
      <dgm:prSet/>
      <dgm:spPr/>
      <dgm:t>
        <a:bodyPr/>
        <a:lstStyle/>
        <a:p>
          <a:endParaRPr lang="ru-RU"/>
        </a:p>
      </dgm:t>
    </dgm:pt>
    <dgm:pt modelId="{D31B5309-7CAB-4B21-8DE7-0AA8B7DD6543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Нестабильные цены на товары, работы и услуги, приобретаемые для реализации программ и проектов.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16278F98-1F0E-4301-B490-3F7EA0A58618}" type="parTrans" cxnId="{007BDC12-F1CE-4758-A012-FDF72716C61C}">
      <dgm:prSet/>
      <dgm:spPr/>
      <dgm:t>
        <a:bodyPr/>
        <a:lstStyle/>
        <a:p>
          <a:endParaRPr lang="ru-RU"/>
        </a:p>
      </dgm:t>
    </dgm:pt>
    <dgm:pt modelId="{E6228243-89B6-4D1E-BE03-BA8870367937}" type="sibTrans" cxnId="{007BDC12-F1CE-4758-A012-FDF72716C61C}">
      <dgm:prSet/>
      <dgm:spPr/>
      <dgm:t>
        <a:bodyPr/>
        <a:lstStyle/>
        <a:p>
          <a:endParaRPr lang="ru-RU"/>
        </a:p>
      </dgm:t>
    </dgm:pt>
    <dgm:pt modelId="{C77AB227-D074-4F1A-82AA-B8327A831AA7}" type="pres">
      <dgm:prSet presAssocID="{D264B120-1D09-40F1-A8D6-18885A0338CF}" presName="layout" presStyleCnt="0">
        <dgm:presLayoutVars>
          <dgm:chMax/>
          <dgm:chPref/>
          <dgm:dir/>
          <dgm:resizeHandles/>
        </dgm:presLayoutVars>
      </dgm:prSet>
      <dgm:spPr/>
    </dgm:pt>
    <dgm:pt modelId="{9D389DED-D7B2-4A4B-9874-A17922277F74}" type="pres">
      <dgm:prSet presAssocID="{FDBBC9BE-7125-414B-9BC4-6E2AEB0D36B9}" presName="root" presStyleCnt="0">
        <dgm:presLayoutVars>
          <dgm:chMax/>
          <dgm:chPref/>
        </dgm:presLayoutVars>
      </dgm:prSet>
      <dgm:spPr/>
    </dgm:pt>
    <dgm:pt modelId="{772F2019-DBFC-496F-96ED-CFC7964FCC6D}" type="pres">
      <dgm:prSet presAssocID="{FDBBC9BE-7125-414B-9BC4-6E2AEB0D36B9}" presName="rootComposite" presStyleCnt="0">
        <dgm:presLayoutVars/>
      </dgm:prSet>
      <dgm:spPr/>
    </dgm:pt>
    <dgm:pt modelId="{AC2A2654-053C-4714-8554-A724696D0B1E}" type="pres">
      <dgm:prSet presAssocID="{FDBBC9BE-7125-414B-9BC4-6E2AEB0D36B9}" presName="ParentAccent" presStyleLbl="alignNode1" presStyleIdx="0" presStyleCnt="2"/>
      <dgm:spPr/>
    </dgm:pt>
    <dgm:pt modelId="{C95085F0-E24E-46B6-A334-8365FB40E46B}" type="pres">
      <dgm:prSet presAssocID="{FDBBC9BE-7125-414B-9BC4-6E2AEB0D36B9}" presName="ParentSmallAccent" presStyleLbl="fgAcc1" presStyleIdx="0" presStyleCnt="2"/>
      <dgm:spPr/>
    </dgm:pt>
    <dgm:pt modelId="{4DD572C2-6C4A-42BA-8B3A-196270A6DDA4}" type="pres">
      <dgm:prSet presAssocID="{FDBBC9BE-7125-414B-9BC4-6E2AEB0D36B9}" presName="Parent" presStyleLbl="revTx" presStyleIdx="0" presStyleCnt="7">
        <dgm:presLayoutVars>
          <dgm:chMax/>
          <dgm:chPref val="4"/>
          <dgm:bulletEnabled val="1"/>
        </dgm:presLayoutVars>
      </dgm:prSet>
      <dgm:spPr/>
    </dgm:pt>
    <dgm:pt modelId="{C5192D97-0F3E-442C-BC65-3816D7833131}" type="pres">
      <dgm:prSet presAssocID="{FDBBC9BE-7125-414B-9BC4-6E2AEB0D36B9}" presName="childShape" presStyleCnt="0">
        <dgm:presLayoutVars>
          <dgm:chMax val="0"/>
          <dgm:chPref val="0"/>
        </dgm:presLayoutVars>
      </dgm:prSet>
      <dgm:spPr/>
    </dgm:pt>
    <dgm:pt modelId="{520F09B8-96B7-43A8-9927-8E34C707BDCC}" type="pres">
      <dgm:prSet presAssocID="{D31B5309-7CAB-4B21-8DE7-0AA8B7DD6543}" presName="childComposite" presStyleCnt="0">
        <dgm:presLayoutVars>
          <dgm:chMax val="0"/>
          <dgm:chPref val="0"/>
        </dgm:presLayoutVars>
      </dgm:prSet>
      <dgm:spPr/>
    </dgm:pt>
    <dgm:pt modelId="{AB7A382F-7580-452F-9BE4-29F8DD6D7961}" type="pres">
      <dgm:prSet presAssocID="{D31B5309-7CAB-4B21-8DE7-0AA8B7DD6543}" presName="ChildAccent" presStyleLbl="solidFgAcc1" presStyleIdx="0" presStyleCnt="5"/>
      <dgm:spPr/>
    </dgm:pt>
    <dgm:pt modelId="{1866AFA6-4325-4691-A1CD-E46BDF5914E1}" type="pres">
      <dgm:prSet presAssocID="{D31B5309-7CAB-4B21-8DE7-0AA8B7DD6543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57686-4F90-4359-9064-92A6D62FBEAC}" type="pres">
      <dgm:prSet presAssocID="{9B745EAB-5043-48A2-A323-4AC0A010E019}" presName="childComposite" presStyleCnt="0">
        <dgm:presLayoutVars>
          <dgm:chMax val="0"/>
          <dgm:chPref val="0"/>
        </dgm:presLayoutVars>
      </dgm:prSet>
      <dgm:spPr/>
    </dgm:pt>
    <dgm:pt modelId="{A1E3DBD9-4684-494B-B619-2177CF792A4D}" type="pres">
      <dgm:prSet presAssocID="{9B745EAB-5043-48A2-A323-4AC0A010E019}" presName="ChildAccent" presStyleLbl="solidFgAcc1" presStyleIdx="1" presStyleCnt="5"/>
      <dgm:spPr/>
    </dgm:pt>
    <dgm:pt modelId="{03EDB397-5E39-41A9-AAE8-38A429A033AD}" type="pres">
      <dgm:prSet presAssocID="{9B745EAB-5043-48A2-A323-4AC0A010E019}" presName="Child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2C5F4-3771-4D6E-8D02-1EACE05ACBF0}" type="pres">
      <dgm:prSet presAssocID="{D439297F-E3ED-4316-8B50-D70AD8428E72}" presName="root" presStyleCnt="0">
        <dgm:presLayoutVars>
          <dgm:chMax/>
          <dgm:chPref/>
        </dgm:presLayoutVars>
      </dgm:prSet>
      <dgm:spPr/>
    </dgm:pt>
    <dgm:pt modelId="{B1584C94-CC4E-421B-9239-8BEF34F1BC83}" type="pres">
      <dgm:prSet presAssocID="{D439297F-E3ED-4316-8B50-D70AD8428E72}" presName="rootComposite" presStyleCnt="0">
        <dgm:presLayoutVars/>
      </dgm:prSet>
      <dgm:spPr/>
    </dgm:pt>
    <dgm:pt modelId="{CDFDF510-A20C-4F0E-A488-B56649067597}" type="pres">
      <dgm:prSet presAssocID="{D439297F-E3ED-4316-8B50-D70AD8428E72}" presName="ParentAccent" presStyleLbl="alignNode1" presStyleIdx="1" presStyleCnt="2"/>
      <dgm:spPr/>
    </dgm:pt>
    <dgm:pt modelId="{7D88C0D0-D2EB-4977-B62D-90138029A974}" type="pres">
      <dgm:prSet presAssocID="{D439297F-E3ED-4316-8B50-D70AD8428E72}" presName="ParentSmallAccent" presStyleLbl="fgAcc1" presStyleIdx="1" presStyleCnt="2"/>
      <dgm:spPr/>
    </dgm:pt>
    <dgm:pt modelId="{4F216ED9-41BB-4558-BBEE-A79B918B132D}" type="pres">
      <dgm:prSet presAssocID="{D439297F-E3ED-4316-8B50-D70AD8428E72}" presName="Parent" presStyleLbl="revTx" presStyleIdx="3" presStyleCnt="7">
        <dgm:presLayoutVars>
          <dgm:chMax/>
          <dgm:chPref val="4"/>
          <dgm:bulletEnabled val="1"/>
        </dgm:presLayoutVars>
      </dgm:prSet>
      <dgm:spPr/>
    </dgm:pt>
    <dgm:pt modelId="{DE3C85EC-48C9-40F2-8014-E07AA3D5C846}" type="pres">
      <dgm:prSet presAssocID="{D439297F-E3ED-4316-8B50-D70AD8428E72}" presName="childShape" presStyleCnt="0">
        <dgm:presLayoutVars>
          <dgm:chMax val="0"/>
          <dgm:chPref val="0"/>
        </dgm:presLayoutVars>
      </dgm:prSet>
      <dgm:spPr/>
    </dgm:pt>
    <dgm:pt modelId="{1EB5A97F-358C-4900-A791-2623B7DEF00B}" type="pres">
      <dgm:prSet presAssocID="{17E06465-35C8-481F-99EA-AA5A5FA205F6}" presName="childComposite" presStyleCnt="0">
        <dgm:presLayoutVars>
          <dgm:chMax val="0"/>
          <dgm:chPref val="0"/>
        </dgm:presLayoutVars>
      </dgm:prSet>
      <dgm:spPr/>
    </dgm:pt>
    <dgm:pt modelId="{7C71DD6C-CE5C-40FD-965A-FCBEA7887D82}" type="pres">
      <dgm:prSet presAssocID="{17E06465-35C8-481F-99EA-AA5A5FA205F6}" presName="ChildAccent" presStyleLbl="solidFgAcc1" presStyleIdx="2" presStyleCnt="5"/>
      <dgm:spPr/>
    </dgm:pt>
    <dgm:pt modelId="{0963EAC8-E913-4EE8-B9FC-9C1BA67A0E29}" type="pres">
      <dgm:prSet presAssocID="{17E06465-35C8-481F-99EA-AA5A5FA205F6}" presName="Child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44652-BD2E-491B-9636-6AC1C03EEC56}" type="pres">
      <dgm:prSet presAssocID="{2C7095C9-E2B6-4487-86BA-502111A5913B}" presName="childComposite" presStyleCnt="0">
        <dgm:presLayoutVars>
          <dgm:chMax val="0"/>
          <dgm:chPref val="0"/>
        </dgm:presLayoutVars>
      </dgm:prSet>
      <dgm:spPr/>
    </dgm:pt>
    <dgm:pt modelId="{05B88F27-7A77-48D0-9A1E-14AFB857580A}" type="pres">
      <dgm:prSet presAssocID="{2C7095C9-E2B6-4487-86BA-502111A5913B}" presName="ChildAccent" presStyleLbl="solidFgAcc1" presStyleIdx="3" presStyleCnt="5"/>
      <dgm:spPr/>
    </dgm:pt>
    <dgm:pt modelId="{C58CC4A1-2BE6-47C8-9576-AB397FE4E058}" type="pres">
      <dgm:prSet presAssocID="{2C7095C9-E2B6-4487-86BA-502111A5913B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D8F43A-7225-4079-BA92-33D3CAC01FF5}" type="pres">
      <dgm:prSet presAssocID="{ADAE82F0-58EB-4E93-9F94-D6EA6384A518}" presName="childComposite" presStyleCnt="0">
        <dgm:presLayoutVars>
          <dgm:chMax val="0"/>
          <dgm:chPref val="0"/>
        </dgm:presLayoutVars>
      </dgm:prSet>
      <dgm:spPr/>
    </dgm:pt>
    <dgm:pt modelId="{313AF449-7438-4D4E-8672-33846F3FA6FB}" type="pres">
      <dgm:prSet presAssocID="{ADAE82F0-58EB-4E93-9F94-D6EA6384A518}" presName="ChildAccent" presStyleLbl="solidFgAcc1" presStyleIdx="4" presStyleCnt="5"/>
      <dgm:spPr/>
    </dgm:pt>
    <dgm:pt modelId="{0ED60080-69BA-42EA-96A1-E0E88DDD3BAB}" type="pres">
      <dgm:prSet presAssocID="{ADAE82F0-58EB-4E93-9F94-D6EA6384A518}" presName="Child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BDC12-F1CE-4758-A012-FDF72716C61C}" srcId="{FDBBC9BE-7125-414B-9BC4-6E2AEB0D36B9}" destId="{D31B5309-7CAB-4B21-8DE7-0AA8B7DD6543}" srcOrd="0" destOrd="0" parTransId="{16278F98-1F0E-4301-B490-3F7EA0A58618}" sibTransId="{E6228243-89B6-4D1E-BE03-BA8870367937}"/>
    <dgm:cxn modelId="{58DB64A1-21A5-4A1D-BF34-E43F59A1BB4F}" type="presOf" srcId="{17E06465-35C8-481F-99EA-AA5A5FA205F6}" destId="{0963EAC8-E913-4EE8-B9FC-9C1BA67A0E29}" srcOrd="0" destOrd="0" presId="urn:microsoft.com/office/officeart/2008/layout/SquareAccentList"/>
    <dgm:cxn modelId="{046FF053-6517-4853-BB84-251CB3DDE547}" type="presOf" srcId="{FDBBC9BE-7125-414B-9BC4-6E2AEB0D36B9}" destId="{4DD572C2-6C4A-42BA-8B3A-196270A6DDA4}" srcOrd="0" destOrd="0" presId="urn:microsoft.com/office/officeart/2008/layout/SquareAccentList"/>
    <dgm:cxn modelId="{05DF339C-36BE-4E92-91DA-BD00C9E16805}" type="presOf" srcId="{D439297F-E3ED-4316-8B50-D70AD8428E72}" destId="{4F216ED9-41BB-4558-BBEE-A79B918B132D}" srcOrd="0" destOrd="0" presId="urn:microsoft.com/office/officeart/2008/layout/SquareAccentList"/>
    <dgm:cxn modelId="{632BFD39-FD69-4E0B-9F8A-C0AF8FD129F5}" srcId="{D439297F-E3ED-4316-8B50-D70AD8428E72}" destId="{ADAE82F0-58EB-4E93-9F94-D6EA6384A518}" srcOrd="2" destOrd="0" parTransId="{608A0ED3-340F-4509-B43C-72445391FE51}" sibTransId="{7066C80E-BF89-4625-A061-44C822CF7634}"/>
    <dgm:cxn modelId="{2D680103-1EE3-4F24-874C-F4CB0B16C9B8}" type="presOf" srcId="{D31B5309-7CAB-4B21-8DE7-0AA8B7DD6543}" destId="{1866AFA6-4325-4691-A1CD-E46BDF5914E1}" srcOrd="0" destOrd="0" presId="urn:microsoft.com/office/officeart/2008/layout/SquareAccentList"/>
    <dgm:cxn modelId="{8D023046-3509-426A-A111-81379475B10D}" srcId="{D264B120-1D09-40F1-A8D6-18885A0338CF}" destId="{FDBBC9BE-7125-414B-9BC4-6E2AEB0D36B9}" srcOrd="0" destOrd="0" parTransId="{3B118032-5FC2-4174-A553-C4CC491D653B}" sibTransId="{CA068C7A-FBC1-4A10-BE5A-53ABA3F2EF82}"/>
    <dgm:cxn modelId="{4B539E80-153E-40A0-8552-1751EB1879E0}" srcId="{D439297F-E3ED-4316-8B50-D70AD8428E72}" destId="{2C7095C9-E2B6-4487-86BA-502111A5913B}" srcOrd="1" destOrd="0" parTransId="{5841957A-DD13-4DDA-97C5-B34E8F60989A}" sibTransId="{F2BF6CD1-D36E-4714-80DB-49D82CEF7E01}"/>
    <dgm:cxn modelId="{1E4F35AF-E004-447F-9FD6-DFC5E62D2C36}" type="presOf" srcId="{ADAE82F0-58EB-4E93-9F94-D6EA6384A518}" destId="{0ED60080-69BA-42EA-96A1-E0E88DDD3BAB}" srcOrd="0" destOrd="0" presId="urn:microsoft.com/office/officeart/2008/layout/SquareAccentList"/>
    <dgm:cxn modelId="{26E8FF47-581E-41CF-9B44-B16E2E0A6FBC}" type="presOf" srcId="{2C7095C9-E2B6-4487-86BA-502111A5913B}" destId="{C58CC4A1-2BE6-47C8-9576-AB397FE4E058}" srcOrd="0" destOrd="0" presId="urn:microsoft.com/office/officeart/2008/layout/SquareAccentList"/>
    <dgm:cxn modelId="{86F7C487-E898-46E1-935D-3E01477DDB37}" srcId="{D264B120-1D09-40F1-A8D6-18885A0338CF}" destId="{D439297F-E3ED-4316-8B50-D70AD8428E72}" srcOrd="1" destOrd="0" parTransId="{21090597-062C-45D9-9CDE-3FA776AC8AFF}" sibTransId="{6BA00710-670C-4633-8E8E-DB763DD4777A}"/>
    <dgm:cxn modelId="{230EA4D1-FD5E-445B-9D8D-653D4D685E84}" srcId="{D439297F-E3ED-4316-8B50-D70AD8428E72}" destId="{17E06465-35C8-481F-99EA-AA5A5FA205F6}" srcOrd="0" destOrd="0" parTransId="{3820EE33-F77E-40F1-B856-D60702D739E6}" sibTransId="{C5032C7E-C826-4657-BC7C-B24D3A59C841}"/>
    <dgm:cxn modelId="{378C2689-3146-40BF-B2D9-3275546AB0F6}" type="presOf" srcId="{D264B120-1D09-40F1-A8D6-18885A0338CF}" destId="{C77AB227-D074-4F1A-82AA-B8327A831AA7}" srcOrd="0" destOrd="0" presId="urn:microsoft.com/office/officeart/2008/layout/SquareAccentList"/>
    <dgm:cxn modelId="{F787BF45-4F2E-4542-829E-6465D7AD6553}" srcId="{FDBBC9BE-7125-414B-9BC4-6E2AEB0D36B9}" destId="{9B745EAB-5043-48A2-A323-4AC0A010E019}" srcOrd="1" destOrd="0" parTransId="{CBD4793A-C844-4720-9774-5F46EE750398}" sibTransId="{5ABFA1A5-96B5-4874-826F-69C590CE949C}"/>
    <dgm:cxn modelId="{FCD1C511-EA2B-43D9-890D-503AF1CC1775}" type="presOf" srcId="{9B745EAB-5043-48A2-A323-4AC0A010E019}" destId="{03EDB397-5E39-41A9-AAE8-38A429A033AD}" srcOrd="0" destOrd="0" presId="urn:microsoft.com/office/officeart/2008/layout/SquareAccentList"/>
    <dgm:cxn modelId="{46B4AA19-3F0B-4C5E-AD2C-CC63996A201D}" type="presParOf" srcId="{C77AB227-D074-4F1A-82AA-B8327A831AA7}" destId="{9D389DED-D7B2-4A4B-9874-A17922277F74}" srcOrd="0" destOrd="0" presId="urn:microsoft.com/office/officeart/2008/layout/SquareAccentList"/>
    <dgm:cxn modelId="{289D83C3-CDCC-4B82-BA84-65687D997B1C}" type="presParOf" srcId="{9D389DED-D7B2-4A4B-9874-A17922277F74}" destId="{772F2019-DBFC-496F-96ED-CFC7964FCC6D}" srcOrd="0" destOrd="0" presId="urn:microsoft.com/office/officeart/2008/layout/SquareAccentList"/>
    <dgm:cxn modelId="{C51B19DD-03EF-4C65-956A-755F5F107A23}" type="presParOf" srcId="{772F2019-DBFC-496F-96ED-CFC7964FCC6D}" destId="{AC2A2654-053C-4714-8554-A724696D0B1E}" srcOrd="0" destOrd="0" presId="urn:microsoft.com/office/officeart/2008/layout/SquareAccentList"/>
    <dgm:cxn modelId="{3F7E1B74-5411-44A5-A758-D08BDB32D4A1}" type="presParOf" srcId="{772F2019-DBFC-496F-96ED-CFC7964FCC6D}" destId="{C95085F0-E24E-46B6-A334-8365FB40E46B}" srcOrd="1" destOrd="0" presId="urn:microsoft.com/office/officeart/2008/layout/SquareAccentList"/>
    <dgm:cxn modelId="{61DE5840-4F15-4312-82CD-E7A655AF9FEB}" type="presParOf" srcId="{772F2019-DBFC-496F-96ED-CFC7964FCC6D}" destId="{4DD572C2-6C4A-42BA-8B3A-196270A6DDA4}" srcOrd="2" destOrd="0" presId="urn:microsoft.com/office/officeart/2008/layout/SquareAccentList"/>
    <dgm:cxn modelId="{20E63CAC-F0BD-43BE-A12C-CED2F3CBB7F6}" type="presParOf" srcId="{9D389DED-D7B2-4A4B-9874-A17922277F74}" destId="{C5192D97-0F3E-442C-BC65-3816D7833131}" srcOrd="1" destOrd="0" presId="urn:microsoft.com/office/officeart/2008/layout/SquareAccentList"/>
    <dgm:cxn modelId="{9D222B4C-CEE4-4A5F-AC4F-9ACF6D3867E5}" type="presParOf" srcId="{C5192D97-0F3E-442C-BC65-3816D7833131}" destId="{520F09B8-96B7-43A8-9927-8E34C707BDCC}" srcOrd="0" destOrd="0" presId="urn:microsoft.com/office/officeart/2008/layout/SquareAccentList"/>
    <dgm:cxn modelId="{E30E864F-E9DC-4823-9617-1A5B668A926A}" type="presParOf" srcId="{520F09B8-96B7-43A8-9927-8E34C707BDCC}" destId="{AB7A382F-7580-452F-9BE4-29F8DD6D7961}" srcOrd="0" destOrd="0" presId="urn:microsoft.com/office/officeart/2008/layout/SquareAccentList"/>
    <dgm:cxn modelId="{38656FFF-4094-4DA5-AF99-AC1062F5F9EE}" type="presParOf" srcId="{520F09B8-96B7-43A8-9927-8E34C707BDCC}" destId="{1866AFA6-4325-4691-A1CD-E46BDF5914E1}" srcOrd="1" destOrd="0" presId="urn:microsoft.com/office/officeart/2008/layout/SquareAccentList"/>
    <dgm:cxn modelId="{409C598B-E0CC-45AB-843E-88D3CEA8097E}" type="presParOf" srcId="{C5192D97-0F3E-442C-BC65-3816D7833131}" destId="{7A157686-4F90-4359-9064-92A6D62FBEAC}" srcOrd="1" destOrd="0" presId="urn:microsoft.com/office/officeart/2008/layout/SquareAccentList"/>
    <dgm:cxn modelId="{C8D26B14-B60B-44D2-932B-D1180DE315AE}" type="presParOf" srcId="{7A157686-4F90-4359-9064-92A6D62FBEAC}" destId="{A1E3DBD9-4684-494B-B619-2177CF792A4D}" srcOrd="0" destOrd="0" presId="urn:microsoft.com/office/officeart/2008/layout/SquareAccentList"/>
    <dgm:cxn modelId="{E6029A8F-06E3-42CF-8867-BC644F677893}" type="presParOf" srcId="{7A157686-4F90-4359-9064-92A6D62FBEAC}" destId="{03EDB397-5E39-41A9-AAE8-38A429A033AD}" srcOrd="1" destOrd="0" presId="urn:microsoft.com/office/officeart/2008/layout/SquareAccentList"/>
    <dgm:cxn modelId="{B8E21437-7AAF-40D6-96A6-69051DE34AF3}" type="presParOf" srcId="{C77AB227-D074-4F1A-82AA-B8327A831AA7}" destId="{E002C5F4-3771-4D6E-8D02-1EACE05ACBF0}" srcOrd="1" destOrd="0" presId="urn:microsoft.com/office/officeart/2008/layout/SquareAccentList"/>
    <dgm:cxn modelId="{4C360CDE-7E09-41DA-A49E-B9D0969FAB7E}" type="presParOf" srcId="{E002C5F4-3771-4D6E-8D02-1EACE05ACBF0}" destId="{B1584C94-CC4E-421B-9239-8BEF34F1BC83}" srcOrd="0" destOrd="0" presId="urn:microsoft.com/office/officeart/2008/layout/SquareAccentList"/>
    <dgm:cxn modelId="{4B254366-4983-4904-8C4D-1EA363677552}" type="presParOf" srcId="{B1584C94-CC4E-421B-9239-8BEF34F1BC83}" destId="{CDFDF510-A20C-4F0E-A488-B56649067597}" srcOrd="0" destOrd="0" presId="urn:microsoft.com/office/officeart/2008/layout/SquareAccentList"/>
    <dgm:cxn modelId="{90ADADFC-0DE3-4ACF-AE3D-51CC8F17A14B}" type="presParOf" srcId="{B1584C94-CC4E-421B-9239-8BEF34F1BC83}" destId="{7D88C0D0-D2EB-4977-B62D-90138029A974}" srcOrd="1" destOrd="0" presId="urn:microsoft.com/office/officeart/2008/layout/SquareAccentList"/>
    <dgm:cxn modelId="{0BFD0BE1-D327-4E68-9E24-DB7C8A5B8334}" type="presParOf" srcId="{B1584C94-CC4E-421B-9239-8BEF34F1BC83}" destId="{4F216ED9-41BB-4558-BBEE-A79B918B132D}" srcOrd="2" destOrd="0" presId="urn:microsoft.com/office/officeart/2008/layout/SquareAccentList"/>
    <dgm:cxn modelId="{99BCDDD5-FD98-4D03-9106-424843A50BAA}" type="presParOf" srcId="{E002C5F4-3771-4D6E-8D02-1EACE05ACBF0}" destId="{DE3C85EC-48C9-40F2-8014-E07AA3D5C846}" srcOrd="1" destOrd="0" presId="urn:microsoft.com/office/officeart/2008/layout/SquareAccentList"/>
    <dgm:cxn modelId="{16E4D6B0-B32C-4D95-BD05-248F2B953A8A}" type="presParOf" srcId="{DE3C85EC-48C9-40F2-8014-E07AA3D5C846}" destId="{1EB5A97F-358C-4900-A791-2623B7DEF00B}" srcOrd="0" destOrd="0" presId="urn:microsoft.com/office/officeart/2008/layout/SquareAccentList"/>
    <dgm:cxn modelId="{C97762AA-12E5-4A22-9CBD-82BC9389303B}" type="presParOf" srcId="{1EB5A97F-358C-4900-A791-2623B7DEF00B}" destId="{7C71DD6C-CE5C-40FD-965A-FCBEA7887D82}" srcOrd="0" destOrd="0" presId="urn:microsoft.com/office/officeart/2008/layout/SquareAccentList"/>
    <dgm:cxn modelId="{1239307D-C190-4794-84BF-E06837D2876F}" type="presParOf" srcId="{1EB5A97F-358C-4900-A791-2623B7DEF00B}" destId="{0963EAC8-E913-4EE8-B9FC-9C1BA67A0E29}" srcOrd="1" destOrd="0" presId="urn:microsoft.com/office/officeart/2008/layout/SquareAccentList"/>
    <dgm:cxn modelId="{4F890E12-A6F8-4CB5-8966-9505B12DBAE8}" type="presParOf" srcId="{DE3C85EC-48C9-40F2-8014-E07AA3D5C846}" destId="{34F44652-BD2E-491B-9636-6AC1C03EEC56}" srcOrd="1" destOrd="0" presId="urn:microsoft.com/office/officeart/2008/layout/SquareAccentList"/>
    <dgm:cxn modelId="{F5332273-1F16-4DB7-B4F9-6AB7A2B1E15B}" type="presParOf" srcId="{34F44652-BD2E-491B-9636-6AC1C03EEC56}" destId="{05B88F27-7A77-48D0-9A1E-14AFB857580A}" srcOrd="0" destOrd="0" presId="urn:microsoft.com/office/officeart/2008/layout/SquareAccentList"/>
    <dgm:cxn modelId="{399B2E83-FEE2-42EB-A34A-83405DD62492}" type="presParOf" srcId="{34F44652-BD2E-491B-9636-6AC1C03EEC56}" destId="{C58CC4A1-2BE6-47C8-9576-AB397FE4E058}" srcOrd="1" destOrd="0" presId="urn:microsoft.com/office/officeart/2008/layout/SquareAccentList"/>
    <dgm:cxn modelId="{5B7C0BCA-8135-4484-B9B7-48FE4576C065}" type="presParOf" srcId="{DE3C85EC-48C9-40F2-8014-E07AA3D5C846}" destId="{40D8F43A-7225-4079-BA92-33D3CAC01FF5}" srcOrd="2" destOrd="0" presId="urn:microsoft.com/office/officeart/2008/layout/SquareAccentList"/>
    <dgm:cxn modelId="{B54DC490-1367-42AC-B101-8CD1EABEF1E2}" type="presParOf" srcId="{40D8F43A-7225-4079-BA92-33D3CAC01FF5}" destId="{313AF449-7438-4D4E-8672-33846F3FA6FB}" srcOrd="0" destOrd="0" presId="urn:microsoft.com/office/officeart/2008/layout/SquareAccentList"/>
    <dgm:cxn modelId="{8A8FA5F0-A504-44CF-85AC-C295DEBF9E73}" type="presParOf" srcId="{40D8F43A-7225-4079-BA92-33D3CAC01FF5}" destId="{0ED60080-69BA-42EA-96A1-E0E88DDD3BA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64B120-1D09-40F1-A8D6-18885A0338CF}" type="doc">
      <dgm:prSet loTypeId="urn:microsoft.com/office/officeart/2008/layout/SquareAccentList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DBBC9BE-7125-414B-9BC4-6E2AEB0D36B9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Внешние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3B118032-5FC2-4174-A553-C4CC491D653B}" type="parTrans" cxnId="{8D023046-3509-426A-A111-81379475B10D}">
      <dgm:prSet/>
      <dgm:spPr/>
      <dgm:t>
        <a:bodyPr/>
        <a:lstStyle/>
        <a:p>
          <a:endParaRPr lang="ru-RU"/>
        </a:p>
      </dgm:t>
    </dgm:pt>
    <dgm:pt modelId="{CA068C7A-FBC1-4A10-BE5A-53ABA3F2EF82}" type="sibTrans" cxnId="{8D023046-3509-426A-A111-81379475B10D}">
      <dgm:prSet/>
      <dgm:spPr/>
      <dgm:t>
        <a:bodyPr/>
        <a:lstStyle/>
        <a:p>
          <a:endParaRPr lang="ru-RU"/>
        </a:p>
      </dgm:t>
    </dgm:pt>
    <dgm:pt modelId="{D439297F-E3ED-4316-8B50-D70AD8428E72}">
      <dgm:prSet phldrT="[Текст]" custT="1"/>
      <dgm:spPr/>
      <dgm:t>
        <a:bodyPr/>
        <a:lstStyle/>
        <a:p>
          <a:pPr algn="ctr"/>
          <a:r>
            <a:rPr lang="ru-RU" sz="1600" dirty="0" smtClean="0">
              <a:latin typeface="Arial Black" panose="020B0A04020102020204" pitchFamily="34" charset="0"/>
            </a:rPr>
            <a:t>Внутренние</a:t>
          </a:r>
          <a:endParaRPr lang="ru-RU" sz="1600" dirty="0">
            <a:latin typeface="Arial Black" panose="020B0A04020102020204" pitchFamily="34" charset="0"/>
          </a:endParaRPr>
        </a:p>
      </dgm:t>
    </dgm:pt>
    <dgm:pt modelId="{21090597-062C-45D9-9CDE-3FA776AC8AFF}" type="parTrans" cxnId="{86F7C487-E898-46E1-935D-3E01477DDB37}">
      <dgm:prSet/>
      <dgm:spPr/>
      <dgm:t>
        <a:bodyPr/>
        <a:lstStyle/>
        <a:p>
          <a:endParaRPr lang="ru-RU"/>
        </a:p>
      </dgm:t>
    </dgm:pt>
    <dgm:pt modelId="{6BA00710-670C-4633-8E8E-DB763DD4777A}" type="sibTrans" cxnId="{86F7C487-E898-46E1-935D-3E01477DDB37}">
      <dgm:prSet/>
      <dgm:spPr/>
      <dgm:t>
        <a:bodyPr/>
        <a:lstStyle/>
        <a:p>
          <a:endParaRPr lang="ru-RU"/>
        </a:p>
      </dgm:t>
    </dgm:pt>
    <dgm:pt modelId="{17E06465-35C8-481F-99EA-AA5A5FA205F6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Нецелевое использование средств, имущества. 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3820EE33-F77E-40F1-B856-D60702D739E6}" type="parTrans" cxnId="{230EA4D1-FD5E-445B-9D8D-653D4D685E84}">
      <dgm:prSet/>
      <dgm:spPr/>
      <dgm:t>
        <a:bodyPr/>
        <a:lstStyle/>
        <a:p>
          <a:endParaRPr lang="ru-RU"/>
        </a:p>
      </dgm:t>
    </dgm:pt>
    <dgm:pt modelId="{C5032C7E-C826-4657-BC7C-B24D3A59C841}" type="sibTrans" cxnId="{230EA4D1-FD5E-445B-9D8D-653D4D685E84}">
      <dgm:prSet/>
      <dgm:spPr/>
      <dgm:t>
        <a:bodyPr/>
        <a:lstStyle/>
        <a:p>
          <a:endParaRPr lang="ru-RU"/>
        </a:p>
      </dgm:t>
    </dgm:pt>
    <dgm:pt modelId="{2C7095C9-E2B6-4487-86BA-502111A5913B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Несоблюдение сотрудниками этических норм. 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5841957A-DD13-4DDA-97C5-B34E8F60989A}" type="parTrans" cxnId="{4B539E80-153E-40A0-8552-1751EB1879E0}">
      <dgm:prSet/>
      <dgm:spPr/>
      <dgm:t>
        <a:bodyPr/>
        <a:lstStyle/>
        <a:p>
          <a:endParaRPr lang="ru-RU"/>
        </a:p>
      </dgm:t>
    </dgm:pt>
    <dgm:pt modelId="{F2BF6CD1-D36E-4714-80DB-49D82CEF7E01}" type="sibTrans" cxnId="{4B539E80-153E-40A0-8552-1751EB1879E0}">
      <dgm:prSet/>
      <dgm:spPr/>
      <dgm:t>
        <a:bodyPr/>
        <a:lstStyle/>
        <a:p>
          <a:endParaRPr lang="ru-RU"/>
        </a:p>
      </dgm:t>
    </dgm:pt>
    <dgm:pt modelId="{D31B5309-7CAB-4B21-8DE7-0AA8B7DD6543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Перепрофилирование юридических лиц – </a:t>
          </a:r>
          <a:r>
            <a:rPr lang="ru-RU" sz="1400" dirty="0" err="1" smtClean="0">
              <a:latin typeface="Arial Black" panose="020B0A04020102020204" pitchFamily="34" charset="0"/>
            </a:rPr>
            <a:t>благополучателей</a:t>
          </a:r>
          <a:r>
            <a:rPr lang="ru-RU" sz="1400" dirty="0" smtClean="0">
              <a:latin typeface="Arial Black" panose="020B0A04020102020204" pitchFamily="34" charset="0"/>
            </a:rPr>
            <a:t>. 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16278F98-1F0E-4301-B490-3F7EA0A58618}" type="parTrans" cxnId="{007BDC12-F1CE-4758-A012-FDF72716C61C}">
      <dgm:prSet/>
      <dgm:spPr/>
      <dgm:t>
        <a:bodyPr/>
        <a:lstStyle/>
        <a:p>
          <a:endParaRPr lang="ru-RU"/>
        </a:p>
      </dgm:t>
    </dgm:pt>
    <dgm:pt modelId="{E6228243-89B6-4D1E-BE03-BA8870367937}" type="sibTrans" cxnId="{007BDC12-F1CE-4758-A012-FDF72716C61C}">
      <dgm:prSet/>
      <dgm:spPr/>
      <dgm:t>
        <a:bodyPr/>
        <a:lstStyle/>
        <a:p>
          <a:endParaRPr lang="ru-RU"/>
        </a:p>
      </dgm:t>
    </dgm:pt>
    <dgm:pt modelId="{6BF06C3C-1DD8-4829-8254-23950C0122EC}">
      <dgm:prSet phldrT="[Текст]" custT="1"/>
      <dgm:spPr/>
      <dgm:t>
        <a:bodyPr/>
        <a:lstStyle/>
        <a:p>
          <a:r>
            <a:rPr lang="ru-RU" sz="1400" dirty="0" smtClean="0">
              <a:latin typeface="Arial Black" panose="020B0A04020102020204" pitchFamily="34" charset="0"/>
            </a:rPr>
            <a:t>Изменение региональной политики или позиции местных властей. Они могут привести к необходимости пересмотра программ и проектов. </a:t>
          </a:r>
          <a:endParaRPr lang="ru-RU" sz="1400" dirty="0">
            <a:latin typeface="Arial Black" panose="020B0A04020102020204" pitchFamily="34" charset="0"/>
          </a:endParaRPr>
        </a:p>
      </dgm:t>
    </dgm:pt>
    <dgm:pt modelId="{28414D4B-CE41-4117-9A2F-35DBFB6964D2}" type="parTrans" cxnId="{0D8AC70A-2713-40CD-B0ED-04B5A3CE7EE3}">
      <dgm:prSet/>
      <dgm:spPr/>
      <dgm:t>
        <a:bodyPr/>
        <a:lstStyle/>
        <a:p>
          <a:endParaRPr lang="ru-RU"/>
        </a:p>
      </dgm:t>
    </dgm:pt>
    <dgm:pt modelId="{89B63293-0C0F-4155-9E04-D2E20A05C171}" type="sibTrans" cxnId="{0D8AC70A-2713-40CD-B0ED-04B5A3CE7EE3}">
      <dgm:prSet/>
      <dgm:spPr/>
      <dgm:t>
        <a:bodyPr/>
        <a:lstStyle/>
        <a:p>
          <a:endParaRPr lang="ru-RU"/>
        </a:p>
      </dgm:t>
    </dgm:pt>
    <dgm:pt modelId="{C77AB227-D074-4F1A-82AA-B8327A831AA7}" type="pres">
      <dgm:prSet presAssocID="{D264B120-1D09-40F1-A8D6-18885A0338CF}" presName="layout" presStyleCnt="0">
        <dgm:presLayoutVars>
          <dgm:chMax/>
          <dgm:chPref/>
          <dgm:dir/>
          <dgm:resizeHandles/>
        </dgm:presLayoutVars>
      </dgm:prSet>
      <dgm:spPr/>
    </dgm:pt>
    <dgm:pt modelId="{9D389DED-D7B2-4A4B-9874-A17922277F74}" type="pres">
      <dgm:prSet presAssocID="{FDBBC9BE-7125-414B-9BC4-6E2AEB0D36B9}" presName="root" presStyleCnt="0">
        <dgm:presLayoutVars>
          <dgm:chMax/>
          <dgm:chPref/>
        </dgm:presLayoutVars>
      </dgm:prSet>
      <dgm:spPr/>
    </dgm:pt>
    <dgm:pt modelId="{772F2019-DBFC-496F-96ED-CFC7964FCC6D}" type="pres">
      <dgm:prSet presAssocID="{FDBBC9BE-7125-414B-9BC4-6E2AEB0D36B9}" presName="rootComposite" presStyleCnt="0">
        <dgm:presLayoutVars/>
      </dgm:prSet>
      <dgm:spPr/>
    </dgm:pt>
    <dgm:pt modelId="{AC2A2654-053C-4714-8554-A724696D0B1E}" type="pres">
      <dgm:prSet presAssocID="{FDBBC9BE-7125-414B-9BC4-6E2AEB0D36B9}" presName="ParentAccent" presStyleLbl="alignNode1" presStyleIdx="0" presStyleCnt="2"/>
      <dgm:spPr/>
    </dgm:pt>
    <dgm:pt modelId="{C95085F0-E24E-46B6-A334-8365FB40E46B}" type="pres">
      <dgm:prSet presAssocID="{FDBBC9BE-7125-414B-9BC4-6E2AEB0D36B9}" presName="ParentSmallAccent" presStyleLbl="fgAcc1" presStyleIdx="0" presStyleCnt="2"/>
      <dgm:spPr/>
    </dgm:pt>
    <dgm:pt modelId="{4DD572C2-6C4A-42BA-8B3A-196270A6DDA4}" type="pres">
      <dgm:prSet presAssocID="{FDBBC9BE-7125-414B-9BC4-6E2AEB0D36B9}" presName="Parent" presStyleLbl="revTx" presStyleIdx="0" presStyleCnt="6">
        <dgm:presLayoutVars>
          <dgm:chMax/>
          <dgm:chPref val="4"/>
          <dgm:bulletEnabled val="1"/>
        </dgm:presLayoutVars>
      </dgm:prSet>
      <dgm:spPr/>
    </dgm:pt>
    <dgm:pt modelId="{C5192D97-0F3E-442C-BC65-3816D7833131}" type="pres">
      <dgm:prSet presAssocID="{FDBBC9BE-7125-414B-9BC4-6E2AEB0D36B9}" presName="childShape" presStyleCnt="0">
        <dgm:presLayoutVars>
          <dgm:chMax val="0"/>
          <dgm:chPref val="0"/>
        </dgm:presLayoutVars>
      </dgm:prSet>
      <dgm:spPr/>
    </dgm:pt>
    <dgm:pt modelId="{021A9B81-DFBC-4195-96E3-F840A6C1AC5D}" type="pres">
      <dgm:prSet presAssocID="{6BF06C3C-1DD8-4829-8254-23950C0122EC}" presName="childComposite" presStyleCnt="0">
        <dgm:presLayoutVars>
          <dgm:chMax val="0"/>
          <dgm:chPref val="0"/>
        </dgm:presLayoutVars>
      </dgm:prSet>
      <dgm:spPr/>
    </dgm:pt>
    <dgm:pt modelId="{C0658F43-7CA6-4AB0-8D59-4387896DCB46}" type="pres">
      <dgm:prSet presAssocID="{6BF06C3C-1DD8-4829-8254-23950C0122EC}" presName="ChildAccent" presStyleLbl="solidFgAcc1" presStyleIdx="0" presStyleCnt="4"/>
      <dgm:spPr/>
    </dgm:pt>
    <dgm:pt modelId="{B6677C07-6620-41E1-90A1-75B257582DEC}" type="pres">
      <dgm:prSet presAssocID="{6BF06C3C-1DD8-4829-8254-23950C0122EC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F09B8-96B7-43A8-9927-8E34C707BDCC}" type="pres">
      <dgm:prSet presAssocID="{D31B5309-7CAB-4B21-8DE7-0AA8B7DD6543}" presName="childComposite" presStyleCnt="0">
        <dgm:presLayoutVars>
          <dgm:chMax val="0"/>
          <dgm:chPref val="0"/>
        </dgm:presLayoutVars>
      </dgm:prSet>
      <dgm:spPr/>
    </dgm:pt>
    <dgm:pt modelId="{AB7A382F-7580-452F-9BE4-29F8DD6D7961}" type="pres">
      <dgm:prSet presAssocID="{D31B5309-7CAB-4B21-8DE7-0AA8B7DD6543}" presName="ChildAccent" presStyleLbl="solidFgAcc1" presStyleIdx="1" presStyleCnt="4"/>
      <dgm:spPr/>
    </dgm:pt>
    <dgm:pt modelId="{1866AFA6-4325-4691-A1CD-E46BDF5914E1}" type="pres">
      <dgm:prSet presAssocID="{D31B5309-7CAB-4B21-8DE7-0AA8B7DD6543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2C5F4-3771-4D6E-8D02-1EACE05ACBF0}" type="pres">
      <dgm:prSet presAssocID="{D439297F-E3ED-4316-8B50-D70AD8428E72}" presName="root" presStyleCnt="0">
        <dgm:presLayoutVars>
          <dgm:chMax/>
          <dgm:chPref/>
        </dgm:presLayoutVars>
      </dgm:prSet>
      <dgm:spPr/>
    </dgm:pt>
    <dgm:pt modelId="{B1584C94-CC4E-421B-9239-8BEF34F1BC83}" type="pres">
      <dgm:prSet presAssocID="{D439297F-E3ED-4316-8B50-D70AD8428E72}" presName="rootComposite" presStyleCnt="0">
        <dgm:presLayoutVars/>
      </dgm:prSet>
      <dgm:spPr/>
    </dgm:pt>
    <dgm:pt modelId="{CDFDF510-A20C-4F0E-A488-B56649067597}" type="pres">
      <dgm:prSet presAssocID="{D439297F-E3ED-4316-8B50-D70AD8428E72}" presName="ParentAccent" presStyleLbl="alignNode1" presStyleIdx="1" presStyleCnt="2"/>
      <dgm:spPr/>
    </dgm:pt>
    <dgm:pt modelId="{7D88C0D0-D2EB-4977-B62D-90138029A974}" type="pres">
      <dgm:prSet presAssocID="{D439297F-E3ED-4316-8B50-D70AD8428E72}" presName="ParentSmallAccent" presStyleLbl="fgAcc1" presStyleIdx="1" presStyleCnt="2"/>
      <dgm:spPr/>
    </dgm:pt>
    <dgm:pt modelId="{4F216ED9-41BB-4558-BBEE-A79B918B132D}" type="pres">
      <dgm:prSet presAssocID="{D439297F-E3ED-4316-8B50-D70AD8428E72}" presName="Parent" presStyleLbl="revTx" presStyleIdx="3" presStyleCnt="6">
        <dgm:presLayoutVars>
          <dgm:chMax/>
          <dgm:chPref val="4"/>
          <dgm:bulletEnabled val="1"/>
        </dgm:presLayoutVars>
      </dgm:prSet>
      <dgm:spPr/>
    </dgm:pt>
    <dgm:pt modelId="{DE3C85EC-48C9-40F2-8014-E07AA3D5C846}" type="pres">
      <dgm:prSet presAssocID="{D439297F-E3ED-4316-8B50-D70AD8428E72}" presName="childShape" presStyleCnt="0">
        <dgm:presLayoutVars>
          <dgm:chMax val="0"/>
          <dgm:chPref val="0"/>
        </dgm:presLayoutVars>
      </dgm:prSet>
      <dgm:spPr/>
    </dgm:pt>
    <dgm:pt modelId="{1EB5A97F-358C-4900-A791-2623B7DEF00B}" type="pres">
      <dgm:prSet presAssocID="{17E06465-35C8-481F-99EA-AA5A5FA205F6}" presName="childComposite" presStyleCnt="0">
        <dgm:presLayoutVars>
          <dgm:chMax val="0"/>
          <dgm:chPref val="0"/>
        </dgm:presLayoutVars>
      </dgm:prSet>
      <dgm:spPr/>
    </dgm:pt>
    <dgm:pt modelId="{7C71DD6C-CE5C-40FD-965A-FCBEA7887D82}" type="pres">
      <dgm:prSet presAssocID="{17E06465-35C8-481F-99EA-AA5A5FA205F6}" presName="ChildAccent" presStyleLbl="solidFgAcc1" presStyleIdx="2" presStyleCnt="4"/>
      <dgm:spPr/>
    </dgm:pt>
    <dgm:pt modelId="{0963EAC8-E913-4EE8-B9FC-9C1BA67A0E29}" type="pres">
      <dgm:prSet presAssocID="{17E06465-35C8-481F-99EA-AA5A5FA205F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F44652-BD2E-491B-9636-6AC1C03EEC56}" type="pres">
      <dgm:prSet presAssocID="{2C7095C9-E2B6-4487-86BA-502111A5913B}" presName="childComposite" presStyleCnt="0">
        <dgm:presLayoutVars>
          <dgm:chMax val="0"/>
          <dgm:chPref val="0"/>
        </dgm:presLayoutVars>
      </dgm:prSet>
      <dgm:spPr/>
    </dgm:pt>
    <dgm:pt modelId="{05B88F27-7A77-48D0-9A1E-14AFB857580A}" type="pres">
      <dgm:prSet presAssocID="{2C7095C9-E2B6-4487-86BA-502111A5913B}" presName="ChildAccent" presStyleLbl="solidFgAcc1" presStyleIdx="3" presStyleCnt="4"/>
      <dgm:spPr/>
    </dgm:pt>
    <dgm:pt modelId="{C58CC4A1-2BE6-47C8-9576-AB397FE4E058}" type="pres">
      <dgm:prSet presAssocID="{2C7095C9-E2B6-4487-86BA-502111A5913B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BDC12-F1CE-4758-A012-FDF72716C61C}" srcId="{FDBBC9BE-7125-414B-9BC4-6E2AEB0D36B9}" destId="{D31B5309-7CAB-4B21-8DE7-0AA8B7DD6543}" srcOrd="1" destOrd="0" parTransId="{16278F98-1F0E-4301-B490-3F7EA0A58618}" sibTransId="{E6228243-89B6-4D1E-BE03-BA8870367937}"/>
    <dgm:cxn modelId="{58DB64A1-21A5-4A1D-BF34-E43F59A1BB4F}" type="presOf" srcId="{17E06465-35C8-481F-99EA-AA5A5FA205F6}" destId="{0963EAC8-E913-4EE8-B9FC-9C1BA67A0E29}" srcOrd="0" destOrd="0" presId="urn:microsoft.com/office/officeart/2008/layout/SquareAccentList"/>
    <dgm:cxn modelId="{046FF053-6517-4853-BB84-251CB3DDE547}" type="presOf" srcId="{FDBBC9BE-7125-414B-9BC4-6E2AEB0D36B9}" destId="{4DD572C2-6C4A-42BA-8B3A-196270A6DDA4}" srcOrd="0" destOrd="0" presId="urn:microsoft.com/office/officeart/2008/layout/SquareAccentList"/>
    <dgm:cxn modelId="{0D8AC70A-2713-40CD-B0ED-04B5A3CE7EE3}" srcId="{FDBBC9BE-7125-414B-9BC4-6E2AEB0D36B9}" destId="{6BF06C3C-1DD8-4829-8254-23950C0122EC}" srcOrd="0" destOrd="0" parTransId="{28414D4B-CE41-4117-9A2F-35DBFB6964D2}" sibTransId="{89B63293-0C0F-4155-9E04-D2E20A05C171}"/>
    <dgm:cxn modelId="{05DF339C-36BE-4E92-91DA-BD00C9E16805}" type="presOf" srcId="{D439297F-E3ED-4316-8B50-D70AD8428E72}" destId="{4F216ED9-41BB-4558-BBEE-A79B918B132D}" srcOrd="0" destOrd="0" presId="urn:microsoft.com/office/officeart/2008/layout/SquareAccentList"/>
    <dgm:cxn modelId="{2D680103-1EE3-4F24-874C-F4CB0B16C9B8}" type="presOf" srcId="{D31B5309-7CAB-4B21-8DE7-0AA8B7DD6543}" destId="{1866AFA6-4325-4691-A1CD-E46BDF5914E1}" srcOrd="0" destOrd="0" presId="urn:microsoft.com/office/officeart/2008/layout/SquareAccentList"/>
    <dgm:cxn modelId="{8D023046-3509-426A-A111-81379475B10D}" srcId="{D264B120-1D09-40F1-A8D6-18885A0338CF}" destId="{FDBBC9BE-7125-414B-9BC4-6E2AEB0D36B9}" srcOrd="0" destOrd="0" parTransId="{3B118032-5FC2-4174-A553-C4CC491D653B}" sibTransId="{CA068C7A-FBC1-4A10-BE5A-53ABA3F2EF82}"/>
    <dgm:cxn modelId="{4B539E80-153E-40A0-8552-1751EB1879E0}" srcId="{D439297F-E3ED-4316-8B50-D70AD8428E72}" destId="{2C7095C9-E2B6-4487-86BA-502111A5913B}" srcOrd="1" destOrd="0" parTransId="{5841957A-DD13-4DDA-97C5-B34E8F60989A}" sibTransId="{F2BF6CD1-D36E-4714-80DB-49D82CEF7E01}"/>
    <dgm:cxn modelId="{26E8FF47-581E-41CF-9B44-B16E2E0A6FBC}" type="presOf" srcId="{2C7095C9-E2B6-4487-86BA-502111A5913B}" destId="{C58CC4A1-2BE6-47C8-9576-AB397FE4E058}" srcOrd="0" destOrd="0" presId="urn:microsoft.com/office/officeart/2008/layout/SquareAccentList"/>
    <dgm:cxn modelId="{86F7C487-E898-46E1-935D-3E01477DDB37}" srcId="{D264B120-1D09-40F1-A8D6-18885A0338CF}" destId="{D439297F-E3ED-4316-8B50-D70AD8428E72}" srcOrd="1" destOrd="0" parTransId="{21090597-062C-45D9-9CDE-3FA776AC8AFF}" sibTransId="{6BA00710-670C-4633-8E8E-DB763DD4777A}"/>
    <dgm:cxn modelId="{230EA4D1-FD5E-445B-9D8D-653D4D685E84}" srcId="{D439297F-E3ED-4316-8B50-D70AD8428E72}" destId="{17E06465-35C8-481F-99EA-AA5A5FA205F6}" srcOrd="0" destOrd="0" parTransId="{3820EE33-F77E-40F1-B856-D60702D739E6}" sibTransId="{C5032C7E-C826-4657-BC7C-B24D3A59C841}"/>
    <dgm:cxn modelId="{8AD2D171-1C77-47A5-B280-DB33F0C977ED}" type="presOf" srcId="{6BF06C3C-1DD8-4829-8254-23950C0122EC}" destId="{B6677C07-6620-41E1-90A1-75B257582DEC}" srcOrd="0" destOrd="0" presId="urn:microsoft.com/office/officeart/2008/layout/SquareAccentList"/>
    <dgm:cxn modelId="{378C2689-3146-40BF-B2D9-3275546AB0F6}" type="presOf" srcId="{D264B120-1D09-40F1-A8D6-18885A0338CF}" destId="{C77AB227-D074-4F1A-82AA-B8327A831AA7}" srcOrd="0" destOrd="0" presId="urn:microsoft.com/office/officeart/2008/layout/SquareAccentList"/>
    <dgm:cxn modelId="{46B4AA19-3F0B-4C5E-AD2C-CC63996A201D}" type="presParOf" srcId="{C77AB227-D074-4F1A-82AA-B8327A831AA7}" destId="{9D389DED-D7B2-4A4B-9874-A17922277F74}" srcOrd="0" destOrd="0" presId="urn:microsoft.com/office/officeart/2008/layout/SquareAccentList"/>
    <dgm:cxn modelId="{289D83C3-CDCC-4B82-BA84-65687D997B1C}" type="presParOf" srcId="{9D389DED-D7B2-4A4B-9874-A17922277F74}" destId="{772F2019-DBFC-496F-96ED-CFC7964FCC6D}" srcOrd="0" destOrd="0" presId="urn:microsoft.com/office/officeart/2008/layout/SquareAccentList"/>
    <dgm:cxn modelId="{C51B19DD-03EF-4C65-956A-755F5F107A23}" type="presParOf" srcId="{772F2019-DBFC-496F-96ED-CFC7964FCC6D}" destId="{AC2A2654-053C-4714-8554-A724696D0B1E}" srcOrd="0" destOrd="0" presId="urn:microsoft.com/office/officeart/2008/layout/SquareAccentList"/>
    <dgm:cxn modelId="{3F7E1B74-5411-44A5-A758-D08BDB32D4A1}" type="presParOf" srcId="{772F2019-DBFC-496F-96ED-CFC7964FCC6D}" destId="{C95085F0-E24E-46B6-A334-8365FB40E46B}" srcOrd="1" destOrd="0" presId="urn:microsoft.com/office/officeart/2008/layout/SquareAccentList"/>
    <dgm:cxn modelId="{61DE5840-4F15-4312-82CD-E7A655AF9FEB}" type="presParOf" srcId="{772F2019-DBFC-496F-96ED-CFC7964FCC6D}" destId="{4DD572C2-6C4A-42BA-8B3A-196270A6DDA4}" srcOrd="2" destOrd="0" presId="urn:microsoft.com/office/officeart/2008/layout/SquareAccentList"/>
    <dgm:cxn modelId="{20E63CAC-F0BD-43BE-A12C-CED2F3CBB7F6}" type="presParOf" srcId="{9D389DED-D7B2-4A4B-9874-A17922277F74}" destId="{C5192D97-0F3E-442C-BC65-3816D7833131}" srcOrd="1" destOrd="0" presId="urn:microsoft.com/office/officeart/2008/layout/SquareAccentList"/>
    <dgm:cxn modelId="{569253A6-D291-4988-B73E-12908222E08A}" type="presParOf" srcId="{C5192D97-0F3E-442C-BC65-3816D7833131}" destId="{021A9B81-DFBC-4195-96E3-F840A6C1AC5D}" srcOrd="0" destOrd="0" presId="urn:microsoft.com/office/officeart/2008/layout/SquareAccentList"/>
    <dgm:cxn modelId="{6AEFD2C8-290F-43AE-B782-FC84156B6141}" type="presParOf" srcId="{021A9B81-DFBC-4195-96E3-F840A6C1AC5D}" destId="{C0658F43-7CA6-4AB0-8D59-4387896DCB46}" srcOrd="0" destOrd="0" presId="urn:microsoft.com/office/officeart/2008/layout/SquareAccentList"/>
    <dgm:cxn modelId="{57199AE4-6548-4FD5-BAE4-408B013DA3D7}" type="presParOf" srcId="{021A9B81-DFBC-4195-96E3-F840A6C1AC5D}" destId="{B6677C07-6620-41E1-90A1-75B257582DEC}" srcOrd="1" destOrd="0" presId="urn:microsoft.com/office/officeart/2008/layout/SquareAccentList"/>
    <dgm:cxn modelId="{9D222B4C-CEE4-4A5F-AC4F-9ACF6D3867E5}" type="presParOf" srcId="{C5192D97-0F3E-442C-BC65-3816D7833131}" destId="{520F09B8-96B7-43A8-9927-8E34C707BDCC}" srcOrd="1" destOrd="0" presId="urn:microsoft.com/office/officeart/2008/layout/SquareAccentList"/>
    <dgm:cxn modelId="{E30E864F-E9DC-4823-9617-1A5B668A926A}" type="presParOf" srcId="{520F09B8-96B7-43A8-9927-8E34C707BDCC}" destId="{AB7A382F-7580-452F-9BE4-29F8DD6D7961}" srcOrd="0" destOrd="0" presId="urn:microsoft.com/office/officeart/2008/layout/SquareAccentList"/>
    <dgm:cxn modelId="{38656FFF-4094-4DA5-AF99-AC1062F5F9EE}" type="presParOf" srcId="{520F09B8-96B7-43A8-9927-8E34C707BDCC}" destId="{1866AFA6-4325-4691-A1CD-E46BDF5914E1}" srcOrd="1" destOrd="0" presId="urn:microsoft.com/office/officeart/2008/layout/SquareAccentList"/>
    <dgm:cxn modelId="{B8E21437-7AAF-40D6-96A6-69051DE34AF3}" type="presParOf" srcId="{C77AB227-D074-4F1A-82AA-B8327A831AA7}" destId="{E002C5F4-3771-4D6E-8D02-1EACE05ACBF0}" srcOrd="1" destOrd="0" presId="urn:microsoft.com/office/officeart/2008/layout/SquareAccentList"/>
    <dgm:cxn modelId="{4C360CDE-7E09-41DA-A49E-B9D0969FAB7E}" type="presParOf" srcId="{E002C5F4-3771-4D6E-8D02-1EACE05ACBF0}" destId="{B1584C94-CC4E-421B-9239-8BEF34F1BC83}" srcOrd="0" destOrd="0" presId="urn:microsoft.com/office/officeart/2008/layout/SquareAccentList"/>
    <dgm:cxn modelId="{4B254366-4983-4904-8C4D-1EA363677552}" type="presParOf" srcId="{B1584C94-CC4E-421B-9239-8BEF34F1BC83}" destId="{CDFDF510-A20C-4F0E-A488-B56649067597}" srcOrd="0" destOrd="0" presId="urn:microsoft.com/office/officeart/2008/layout/SquareAccentList"/>
    <dgm:cxn modelId="{90ADADFC-0DE3-4ACF-AE3D-51CC8F17A14B}" type="presParOf" srcId="{B1584C94-CC4E-421B-9239-8BEF34F1BC83}" destId="{7D88C0D0-D2EB-4977-B62D-90138029A974}" srcOrd="1" destOrd="0" presId="urn:microsoft.com/office/officeart/2008/layout/SquareAccentList"/>
    <dgm:cxn modelId="{0BFD0BE1-D327-4E68-9E24-DB7C8A5B8334}" type="presParOf" srcId="{B1584C94-CC4E-421B-9239-8BEF34F1BC83}" destId="{4F216ED9-41BB-4558-BBEE-A79B918B132D}" srcOrd="2" destOrd="0" presId="urn:microsoft.com/office/officeart/2008/layout/SquareAccentList"/>
    <dgm:cxn modelId="{99BCDDD5-FD98-4D03-9106-424843A50BAA}" type="presParOf" srcId="{E002C5F4-3771-4D6E-8D02-1EACE05ACBF0}" destId="{DE3C85EC-48C9-40F2-8014-E07AA3D5C846}" srcOrd="1" destOrd="0" presId="urn:microsoft.com/office/officeart/2008/layout/SquareAccentList"/>
    <dgm:cxn modelId="{16E4D6B0-B32C-4D95-BD05-248F2B953A8A}" type="presParOf" srcId="{DE3C85EC-48C9-40F2-8014-E07AA3D5C846}" destId="{1EB5A97F-358C-4900-A791-2623B7DEF00B}" srcOrd="0" destOrd="0" presId="urn:microsoft.com/office/officeart/2008/layout/SquareAccentList"/>
    <dgm:cxn modelId="{C97762AA-12E5-4A22-9CBD-82BC9389303B}" type="presParOf" srcId="{1EB5A97F-358C-4900-A791-2623B7DEF00B}" destId="{7C71DD6C-CE5C-40FD-965A-FCBEA7887D82}" srcOrd="0" destOrd="0" presId="urn:microsoft.com/office/officeart/2008/layout/SquareAccentList"/>
    <dgm:cxn modelId="{1239307D-C190-4794-84BF-E06837D2876F}" type="presParOf" srcId="{1EB5A97F-358C-4900-A791-2623B7DEF00B}" destId="{0963EAC8-E913-4EE8-B9FC-9C1BA67A0E29}" srcOrd="1" destOrd="0" presId="urn:microsoft.com/office/officeart/2008/layout/SquareAccentList"/>
    <dgm:cxn modelId="{4F890E12-A6F8-4CB5-8966-9505B12DBAE8}" type="presParOf" srcId="{DE3C85EC-48C9-40F2-8014-E07AA3D5C846}" destId="{34F44652-BD2E-491B-9636-6AC1C03EEC56}" srcOrd="1" destOrd="0" presId="urn:microsoft.com/office/officeart/2008/layout/SquareAccentList"/>
    <dgm:cxn modelId="{F5332273-1F16-4DB7-B4F9-6AB7A2B1E15B}" type="presParOf" srcId="{34F44652-BD2E-491B-9636-6AC1C03EEC56}" destId="{05B88F27-7A77-48D0-9A1E-14AFB857580A}" srcOrd="0" destOrd="0" presId="urn:microsoft.com/office/officeart/2008/layout/SquareAccentList"/>
    <dgm:cxn modelId="{399B2E83-FEE2-42EB-A34A-83405DD62492}" type="presParOf" srcId="{34F44652-BD2E-491B-9636-6AC1C03EEC56}" destId="{C58CC4A1-2BE6-47C8-9576-AB397FE4E058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A2654-053C-4714-8554-A724696D0B1E}">
      <dsp:nvSpPr>
        <dsp:cNvPr id="0" name=""/>
        <dsp:cNvSpPr/>
      </dsp:nvSpPr>
      <dsp:spPr>
        <a:xfrm>
          <a:off x="4611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085F0-E24E-46B6-A334-8365FB40E46B}">
      <dsp:nvSpPr>
        <dsp:cNvPr id="0" name=""/>
        <dsp:cNvSpPr/>
      </dsp:nvSpPr>
      <dsp:spPr>
        <a:xfrm>
          <a:off x="4611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D572C2-6C4A-42BA-8B3A-196270A6DDA4}">
      <dsp:nvSpPr>
        <dsp:cNvPr id="0" name=""/>
        <dsp:cNvSpPr/>
      </dsp:nvSpPr>
      <dsp:spPr>
        <a:xfrm>
          <a:off x="4611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Внешние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4611" y="0"/>
        <a:ext cx="5640235" cy="1192027"/>
      </dsp:txXfrm>
    </dsp:sp>
    <dsp:sp modelId="{0A64DBBA-2340-4449-9991-59CBB6CF0FAE}">
      <dsp:nvSpPr>
        <dsp:cNvPr id="0" name=""/>
        <dsp:cNvSpPr/>
      </dsp:nvSpPr>
      <dsp:spPr>
        <a:xfrm>
          <a:off x="4611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A4363C-B354-4133-9D4B-E770EDE934C2}">
      <dsp:nvSpPr>
        <dsp:cNvPr id="0" name=""/>
        <dsp:cNvSpPr/>
      </dsp:nvSpPr>
      <dsp:spPr>
        <a:xfrm>
          <a:off x="399428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Кардинальное изменение ситуации в стране, ведущее к значительному изменению численности или состава целевой группы.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2131329"/>
        <a:ext cx="5245418" cy="965831"/>
      </dsp:txXfrm>
    </dsp:sp>
    <dsp:sp modelId="{A1E3DBD9-4684-494B-B619-2177CF792A4D}">
      <dsp:nvSpPr>
        <dsp:cNvPr id="0" name=""/>
        <dsp:cNvSpPr/>
      </dsp:nvSpPr>
      <dsp:spPr>
        <a:xfrm>
          <a:off x="4611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EDB397-5E39-41A9-AAE8-38A429A033AD}">
      <dsp:nvSpPr>
        <dsp:cNvPr id="0" name=""/>
        <dsp:cNvSpPr/>
      </dsp:nvSpPr>
      <dsp:spPr>
        <a:xfrm>
          <a:off x="399428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Структурные изменения в системе организации опеки и попечительства, изменения в законодательстве, определяющем волонтерскую деятельность.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3097161"/>
        <a:ext cx="5245418" cy="965831"/>
      </dsp:txXfrm>
    </dsp:sp>
    <dsp:sp modelId="{CDFDF510-A20C-4F0E-A488-B56649067597}">
      <dsp:nvSpPr>
        <dsp:cNvPr id="0" name=""/>
        <dsp:cNvSpPr/>
      </dsp:nvSpPr>
      <dsp:spPr>
        <a:xfrm>
          <a:off x="5926858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8C0D0-D2EB-4977-B62D-90138029A974}">
      <dsp:nvSpPr>
        <dsp:cNvPr id="0" name=""/>
        <dsp:cNvSpPr/>
      </dsp:nvSpPr>
      <dsp:spPr>
        <a:xfrm>
          <a:off x="5926858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216ED9-41BB-4558-BBEE-A79B918B132D}">
      <dsp:nvSpPr>
        <dsp:cNvPr id="0" name=""/>
        <dsp:cNvSpPr/>
      </dsp:nvSpPr>
      <dsp:spPr>
        <a:xfrm>
          <a:off x="5926858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Внутренние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5926858" y="0"/>
        <a:ext cx="5640235" cy="1192027"/>
      </dsp:txXfrm>
    </dsp:sp>
    <dsp:sp modelId="{7C71DD6C-CE5C-40FD-965A-FCBEA7887D82}">
      <dsp:nvSpPr>
        <dsp:cNvPr id="0" name=""/>
        <dsp:cNvSpPr/>
      </dsp:nvSpPr>
      <dsp:spPr>
        <a:xfrm>
          <a:off x="5926858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63EAC8-E913-4EE8-B9FC-9C1BA67A0E29}">
      <dsp:nvSpPr>
        <dsp:cNvPr id="0" name=""/>
        <dsp:cNvSpPr/>
      </dsp:nvSpPr>
      <dsp:spPr>
        <a:xfrm>
          <a:off x="6321675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Arial Black" panose="020B0A04020102020204" pitchFamily="34" charset="0"/>
            </a:rPr>
            <a:t>Репутационные</a:t>
          </a:r>
          <a:r>
            <a:rPr lang="ru-RU" sz="1400" kern="1200" dirty="0" smtClean="0">
              <a:latin typeface="Arial Black" panose="020B0A04020102020204" pitchFamily="34" charset="0"/>
            </a:rPr>
            <a:t> риски (недостоверная или неблагоприятная публичная информация).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2131329"/>
        <a:ext cx="5245418" cy="965831"/>
      </dsp:txXfrm>
    </dsp:sp>
    <dsp:sp modelId="{05B88F27-7A77-48D0-9A1E-14AFB857580A}">
      <dsp:nvSpPr>
        <dsp:cNvPr id="0" name=""/>
        <dsp:cNvSpPr/>
      </dsp:nvSpPr>
      <dsp:spPr>
        <a:xfrm>
          <a:off x="5926858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8CC4A1-2BE6-47C8-9576-AB397FE4E058}">
      <dsp:nvSpPr>
        <dsp:cNvPr id="0" name=""/>
        <dsp:cNvSpPr/>
      </dsp:nvSpPr>
      <dsp:spPr>
        <a:xfrm>
          <a:off x="6321675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Недостаток прозрачности в деятельности добровольческой организации.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3097161"/>
        <a:ext cx="5245418" cy="965831"/>
      </dsp:txXfrm>
    </dsp:sp>
    <dsp:sp modelId="{313AF449-7438-4D4E-8672-33846F3FA6FB}">
      <dsp:nvSpPr>
        <dsp:cNvPr id="0" name=""/>
        <dsp:cNvSpPr/>
      </dsp:nvSpPr>
      <dsp:spPr>
        <a:xfrm>
          <a:off x="5926858" y="4338738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D60080-69BA-42EA-96A1-E0E88DDD3BAB}">
      <dsp:nvSpPr>
        <dsp:cNvPr id="0" name=""/>
        <dsp:cNvSpPr/>
      </dsp:nvSpPr>
      <dsp:spPr>
        <a:xfrm>
          <a:off x="6321675" y="4062993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Риски </a:t>
          </a:r>
          <a:r>
            <a:rPr lang="ru-RU" sz="1400" kern="1200" dirty="0" err="1" smtClean="0">
              <a:latin typeface="Arial Black" panose="020B0A04020102020204" pitchFamily="34" charset="0"/>
            </a:rPr>
            <a:t>фандрайзинга</a:t>
          </a:r>
          <a:r>
            <a:rPr lang="ru-RU" sz="1400" kern="1200" dirty="0" smtClean="0">
              <a:latin typeface="Arial Black" panose="020B0A04020102020204" pitchFamily="34" charset="0"/>
            </a:rPr>
            <a:t> (ключевое направление вашего проекта и предпочтения доноров не совпадают; требования доноров выходят за рамки ограничений, наложенных законодательством или </a:t>
          </a:r>
          <a:r>
            <a:rPr lang="ru-RU" sz="1400" kern="1200" dirty="0" err="1" smtClean="0">
              <a:latin typeface="Arial Black" panose="020B0A04020102020204" pitchFamily="34" charset="0"/>
            </a:rPr>
            <a:t>благополучателями</a:t>
          </a:r>
          <a:r>
            <a:rPr lang="ru-RU" sz="1400" kern="1200" dirty="0" smtClean="0">
              <a:latin typeface="Arial Black" panose="020B0A04020102020204" pitchFamily="34" charset="0"/>
            </a:rPr>
            <a:t>).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4062993"/>
        <a:ext cx="5245418" cy="965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A2654-053C-4714-8554-A724696D0B1E}">
      <dsp:nvSpPr>
        <dsp:cNvPr id="0" name=""/>
        <dsp:cNvSpPr/>
      </dsp:nvSpPr>
      <dsp:spPr>
        <a:xfrm>
          <a:off x="4611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085F0-E24E-46B6-A334-8365FB40E46B}">
      <dsp:nvSpPr>
        <dsp:cNvPr id="0" name=""/>
        <dsp:cNvSpPr/>
      </dsp:nvSpPr>
      <dsp:spPr>
        <a:xfrm>
          <a:off x="4611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D572C2-6C4A-42BA-8B3A-196270A6DDA4}">
      <dsp:nvSpPr>
        <dsp:cNvPr id="0" name=""/>
        <dsp:cNvSpPr/>
      </dsp:nvSpPr>
      <dsp:spPr>
        <a:xfrm>
          <a:off x="4611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Внешние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4611" y="0"/>
        <a:ext cx="5640235" cy="1192027"/>
      </dsp:txXfrm>
    </dsp:sp>
    <dsp:sp modelId="{AB7A382F-7580-452F-9BE4-29F8DD6D7961}">
      <dsp:nvSpPr>
        <dsp:cNvPr id="0" name=""/>
        <dsp:cNvSpPr/>
      </dsp:nvSpPr>
      <dsp:spPr>
        <a:xfrm>
          <a:off x="4611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66AFA6-4325-4691-A1CD-E46BDF5914E1}">
      <dsp:nvSpPr>
        <dsp:cNvPr id="0" name=""/>
        <dsp:cNvSpPr/>
      </dsp:nvSpPr>
      <dsp:spPr>
        <a:xfrm>
          <a:off x="399428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Нестабильные цены на товары, работы и услуги, приобретаемые для реализации программ и проектов.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2131329"/>
        <a:ext cx="5245418" cy="965831"/>
      </dsp:txXfrm>
    </dsp:sp>
    <dsp:sp modelId="{A1E3DBD9-4684-494B-B619-2177CF792A4D}">
      <dsp:nvSpPr>
        <dsp:cNvPr id="0" name=""/>
        <dsp:cNvSpPr/>
      </dsp:nvSpPr>
      <dsp:spPr>
        <a:xfrm>
          <a:off x="4611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EDB397-5E39-41A9-AAE8-38A429A033AD}">
      <dsp:nvSpPr>
        <dsp:cNvPr id="0" name=""/>
        <dsp:cNvSpPr/>
      </dsp:nvSpPr>
      <dsp:spPr>
        <a:xfrm>
          <a:off x="399428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Риски </a:t>
          </a:r>
          <a:r>
            <a:rPr lang="ru-RU" sz="1400" kern="1200" dirty="0" err="1" smtClean="0">
              <a:latin typeface="Arial Black" panose="020B0A04020102020204" pitchFamily="34" charset="0"/>
            </a:rPr>
            <a:t>фандрайзинга</a:t>
          </a:r>
          <a:r>
            <a:rPr lang="ru-RU" sz="1400" kern="1200" dirty="0" smtClean="0">
              <a:latin typeface="Arial Black" panose="020B0A04020102020204" pitchFamily="34" charset="0"/>
            </a:rPr>
            <a:t> («короткие» пожертвования; отсутствие диверсификации источников).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3097161"/>
        <a:ext cx="5245418" cy="965831"/>
      </dsp:txXfrm>
    </dsp:sp>
    <dsp:sp modelId="{CDFDF510-A20C-4F0E-A488-B56649067597}">
      <dsp:nvSpPr>
        <dsp:cNvPr id="0" name=""/>
        <dsp:cNvSpPr/>
      </dsp:nvSpPr>
      <dsp:spPr>
        <a:xfrm>
          <a:off x="5926858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8C0D0-D2EB-4977-B62D-90138029A974}">
      <dsp:nvSpPr>
        <dsp:cNvPr id="0" name=""/>
        <dsp:cNvSpPr/>
      </dsp:nvSpPr>
      <dsp:spPr>
        <a:xfrm>
          <a:off x="5926858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216ED9-41BB-4558-BBEE-A79B918B132D}">
      <dsp:nvSpPr>
        <dsp:cNvPr id="0" name=""/>
        <dsp:cNvSpPr/>
      </dsp:nvSpPr>
      <dsp:spPr>
        <a:xfrm>
          <a:off x="5926858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Внутренние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5926858" y="0"/>
        <a:ext cx="5640235" cy="1192027"/>
      </dsp:txXfrm>
    </dsp:sp>
    <dsp:sp modelId="{7C71DD6C-CE5C-40FD-965A-FCBEA7887D82}">
      <dsp:nvSpPr>
        <dsp:cNvPr id="0" name=""/>
        <dsp:cNvSpPr/>
      </dsp:nvSpPr>
      <dsp:spPr>
        <a:xfrm>
          <a:off x="5926858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63EAC8-E913-4EE8-B9FC-9C1BA67A0E29}">
      <dsp:nvSpPr>
        <dsp:cNvPr id="0" name=""/>
        <dsp:cNvSpPr/>
      </dsp:nvSpPr>
      <dsp:spPr>
        <a:xfrm>
          <a:off x="6321675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Нарушение порядка ведения бухгалтерского учета и отчетности. 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2131329"/>
        <a:ext cx="5245418" cy="965831"/>
      </dsp:txXfrm>
    </dsp:sp>
    <dsp:sp modelId="{05B88F27-7A77-48D0-9A1E-14AFB857580A}">
      <dsp:nvSpPr>
        <dsp:cNvPr id="0" name=""/>
        <dsp:cNvSpPr/>
      </dsp:nvSpPr>
      <dsp:spPr>
        <a:xfrm>
          <a:off x="5926858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8CC4A1-2BE6-47C8-9576-AB397FE4E058}">
      <dsp:nvSpPr>
        <dsp:cNvPr id="0" name=""/>
        <dsp:cNvSpPr/>
      </dsp:nvSpPr>
      <dsp:spPr>
        <a:xfrm>
          <a:off x="6321675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Незаконное использование налоговых льгот.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3097161"/>
        <a:ext cx="5245418" cy="965831"/>
      </dsp:txXfrm>
    </dsp:sp>
    <dsp:sp modelId="{313AF449-7438-4D4E-8672-33846F3FA6FB}">
      <dsp:nvSpPr>
        <dsp:cNvPr id="0" name=""/>
        <dsp:cNvSpPr/>
      </dsp:nvSpPr>
      <dsp:spPr>
        <a:xfrm>
          <a:off x="5926858" y="4338738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D60080-69BA-42EA-96A1-E0E88DDD3BAB}">
      <dsp:nvSpPr>
        <dsp:cNvPr id="0" name=""/>
        <dsp:cNvSpPr/>
      </dsp:nvSpPr>
      <dsp:spPr>
        <a:xfrm>
          <a:off x="6321675" y="4062993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Случаи, когда добровольческая организация предоставляет ключевым заинтересованным сторонам ненадежную финансовую информацию.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4062993"/>
        <a:ext cx="5245418" cy="965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A2654-053C-4714-8554-A724696D0B1E}">
      <dsp:nvSpPr>
        <dsp:cNvPr id="0" name=""/>
        <dsp:cNvSpPr/>
      </dsp:nvSpPr>
      <dsp:spPr>
        <a:xfrm>
          <a:off x="4611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085F0-E24E-46B6-A334-8365FB40E46B}">
      <dsp:nvSpPr>
        <dsp:cNvPr id="0" name=""/>
        <dsp:cNvSpPr/>
      </dsp:nvSpPr>
      <dsp:spPr>
        <a:xfrm>
          <a:off x="4611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D572C2-6C4A-42BA-8B3A-196270A6DDA4}">
      <dsp:nvSpPr>
        <dsp:cNvPr id="0" name=""/>
        <dsp:cNvSpPr/>
      </dsp:nvSpPr>
      <dsp:spPr>
        <a:xfrm>
          <a:off x="4611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Внешние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4611" y="0"/>
        <a:ext cx="5640235" cy="1192027"/>
      </dsp:txXfrm>
    </dsp:sp>
    <dsp:sp modelId="{C0658F43-7CA6-4AB0-8D59-4387896DCB46}">
      <dsp:nvSpPr>
        <dsp:cNvPr id="0" name=""/>
        <dsp:cNvSpPr/>
      </dsp:nvSpPr>
      <dsp:spPr>
        <a:xfrm>
          <a:off x="4611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77C07-6620-41E1-90A1-75B257582DEC}">
      <dsp:nvSpPr>
        <dsp:cNvPr id="0" name=""/>
        <dsp:cNvSpPr/>
      </dsp:nvSpPr>
      <dsp:spPr>
        <a:xfrm>
          <a:off x="399428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Изменение региональной политики или позиции местных властей. Они могут привести к необходимости пересмотра программ и проектов.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2131329"/>
        <a:ext cx="5245418" cy="965831"/>
      </dsp:txXfrm>
    </dsp:sp>
    <dsp:sp modelId="{AB7A382F-7580-452F-9BE4-29F8DD6D7961}">
      <dsp:nvSpPr>
        <dsp:cNvPr id="0" name=""/>
        <dsp:cNvSpPr/>
      </dsp:nvSpPr>
      <dsp:spPr>
        <a:xfrm>
          <a:off x="4611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66AFA6-4325-4691-A1CD-E46BDF5914E1}">
      <dsp:nvSpPr>
        <dsp:cNvPr id="0" name=""/>
        <dsp:cNvSpPr/>
      </dsp:nvSpPr>
      <dsp:spPr>
        <a:xfrm>
          <a:off x="399428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Перепрофилирование юридических лиц – </a:t>
          </a:r>
          <a:r>
            <a:rPr lang="ru-RU" sz="1400" kern="1200" dirty="0" err="1" smtClean="0">
              <a:latin typeface="Arial Black" panose="020B0A04020102020204" pitchFamily="34" charset="0"/>
            </a:rPr>
            <a:t>благополучателей</a:t>
          </a:r>
          <a:r>
            <a:rPr lang="ru-RU" sz="1400" kern="1200" dirty="0" smtClean="0">
              <a:latin typeface="Arial Black" panose="020B0A04020102020204" pitchFamily="34" charset="0"/>
            </a:rPr>
            <a:t>. 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399428" y="3097161"/>
        <a:ext cx="5245418" cy="965831"/>
      </dsp:txXfrm>
    </dsp:sp>
    <dsp:sp modelId="{CDFDF510-A20C-4F0E-A488-B56649067597}">
      <dsp:nvSpPr>
        <dsp:cNvPr id="0" name=""/>
        <dsp:cNvSpPr/>
      </dsp:nvSpPr>
      <dsp:spPr>
        <a:xfrm>
          <a:off x="5926858" y="1192027"/>
          <a:ext cx="5640235" cy="6635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88C0D0-D2EB-4977-B62D-90138029A974}">
      <dsp:nvSpPr>
        <dsp:cNvPr id="0" name=""/>
        <dsp:cNvSpPr/>
      </dsp:nvSpPr>
      <dsp:spPr>
        <a:xfrm>
          <a:off x="5926858" y="1441232"/>
          <a:ext cx="414352" cy="4143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216ED9-41BB-4558-BBEE-A79B918B132D}">
      <dsp:nvSpPr>
        <dsp:cNvPr id="0" name=""/>
        <dsp:cNvSpPr/>
      </dsp:nvSpPr>
      <dsp:spPr>
        <a:xfrm>
          <a:off x="5926858" y="0"/>
          <a:ext cx="5640235" cy="1192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 Black" panose="020B0A04020102020204" pitchFamily="34" charset="0"/>
            </a:rPr>
            <a:t>Внутренние</a:t>
          </a:r>
          <a:endParaRPr lang="ru-RU" sz="1600" kern="1200" dirty="0">
            <a:latin typeface="Arial Black" panose="020B0A04020102020204" pitchFamily="34" charset="0"/>
          </a:endParaRPr>
        </a:p>
      </dsp:txBody>
      <dsp:txXfrm>
        <a:off x="5926858" y="0"/>
        <a:ext cx="5640235" cy="1192027"/>
      </dsp:txXfrm>
    </dsp:sp>
    <dsp:sp modelId="{7C71DD6C-CE5C-40FD-965A-FCBEA7887D82}">
      <dsp:nvSpPr>
        <dsp:cNvPr id="0" name=""/>
        <dsp:cNvSpPr/>
      </dsp:nvSpPr>
      <dsp:spPr>
        <a:xfrm>
          <a:off x="5926858" y="2407074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63EAC8-E913-4EE8-B9FC-9C1BA67A0E29}">
      <dsp:nvSpPr>
        <dsp:cNvPr id="0" name=""/>
        <dsp:cNvSpPr/>
      </dsp:nvSpPr>
      <dsp:spPr>
        <a:xfrm>
          <a:off x="6321675" y="2131329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Нецелевое использование средств, имущества. 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2131329"/>
        <a:ext cx="5245418" cy="965831"/>
      </dsp:txXfrm>
    </dsp:sp>
    <dsp:sp modelId="{05B88F27-7A77-48D0-9A1E-14AFB857580A}">
      <dsp:nvSpPr>
        <dsp:cNvPr id="0" name=""/>
        <dsp:cNvSpPr/>
      </dsp:nvSpPr>
      <dsp:spPr>
        <a:xfrm>
          <a:off x="5926858" y="3372906"/>
          <a:ext cx="414341" cy="4143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8CC4A1-2BE6-47C8-9576-AB397FE4E058}">
      <dsp:nvSpPr>
        <dsp:cNvPr id="0" name=""/>
        <dsp:cNvSpPr/>
      </dsp:nvSpPr>
      <dsp:spPr>
        <a:xfrm>
          <a:off x="6321675" y="3097161"/>
          <a:ext cx="5245418" cy="965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 Black" panose="020B0A04020102020204" pitchFamily="34" charset="0"/>
            </a:rPr>
            <a:t>Несоблюдение сотрудниками этических норм.  </a:t>
          </a:r>
          <a:endParaRPr lang="ru-RU" sz="1400" kern="1200" dirty="0">
            <a:latin typeface="Arial Black" panose="020B0A04020102020204" pitchFamily="34" charset="0"/>
          </a:endParaRPr>
        </a:p>
      </dsp:txBody>
      <dsp:txXfrm>
        <a:off x="6321675" y="3097161"/>
        <a:ext cx="5245418" cy="965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49260" cy="84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2.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к управлению рисками проекта</a:t>
            </a:r>
            <a:r>
              <a:rPr lang="ru-RU" sz="16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риски социального проекта.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064" y="176831"/>
            <a:ext cx="75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Управление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рисками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социального проекта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064" y="61073"/>
            <a:ext cx="7539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1. Стратегические риски – крупные системные риски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9629921"/>
              </p:ext>
            </p:extLst>
          </p:nvPr>
        </p:nvGraphicFramePr>
        <p:xfrm>
          <a:off x="310147" y="491588"/>
          <a:ext cx="11571706" cy="656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27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6064" y="61073"/>
            <a:ext cx="75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2. Финансовые риски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048218509"/>
              </p:ext>
            </p:extLst>
          </p:nvPr>
        </p:nvGraphicFramePr>
        <p:xfrm>
          <a:off x="310147" y="491588"/>
          <a:ext cx="11571706" cy="656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7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8962" y="358853"/>
            <a:ext cx="6400800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1073"/>
            <a:ext cx="8694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3. Операционные риски – риски, связанные с непосредственной деятельностью </a:t>
            </a:r>
            <a:r>
              <a:rPr lang="ru-RU" sz="24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организации</a:t>
            </a:r>
            <a:endParaRPr lang="ru-RU" sz="2400" dirty="0">
              <a:solidFill>
                <a:srgbClr val="CC33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294347068"/>
              </p:ext>
            </p:extLst>
          </p:nvPr>
        </p:nvGraphicFramePr>
        <p:xfrm>
          <a:off x="310147" y="892070"/>
          <a:ext cx="11571706" cy="656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92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</TotalTime>
  <Words>213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Пользователь Windows</cp:lastModifiedBy>
  <cp:revision>138</cp:revision>
  <dcterms:created xsi:type="dcterms:W3CDTF">2020-12-14T13:45:20Z</dcterms:created>
  <dcterms:modified xsi:type="dcterms:W3CDTF">2020-12-24T15:07:17Z</dcterms:modified>
</cp:coreProperties>
</file>