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2" d="100"/>
          <a:sy n="82" d="100"/>
        </p:scale>
        <p:origin x="691" y="6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273969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80900338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51525581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Специалисты, привлекаемые к работе в некоммерческой организации: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менеджеры </a:t>
            </a:r>
            <a:r>
              <a:rPr lang="ru-RU"/>
              <a:t>проектов;</a:t>
            </a:r>
            <a:endParaRPr/>
          </a:p>
          <a:p>
            <a:pPr>
              <a:defRPr/>
            </a:pPr>
            <a:r>
              <a:rPr lang="ru-RU"/>
              <a:t>социальные работники;</a:t>
            </a:r>
            <a:endParaRPr/>
          </a:p>
          <a:p>
            <a:pPr>
              <a:defRPr/>
            </a:pPr>
            <a:r>
              <a:rPr lang="ru-RU"/>
              <a:t>специалисты </a:t>
            </a:r>
            <a:r>
              <a:rPr lang="ru-RU"/>
              <a:t>по организации </a:t>
            </a:r>
            <a:r>
              <a:rPr lang="ru-RU"/>
              <a:t>мероприятий;</a:t>
            </a:r>
            <a:endParaRPr/>
          </a:p>
          <a:p>
            <a:pPr>
              <a:defRPr/>
            </a:pPr>
            <a:r>
              <a:rPr lang="ru-RU"/>
              <a:t>координаторы </a:t>
            </a:r>
            <a:r>
              <a:rPr lang="ru-RU"/>
              <a:t>волонтерских </a:t>
            </a:r>
            <a:r>
              <a:rPr lang="ru-RU"/>
              <a:t>групп; </a:t>
            </a:r>
            <a:endParaRPr/>
          </a:p>
          <a:p>
            <a:pPr>
              <a:defRPr/>
            </a:pPr>
            <a:r>
              <a:rPr lang="ru-RU"/>
              <a:t>бухгалтера; </a:t>
            </a:r>
            <a:endParaRPr/>
          </a:p>
          <a:p>
            <a:pPr>
              <a:defRPr/>
            </a:pPr>
            <a:r>
              <a:rPr lang="ru-RU"/>
              <a:t>юристы; </a:t>
            </a:r>
            <a:endParaRPr/>
          </a:p>
          <a:p>
            <a:pPr>
              <a:defRPr/>
            </a:pPr>
            <a:r>
              <a:rPr lang="ru-RU"/>
              <a:t>специалисты </a:t>
            </a:r>
            <a:r>
              <a:rPr lang="ru-RU"/>
              <a:t>по </a:t>
            </a:r>
            <a:r>
              <a:rPr lang="ru-RU"/>
              <a:t>фандрайзингу</a:t>
            </a:r>
            <a:r>
              <a:rPr lang="ru-RU"/>
              <a:t>; </a:t>
            </a:r>
            <a:endParaRPr/>
          </a:p>
          <a:p>
            <a:pPr>
              <a:defRPr/>
            </a:pPr>
            <a:r>
              <a:rPr lang="ru-RU"/>
              <a:t>PR-специалисты </a:t>
            </a:r>
            <a:r>
              <a:rPr lang="ru-RU"/>
              <a:t>и другие профессионалы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Преимущества привлечения волонтеров к деятельности некоммерческой организации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привлечение добровольцев способствует повышению лояльности общества к проектам НКО</a:t>
            </a:r>
            <a:endParaRPr/>
          </a:p>
          <a:p>
            <a:pPr lvl="0">
              <a:defRPr/>
            </a:pPr>
            <a:r>
              <a:rPr lang="ru-RU"/>
              <a:t>более качественное выполнение поставленных задач</a:t>
            </a:r>
            <a:endParaRPr/>
          </a:p>
          <a:p>
            <a:pPr lvl="0">
              <a:defRPr/>
            </a:pPr>
            <a:r>
              <a:rPr lang="ru-RU"/>
              <a:t>снижение затрат на реализацию проекта</a:t>
            </a:r>
            <a:endParaRPr/>
          </a:p>
          <a:p>
            <a:pPr lvl="0">
              <a:defRPr/>
            </a:pPr>
            <a:r>
              <a:rPr lang="ru-RU"/>
              <a:t>повышение качества труда штатного персонала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943914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5457928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99673986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18</cp:revision>
  <dcterms:created xsi:type="dcterms:W3CDTF">2024-11-24T09:03:57Z</dcterms:created>
  <dcterms:modified xsi:type="dcterms:W3CDTF">2025-01-13T07:43:15Z</dcterms:modified>
  <cp:category/>
  <cp:contentStatus/>
  <cp:version/>
</cp:coreProperties>
</file>