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71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37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163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153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45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188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165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78.xml"/>
  <Override ContentType="application/vnd.openxmlformats-officedocument.presentationml.slideLayout+xml" PartName="/ppt/slideLayouts/slideLayout1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47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8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15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59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150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85.xml"/>
  <Override ContentType="application/vnd.openxmlformats-officedocument.presentationml.slideLayout+xml" PartName="/ppt/slideLayouts/slideLayout133.xml"/>
  <Override ContentType="application/vnd.openxmlformats-officedocument.presentationml.slideLayout+xml" PartName="/ppt/slideLayouts/slideLayout176.xml"/>
  <Override ContentType="application/vnd.openxmlformats-officedocument.presentationml.slideLayout+xml" PartName="/ppt/slideLayouts/slideLayout183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66.xml"/>
  <Override ContentType="application/vnd.openxmlformats-officedocument.presentationml.slideLayout+xml" PartName="/ppt/slideLayouts/slideLayout140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149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57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74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44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187.xml"/>
  <Override ContentType="application/vnd.openxmlformats-officedocument.presentationml.slideLayout+xml" PartName="/ppt/slideLayouts/slideLayout161.xml"/>
  <Override ContentType="application/vnd.openxmlformats-officedocument.presentationml.slideLayout+xml" PartName="/ppt/slideLayouts/slideLayout172.xml"/>
  <Override ContentType="application/vnd.openxmlformats-officedocument.presentationml.slideLayout+xml" PartName="/ppt/slideLayouts/slideLayout19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155.xml"/>
  <Override ContentType="application/vnd.openxmlformats-officedocument.presentationml.slideLayout+xml" PartName="/ppt/slideLayouts/slideLayout142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6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138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189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146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54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17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80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16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179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36.xml"/>
  <Override ContentType="application/vnd.openxmlformats-officedocument.presentationml.slideLayout+xml" PartName="/ppt/slideLayouts/slideLayout152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82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14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177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34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16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184.xml"/>
  <Override ContentType="application/vnd.openxmlformats-officedocument.presentationml.slideLayout+xml" PartName="/ppt/slideLayouts/slideLayout14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167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15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192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75.xml"/>
  <Override ContentType="application/vnd.openxmlformats-officedocument.presentationml.slideLayout+xml" PartName="/ppt/slideLayouts/slideLayout190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43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39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169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6.xml"/>
  <Override ContentType="application/vnd.openxmlformats-officedocument.presentationml.slideLayout+xml" PartName="/ppt/slideLayouts/slideLayout186.xml"/>
  <Override ContentType="application/vnd.openxmlformats-officedocument.presentationml.slideLayout+xml" PartName="/ppt/slideLayouts/slideLayout173.xml"/>
  <Override ContentType="application/vnd.openxmlformats-officedocument.presentationml.slideLayout+xml" PartName="/ppt/slideLayouts/slideLayout160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3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5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12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6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14.xml"/>
  <Override ContentType="application/vnd.openxmlformats-officedocument.theme+xml" PartName="/ppt/theme/theme6.xml"/>
  <Override ContentType="application/vnd.openxmlformats-officedocument.theme+xml" PartName="/ppt/theme/theme3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9.xml"/>
  <Override ContentType="application/vnd.openxmlformats-officedocument.theme+xml" PartName="/ppt/theme/theme13.xml"/>
  <Override ContentType="application/vnd.openxmlformats-officedocument.theme+xml" PartName="/ppt/theme/theme7.xml"/>
  <Override ContentType="application/vnd.openxmlformats-officedocument.theme+xml" PartName="/ppt/theme/theme2.xml"/>
  <Override ContentType="application/vnd.openxmlformats-officedocument.theme+xml" PartName="/ppt/theme/theme4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  <p:sldMasterId id="2147483662" r:id="rId4"/>
    <p:sldMasterId id="2147483675" r:id="rId5"/>
    <p:sldMasterId id="2147483690" r:id="rId6"/>
    <p:sldMasterId id="2147483705" r:id="rId7"/>
    <p:sldMasterId id="2147483721" r:id="rId8"/>
    <p:sldMasterId id="2147483741" r:id="rId9"/>
    <p:sldMasterId id="2147483756" r:id="rId10"/>
    <p:sldMasterId id="2147483773" r:id="rId11"/>
    <p:sldMasterId id="2147483789" r:id="rId12"/>
    <p:sldMasterId id="2147483804" r:id="rId13"/>
    <p:sldMasterId id="2147483819" r:id="rId14"/>
    <p:sldMasterId id="2147483836" r:id="rId15"/>
  </p:sldMasterIdLst>
  <p:notesMasterIdLst>
    <p:notesMasterId r:id="rId16"/>
  </p:notes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3" r:id="rId64"/>
    <p:sldId id="304" r:id="rId65"/>
    <p:sldId id="305" r:id="rId66"/>
    <p:sldId id="306" r:id="rId67"/>
    <p:sldId id="307" r:id="rId68"/>
    <p:sldId id="308" r:id="rId69"/>
    <p:sldId id="309" r:id="rId70"/>
    <p:sldId id="310" r:id="rId71"/>
    <p:sldId id="311" r:id="rId72"/>
    <p:sldId id="312" r:id="rId73"/>
    <p:sldId id="313" r:id="rId74"/>
    <p:sldId id="314" r:id="rId75"/>
    <p:sldId id="315" r:id="rId76"/>
    <p:sldId id="316" r:id="rId77"/>
    <p:sldId id="317" r:id="rId78"/>
    <p:sldId id="318" r:id="rId79"/>
    <p:sldId id="319" r:id="rId8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81" roundtripDataSignature="AMtx7mj/jxbzZ1CMPNYaHrBfYKQahhMK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4.xml"/><Relationship Id="rId42" Type="http://schemas.openxmlformats.org/officeDocument/2006/relationships/slide" Target="slides/slide26.xml"/><Relationship Id="rId41" Type="http://schemas.openxmlformats.org/officeDocument/2006/relationships/slide" Target="slides/slide25.xml"/><Relationship Id="rId44" Type="http://schemas.openxmlformats.org/officeDocument/2006/relationships/slide" Target="slides/slide28.xml"/><Relationship Id="rId43" Type="http://schemas.openxmlformats.org/officeDocument/2006/relationships/slide" Target="slides/slide27.xml"/><Relationship Id="rId46" Type="http://schemas.openxmlformats.org/officeDocument/2006/relationships/slide" Target="slides/slide30.xml"/><Relationship Id="rId45" Type="http://schemas.openxmlformats.org/officeDocument/2006/relationships/slide" Target="slides/slide29.xml"/><Relationship Id="rId80" Type="http://schemas.openxmlformats.org/officeDocument/2006/relationships/slide" Target="slides/slide64.xml"/><Relationship Id="rId81" Type="http://customschemas.google.com/relationships/presentationmetadata" Target="metadata"/><Relationship Id="rId1" Type="http://schemas.openxmlformats.org/officeDocument/2006/relationships/theme" Target="theme/theme7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48" Type="http://schemas.openxmlformats.org/officeDocument/2006/relationships/slide" Target="slides/slide32.xml"/><Relationship Id="rId47" Type="http://schemas.openxmlformats.org/officeDocument/2006/relationships/slide" Target="slides/slide31.xml"/><Relationship Id="rId49" Type="http://schemas.openxmlformats.org/officeDocument/2006/relationships/slide" Target="slides/slide33.xml"/><Relationship Id="rId5" Type="http://schemas.openxmlformats.org/officeDocument/2006/relationships/slideMaster" Target="slideMasters/slideMaster3.xml"/><Relationship Id="rId6" Type="http://schemas.openxmlformats.org/officeDocument/2006/relationships/slideMaster" Target="slideMasters/slideMaster4.xml"/><Relationship Id="rId7" Type="http://schemas.openxmlformats.org/officeDocument/2006/relationships/slideMaster" Target="slideMasters/slideMaster5.xml"/><Relationship Id="rId8" Type="http://schemas.openxmlformats.org/officeDocument/2006/relationships/slideMaster" Target="slideMasters/slideMaster6.xml"/><Relationship Id="rId73" Type="http://schemas.openxmlformats.org/officeDocument/2006/relationships/slide" Target="slides/slide57.xml"/><Relationship Id="rId72" Type="http://schemas.openxmlformats.org/officeDocument/2006/relationships/slide" Target="slides/slide56.xml"/><Relationship Id="rId31" Type="http://schemas.openxmlformats.org/officeDocument/2006/relationships/slide" Target="slides/slide15.xml"/><Relationship Id="rId75" Type="http://schemas.openxmlformats.org/officeDocument/2006/relationships/slide" Target="slides/slide59.xml"/><Relationship Id="rId30" Type="http://schemas.openxmlformats.org/officeDocument/2006/relationships/slide" Target="slides/slide14.xml"/><Relationship Id="rId74" Type="http://schemas.openxmlformats.org/officeDocument/2006/relationships/slide" Target="slides/slide58.xml"/><Relationship Id="rId33" Type="http://schemas.openxmlformats.org/officeDocument/2006/relationships/slide" Target="slides/slide17.xml"/><Relationship Id="rId77" Type="http://schemas.openxmlformats.org/officeDocument/2006/relationships/slide" Target="slides/slide61.xml"/><Relationship Id="rId32" Type="http://schemas.openxmlformats.org/officeDocument/2006/relationships/slide" Target="slides/slide16.xml"/><Relationship Id="rId76" Type="http://schemas.openxmlformats.org/officeDocument/2006/relationships/slide" Target="slides/slide60.xml"/><Relationship Id="rId35" Type="http://schemas.openxmlformats.org/officeDocument/2006/relationships/slide" Target="slides/slide19.xml"/><Relationship Id="rId79" Type="http://schemas.openxmlformats.org/officeDocument/2006/relationships/slide" Target="slides/slide63.xml"/><Relationship Id="rId34" Type="http://schemas.openxmlformats.org/officeDocument/2006/relationships/slide" Target="slides/slide18.xml"/><Relationship Id="rId78" Type="http://schemas.openxmlformats.org/officeDocument/2006/relationships/slide" Target="slides/slide62.xml"/><Relationship Id="rId71" Type="http://schemas.openxmlformats.org/officeDocument/2006/relationships/slide" Target="slides/slide55.xml"/><Relationship Id="rId70" Type="http://schemas.openxmlformats.org/officeDocument/2006/relationships/slide" Target="slides/slide54.xml"/><Relationship Id="rId37" Type="http://schemas.openxmlformats.org/officeDocument/2006/relationships/slide" Target="slides/slide21.xml"/><Relationship Id="rId36" Type="http://schemas.openxmlformats.org/officeDocument/2006/relationships/slide" Target="slides/slide20.xml"/><Relationship Id="rId39" Type="http://schemas.openxmlformats.org/officeDocument/2006/relationships/slide" Target="slides/slide23.xml"/><Relationship Id="rId38" Type="http://schemas.openxmlformats.org/officeDocument/2006/relationships/slide" Target="slides/slide22.xml"/><Relationship Id="rId62" Type="http://schemas.openxmlformats.org/officeDocument/2006/relationships/slide" Target="slides/slide46.xml"/><Relationship Id="rId61" Type="http://schemas.openxmlformats.org/officeDocument/2006/relationships/slide" Target="slides/slide45.xml"/><Relationship Id="rId20" Type="http://schemas.openxmlformats.org/officeDocument/2006/relationships/slide" Target="slides/slide4.xml"/><Relationship Id="rId64" Type="http://schemas.openxmlformats.org/officeDocument/2006/relationships/slide" Target="slides/slide48.xml"/><Relationship Id="rId63" Type="http://schemas.openxmlformats.org/officeDocument/2006/relationships/slide" Target="slides/slide47.xml"/><Relationship Id="rId22" Type="http://schemas.openxmlformats.org/officeDocument/2006/relationships/slide" Target="slides/slide6.xml"/><Relationship Id="rId66" Type="http://schemas.openxmlformats.org/officeDocument/2006/relationships/slide" Target="slides/slide50.xml"/><Relationship Id="rId21" Type="http://schemas.openxmlformats.org/officeDocument/2006/relationships/slide" Target="slides/slide5.xml"/><Relationship Id="rId65" Type="http://schemas.openxmlformats.org/officeDocument/2006/relationships/slide" Target="slides/slide49.xml"/><Relationship Id="rId24" Type="http://schemas.openxmlformats.org/officeDocument/2006/relationships/slide" Target="slides/slide8.xml"/><Relationship Id="rId68" Type="http://schemas.openxmlformats.org/officeDocument/2006/relationships/slide" Target="slides/slide52.xml"/><Relationship Id="rId23" Type="http://schemas.openxmlformats.org/officeDocument/2006/relationships/slide" Target="slides/slide7.xml"/><Relationship Id="rId67" Type="http://schemas.openxmlformats.org/officeDocument/2006/relationships/slide" Target="slides/slide51.xml"/><Relationship Id="rId60" Type="http://schemas.openxmlformats.org/officeDocument/2006/relationships/slide" Target="slides/slide44.xml"/><Relationship Id="rId26" Type="http://schemas.openxmlformats.org/officeDocument/2006/relationships/slide" Target="slides/slide10.xml"/><Relationship Id="rId25" Type="http://schemas.openxmlformats.org/officeDocument/2006/relationships/slide" Target="slides/slide9.xml"/><Relationship Id="rId69" Type="http://schemas.openxmlformats.org/officeDocument/2006/relationships/slide" Target="slides/slide53.xml"/><Relationship Id="rId28" Type="http://schemas.openxmlformats.org/officeDocument/2006/relationships/slide" Target="slides/slide12.xml"/><Relationship Id="rId27" Type="http://schemas.openxmlformats.org/officeDocument/2006/relationships/slide" Target="slides/slide11.xml"/><Relationship Id="rId29" Type="http://schemas.openxmlformats.org/officeDocument/2006/relationships/slide" Target="slides/slide13.xml"/><Relationship Id="rId51" Type="http://schemas.openxmlformats.org/officeDocument/2006/relationships/slide" Target="slides/slide35.xml"/><Relationship Id="rId50" Type="http://schemas.openxmlformats.org/officeDocument/2006/relationships/slide" Target="slides/slide34.xml"/><Relationship Id="rId53" Type="http://schemas.openxmlformats.org/officeDocument/2006/relationships/slide" Target="slides/slide37.xml"/><Relationship Id="rId52" Type="http://schemas.openxmlformats.org/officeDocument/2006/relationships/slide" Target="slides/slide36.xml"/><Relationship Id="rId11" Type="http://schemas.openxmlformats.org/officeDocument/2006/relationships/slideMaster" Target="slideMasters/slideMaster9.xml"/><Relationship Id="rId55" Type="http://schemas.openxmlformats.org/officeDocument/2006/relationships/slide" Target="slides/slide39.xml"/><Relationship Id="rId10" Type="http://schemas.openxmlformats.org/officeDocument/2006/relationships/slideMaster" Target="slideMasters/slideMaster8.xml"/><Relationship Id="rId54" Type="http://schemas.openxmlformats.org/officeDocument/2006/relationships/slide" Target="slides/slide38.xml"/><Relationship Id="rId13" Type="http://schemas.openxmlformats.org/officeDocument/2006/relationships/slideMaster" Target="slideMasters/slideMaster11.xml"/><Relationship Id="rId57" Type="http://schemas.openxmlformats.org/officeDocument/2006/relationships/slide" Target="slides/slide41.xml"/><Relationship Id="rId12" Type="http://schemas.openxmlformats.org/officeDocument/2006/relationships/slideMaster" Target="slideMasters/slideMaster10.xml"/><Relationship Id="rId56" Type="http://schemas.openxmlformats.org/officeDocument/2006/relationships/slide" Target="slides/slide40.xml"/><Relationship Id="rId15" Type="http://schemas.openxmlformats.org/officeDocument/2006/relationships/slideMaster" Target="slideMasters/slideMaster13.xml"/><Relationship Id="rId59" Type="http://schemas.openxmlformats.org/officeDocument/2006/relationships/slide" Target="slides/slide43.xml"/><Relationship Id="rId14" Type="http://schemas.openxmlformats.org/officeDocument/2006/relationships/slideMaster" Target="slideMasters/slideMaster12.xml"/><Relationship Id="rId58" Type="http://schemas.openxmlformats.org/officeDocument/2006/relationships/slide" Target="slides/slide42.xml"/><Relationship Id="rId17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19" Type="http://schemas.openxmlformats.org/officeDocument/2006/relationships/slide" Target="slides/slide3.xml"/><Relationship Id="rId1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ru-R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7" name="Google Shape;91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8" name="Google Shape;918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28bd0063761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7" name="Google Shape;1067;g28bd0063761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28b953df2c8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g28b953df2c8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2c90ac76a32_0_2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2" name="Google Shape;1092;g2c90ac76a32_0_2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Google Shape;1093;g2c90ac76a32_0_2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9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2c90ac76a32_0_5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11" name="Google Shape;1111;g2c90ac76a32_0_5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2c90ac76a32_0_5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26" name="Google Shape;1126;g2c90ac76a32_0_5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g2c90ac76a32_0_55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44" name="Google Shape;1144;g2c90ac76a32_0_55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2c90ac76a32_0_6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58" name="Google Shape;1158;g2c90ac76a32_0_6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6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2c90ac76a32_0_6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68" name="Google Shape;1168;g2c90ac76a32_0_6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5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2c90ac76a32_0_5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7" name="Google Shape;1187;g2c90ac76a32_0_5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2c90ac76a32_0_5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01" name="Google Shape;1201;g2c90ac76a32_0_58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2c90ac76a32_0_1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33" name="Google Shape;933;g2c90ac76a32_0_1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7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2c90ac76a32_0_12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49" name="Google Shape;1249;g2c90ac76a32_0_12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4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g2c90ac76a32_0_12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76" name="Google Shape;1276;g2c90ac76a32_0_12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3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g2c90ac76a32_0_12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95" name="Google Shape;1295;g2c90ac76a32_0_129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g2c90ac76a32_0_13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0" name="Google Shape;1310;g2c90ac76a32_0_13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2c90ac76a32_0_13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23" name="Google Shape;1323;g2c90ac76a32_0_13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2c90ac76a32_0_13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49" name="Google Shape;1349;g2c90ac76a32_0_13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6" name="Google Shape;1376;g2c90ac76a32_0_13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77" name="Google Shape;1377;g2c90ac76a32_0_138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8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9" name="Google Shape;1389;g2c90ac76a32_0_14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0" name="Google Shape;1390;g2c90ac76a32_0_14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2c90ac76a32_0_14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04" name="Google Shape;1404;g2c90ac76a32_0_14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g2c90ac76a32_0_14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20" name="Google Shape;1420;g2c90ac76a32_0_14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8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g2c90ac76a32_0_18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0" name="Google Shape;1440;g2c90ac76a32_0_187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2c90ac76a32_0_188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3" name="Google Shape;1453;g2c90ac76a32_0_18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0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1" name="Google Shape;1491;g2c90ac76a32_0_229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92" name="Google Shape;1492;g2c90ac76a32_0_22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2c90ac76a32_0_29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4" name="Google Shape;1524;g2c90ac76a32_0_29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g2c90ac76a32_0_299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3" name="Google Shape;1553;g2c90ac76a32_0_29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4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g2c90ac76a32_0_30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6" name="Google Shape;1576;g2c90ac76a32_0_30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5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g2c90ac76a32_0_30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97" name="Google Shape;1597;g2c90ac76a32_0_30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0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Google Shape;1611;g2c90ac76a32_0_296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2" name="Google Shape;1612;g2c90ac76a32_0_29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0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Google Shape;1631;g2c90ac76a32_0_30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2" name="Google Shape;1632;g2c90ac76a32_0_30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5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2c90ac76a32_0_34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7" name="Google Shape;1667;g2c90ac76a32_0_34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8" name="Google Shape;1668;g2c90ac76a32_0_34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4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5" name="Google Shape;1685;g2c90ac76a32_0_44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6" name="Google Shape;1686;g2c90ac76a32_0_44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2c90ac76a32_0_44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9" name="Google Shape;1699;g2c90ac76a32_0_44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3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g2c90ac76a32_0_44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5" name="Google Shape;1715;g2c90ac76a32_0_44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4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Google Shape;1735;g2c90ac76a32_0_448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6" name="Google Shape;1736;g2c90ac76a32_0_448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7" name="Shape 1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8" name="Google Shape;1748;g2c90ac76a32_0_45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9" name="Google Shape;1749;g2c90ac76a32_0_45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4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g2c90ac76a32_0_45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6" name="Google Shape;1766;g2c90ac76a32_0_45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3" name="Shape 1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4" name="Google Shape;1784;g2c90ac76a32_0_45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5" name="Google Shape;1785;g2c90ac76a32_0_45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9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0" name="Google Shape;1800;g2c90ac76a32_0_45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1" name="Google Shape;1801;g2c90ac76a32_0_45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5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g2c90ac76a32_0_457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17" name="Google Shape;1817;g2c90ac76a32_0_457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0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2c90ac76a32_0_45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2" name="Google Shape;1832;g2c90ac76a32_0_45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1" name="Google Shape;98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7" name="Shape 1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8" name="Google Shape;1848;g2c90ac76a32_0_460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49" name="Google Shape;1849;g2c90ac76a32_0_460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3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g2c90ac76a32_0_468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25" name="Google Shape;1925;g2c90ac76a32_0_46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5" name="Shape 1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" name="Google Shape;1946;g2c90ac76a32_0_470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47" name="Google Shape;1947;g2c90ac76a32_0_4709:notes"/>
          <p:cNvSpPr/>
          <p:nvPr>
            <p:ph idx="2" type="sldImg"/>
          </p:nvPr>
        </p:nvSpPr>
        <p:spPr>
          <a:xfrm>
            <a:off x="381856" y="685800"/>
            <a:ext cx="6094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7" name="Shape 1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" name="Google Shape;1958;g2c90ac76a32_0_47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9" name="Google Shape;1959;g2c90ac76a32_0_4722:notes"/>
          <p:cNvSpPr/>
          <p:nvPr>
            <p:ph idx="2" type="sldImg"/>
          </p:nvPr>
        </p:nvSpPr>
        <p:spPr>
          <a:xfrm>
            <a:off x="380231" y="685800"/>
            <a:ext cx="60975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7" name="Shape 1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8" name="Google Shape;1978;g2c90ac76a32_0_47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79" name="Google Shape;1979;g2c90ac76a32_0_47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3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g2c90ac76a32_0_47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95" name="Google Shape;1995;g2c90ac76a32_0_47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2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Google Shape;2013;g2c90ac76a32_0_478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14" name="Google Shape;2014;g2c90ac76a32_0_47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5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g2c90ac76a32_0_480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37" name="Google Shape;2037;g2c90ac76a32_0_48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2c90ac76a32_0_48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53" name="Google Shape;2053;g2c90ac76a32_0_48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g2c90ac76a32_0_48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3" name="Google Shape;2083;g2c90ac76a32_0_48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8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g28b6e9abeba_0_3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g28b6e9abeba_0_3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4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g2c90ac76a32_0_490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16" name="Google Shape;2116;g2c90ac76a32_0_490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3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g2c90ac76a32_0_49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35" name="Google Shape;2135;g2c90ac76a32_0_49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0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" name="Google Shape;2161;g2c90ac76a32_0_549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62" name="Google Shape;2162;g2c90ac76a32_0_54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3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2204;g2c90ac76a32_0_570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05" name="Google Shape;2205;g2c90ac76a32_0_570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4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g2c90ac76a32_0_589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26" name="Google Shape;2226;g2c90ac76a32_0_58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28b6e9abeba_0_35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g28b6e9abeba_0_35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g28b6e9abeba_0_1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g28b6e9abeba_0_1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0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28b73bf1b80_2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g28b73bf1b80_2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Relationship Id="rId2" Type="http://schemas.openxmlformats.org/officeDocument/2006/relationships/image" Target="../media/image23.png"/></Relationships>
</file>

<file path=ppt/slideLayouts/_rels/slideLayout1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_WITH_CAPTION_TEXT" type="picTx">
  <p:cSld name="PICTURE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c90ac76a32_0_5179"/>
          <p:cNvSpPr txBox="1"/>
          <p:nvPr>
            <p:ph type="title"/>
          </p:nvPr>
        </p:nvSpPr>
        <p:spPr>
          <a:xfrm rot="5400000">
            <a:off x="7133550" y="1956775"/>
            <a:ext cx="5811900" cy="26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7" name="Google Shape;487;g2c90ac76a32_0_5179"/>
          <p:cNvSpPr txBox="1"/>
          <p:nvPr>
            <p:ph idx="1" type="body"/>
          </p:nvPr>
        </p:nvSpPr>
        <p:spPr>
          <a:xfrm rot="5400000">
            <a:off x="1799250" y="-596225"/>
            <a:ext cx="5811900" cy="77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8" name="Google Shape;488;g2c90ac76a32_0_517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9" name="Google Shape;489;g2c90ac76a32_0_517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0" name="Google Shape;490;g2c90ac76a32_0_517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c90ac76a32_0_5185"/>
          <p:cNvSpPr txBox="1"/>
          <p:nvPr>
            <p:ph type="title"/>
          </p:nvPr>
        </p:nvSpPr>
        <p:spPr>
          <a:xfrm>
            <a:off x="415600" y="593366"/>
            <a:ext cx="113607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493" name="Google Shape;493;g2c90ac76a32_0_518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94" name="Google Shape;494;g2c90ac76a32_0_5185"/>
          <p:cNvSpPr txBox="1"/>
          <p:nvPr>
            <p:ph idx="12" type="sldNum"/>
          </p:nvPr>
        </p:nvSpPr>
        <p:spPr>
          <a:xfrm>
            <a:off x="11296610" y="6217623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 2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c90ac76a32_0_5193"/>
          <p:cNvSpPr txBox="1"/>
          <p:nvPr>
            <p:ph idx="12" type="sldNum"/>
          </p:nvPr>
        </p:nvSpPr>
        <p:spPr>
          <a:xfrm>
            <a:off x="11579858" y="6267278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c90ac76a32_0_5195"/>
          <p:cNvSpPr txBox="1"/>
          <p:nvPr>
            <p:ph type="title"/>
          </p:nvPr>
        </p:nvSpPr>
        <p:spPr>
          <a:xfrm>
            <a:off x="415637" y="992689"/>
            <a:ext cx="11361300" cy="2736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03" name="Google Shape;503;g2c90ac76a32_0_5195"/>
          <p:cNvSpPr txBox="1"/>
          <p:nvPr>
            <p:ph idx="1" type="body"/>
          </p:nvPr>
        </p:nvSpPr>
        <p:spPr>
          <a:xfrm>
            <a:off x="415625" y="3778543"/>
            <a:ext cx="113613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800"/>
              <a:buFont typeface="Arial"/>
              <a:buNone/>
              <a:defRPr sz="3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800"/>
              <a:buFont typeface="Arial"/>
              <a:buNone/>
              <a:defRPr sz="3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800"/>
              <a:buFont typeface="Arial"/>
              <a:buNone/>
              <a:defRPr sz="3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800"/>
              <a:buFont typeface="Arial"/>
              <a:buNone/>
              <a:defRPr sz="3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800"/>
              <a:buFont typeface="Arial"/>
              <a:buNone/>
              <a:defRPr sz="38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04" name="Google Shape;504;g2c90ac76a32_0_5195"/>
          <p:cNvSpPr txBox="1"/>
          <p:nvPr>
            <p:ph idx="12" type="sldNum"/>
          </p:nvPr>
        </p:nvSpPr>
        <p:spPr>
          <a:xfrm>
            <a:off x="11579858" y="6267278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tx">
  <p:cSld name="TITLE_AND_BODY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c90ac76a32_0_5199"/>
          <p:cNvSpPr txBox="1"/>
          <p:nvPr>
            <p:ph type="title"/>
          </p:nvPr>
        </p:nvSpPr>
        <p:spPr>
          <a:xfrm>
            <a:off x="838202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46550" spcFirstLastPara="1" rIns="46550" wrap="square" tIns="465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07" name="Google Shape;507;g2c90ac76a32_0_5199"/>
          <p:cNvSpPr txBox="1"/>
          <p:nvPr>
            <p:ph idx="1" type="body"/>
          </p:nvPr>
        </p:nvSpPr>
        <p:spPr>
          <a:xfrm>
            <a:off x="838202" y="1825628"/>
            <a:ext cx="10515600" cy="43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50" lIns="46550" spcFirstLastPara="1" rIns="46550" wrap="square" tIns="4655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8" name="Google Shape;508;g2c90ac76a32_0_5199"/>
          <p:cNvSpPr txBox="1"/>
          <p:nvPr>
            <p:ph idx="12" type="sldNum"/>
          </p:nvPr>
        </p:nvSpPr>
        <p:spPr>
          <a:xfrm>
            <a:off x="11080157" y="6312281"/>
            <a:ext cx="2736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46550" spcFirstLastPara="1" rIns="46550" wrap="square" tIns="4655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>
  <p:cSld name="OBJECT 2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c90ac76a32_0_5203"/>
          <p:cNvSpPr txBox="1"/>
          <p:nvPr>
            <p:ph type="title"/>
          </p:nvPr>
        </p:nvSpPr>
        <p:spPr>
          <a:xfrm>
            <a:off x="609639" y="274617"/>
            <a:ext cx="109734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11" name="Google Shape;511;g2c90ac76a32_0_5203"/>
          <p:cNvSpPr txBox="1"/>
          <p:nvPr>
            <p:ph idx="1" type="body"/>
          </p:nvPr>
        </p:nvSpPr>
        <p:spPr>
          <a:xfrm>
            <a:off x="609639" y="1600078"/>
            <a:ext cx="10973400" cy="45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2pPr>
            <a:lvl3pPr indent="-3810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3pPr>
            <a:lvl4pPr indent="-3810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4pPr>
            <a:lvl5pPr indent="-3810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»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12" name="Google Shape;512;g2c90ac76a32_0_5203"/>
          <p:cNvSpPr txBox="1"/>
          <p:nvPr>
            <p:ph idx="12" type="sldNum"/>
          </p:nvPr>
        </p:nvSpPr>
        <p:spPr>
          <a:xfrm>
            <a:off x="11231186" y="6358995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TITLE_AND_BODY_1"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2c90ac76a32_0_5207"/>
          <p:cNvSpPr txBox="1"/>
          <p:nvPr>
            <p:ph type="title"/>
          </p:nvPr>
        </p:nvSpPr>
        <p:spPr>
          <a:xfrm>
            <a:off x="838253" y="365097"/>
            <a:ext cx="105162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15" name="Google Shape;515;g2c90ac76a32_0_5207"/>
          <p:cNvSpPr txBox="1"/>
          <p:nvPr>
            <p:ph idx="1" type="body"/>
          </p:nvPr>
        </p:nvSpPr>
        <p:spPr>
          <a:xfrm>
            <a:off x="838253" y="1825485"/>
            <a:ext cx="10516200" cy="43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/>
        </p:txBody>
      </p:sp>
      <p:sp>
        <p:nvSpPr>
          <p:cNvPr id="516" name="Google Shape;516;g2c90ac76a32_0_5207"/>
          <p:cNvSpPr txBox="1"/>
          <p:nvPr>
            <p:ph idx="12" type="sldNum"/>
          </p:nvPr>
        </p:nvSpPr>
        <p:spPr>
          <a:xfrm>
            <a:off x="11090557" y="6403821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c90ac76a32_0_5211"/>
          <p:cNvSpPr txBox="1"/>
          <p:nvPr>
            <p:ph type="title"/>
          </p:nvPr>
        </p:nvSpPr>
        <p:spPr>
          <a:xfrm>
            <a:off x="609639" y="274618"/>
            <a:ext cx="109734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25" spcFirstLastPara="1" rIns="121925" wrap="square" tIns="609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9pPr>
          </a:lstStyle>
          <a:p/>
        </p:txBody>
      </p:sp>
      <p:sp>
        <p:nvSpPr>
          <p:cNvPr id="519" name="Google Shape;519;g2c90ac76a32_0_5211"/>
          <p:cNvSpPr txBox="1"/>
          <p:nvPr>
            <p:ph idx="1" type="body"/>
          </p:nvPr>
        </p:nvSpPr>
        <p:spPr>
          <a:xfrm>
            <a:off x="609639" y="1600079"/>
            <a:ext cx="5385000" cy="45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25" spcFirstLastPara="1" rIns="121925" wrap="square" tIns="60950">
            <a:noAutofit/>
          </a:bodyPr>
          <a:lstStyle>
            <a:lvl1pPr indent="-4699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indent="-431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3937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3pPr>
            <a:lvl4pPr indent="-3810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520" name="Google Shape;520;g2c90ac76a32_0_5211"/>
          <p:cNvSpPr txBox="1"/>
          <p:nvPr>
            <p:ph idx="2" type="body"/>
          </p:nvPr>
        </p:nvSpPr>
        <p:spPr>
          <a:xfrm>
            <a:off x="6197991" y="1600079"/>
            <a:ext cx="5385000" cy="45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25" spcFirstLastPara="1" rIns="121925" wrap="square" tIns="60950">
            <a:noAutofit/>
          </a:bodyPr>
          <a:lstStyle>
            <a:lvl1pPr indent="-4699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indent="-431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3937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3pPr>
            <a:lvl4pPr indent="-3810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521" name="Google Shape;521;g2c90ac76a32_0_5211"/>
          <p:cNvSpPr txBox="1"/>
          <p:nvPr>
            <p:ph idx="10" type="dt"/>
          </p:nvPr>
        </p:nvSpPr>
        <p:spPr>
          <a:xfrm>
            <a:off x="609639" y="6355862"/>
            <a:ext cx="2845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25" spcFirstLastPara="1" rIns="121925" wrap="square" tIns="609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2" name="Google Shape;522;g2c90ac76a32_0_5211"/>
          <p:cNvSpPr txBox="1"/>
          <p:nvPr>
            <p:ph idx="11" type="ftr"/>
          </p:nvPr>
        </p:nvSpPr>
        <p:spPr>
          <a:xfrm>
            <a:off x="4165863" y="6355862"/>
            <a:ext cx="386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25" spcFirstLastPara="1" rIns="121925" wrap="square" tIns="609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3" name="Google Shape;523;g2c90ac76a32_0_5211"/>
          <p:cNvSpPr txBox="1"/>
          <p:nvPr>
            <p:ph idx="12" type="sldNum"/>
          </p:nvPr>
        </p:nvSpPr>
        <p:spPr>
          <a:xfrm>
            <a:off x="8738152" y="6355862"/>
            <a:ext cx="2845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25" spcFirstLastPara="1" rIns="121925" wrap="square" tIns="609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c90ac76a32_0_5218"/>
          <p:cNvSpPr txBox="1"/>
          <p:nvPr>
            <p:ph type="title"/>
          </p:nvPr>
        </p:nvSpPr>
        <p:spPr>
          <a:xfrm>
            <a:off x="415625" y="2867578"/>
            <a:ext cx="11361300" cy="11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26" name="Google Shape;526;g2c90ac76a32_0_5218"/>
          <p:cNvSpPr txBox="1"/>
          <p:nvPr>
            <p:ph idx="12" type="sldNum"/>
          </p:nvPr>
        </p:nvSpPr>
        <p:spPr>
          <a:xfrm>
            <a:off x="11579858" y="6267278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c90ac76a32_0_5221"/>
          <p:cNvSpPr txBox="1"/>
          <p:nvPr>
            <p:ph type="title"/>
          </p:nvPr>
        </p:nvSpPr>
        <p:spPr>
          <a:xfrm>
            <a:off x="415625" y="593321"/>
            <a:ext cx="113613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29" name="Google Shape;529;g2c90ac76a32_0_5221"/>
          <p:cNvSpPr txBox="1"/>
          <p:nvPr>
            <p:ph idx="1" type="body"/>
          </p:nvPr>
        </p:nvSpPr>
        <p:spPr>
          <a:xfrm>
            <a:off x="415625" y="1536515"/>
            <a:ext cx="53334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30" name="Google Shape;530;g2c90ac76a32_0_5221"/>
          <p:cNvSpPr txBox="1"/>
          <p:nvPr>
            <p:ph idx="2" type="body"/>
          </p:nvPr>
        </p:nvSpPr>
        <p:spPr>
          <a:xfrm>
            <a:off x="6443604" y="1536515"/>
            <a:ext cx="53334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31" name="Google Shape;531;g2c90ac76a32_0_5221"/>
          <p:cNvSpPr txBox="1"/>
          <p:nvPr>
            <p:ph idx="12" type="sldNum"/>
          </p:nvPr>
        </p:nvSpPr>
        <p:spPr>
          <a:xfrm>
            <a:off x="11579858" y="6267278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2c90ac76a32_0_5226"/>
          <p:cNvSpPr txBox="1"/>
          <p:nvPr>
            <p:ph type="title"/>
          </p:nvPr>
        </p:nvSpPr>
        <p:spPr>
          <a:xfrm>
            <a:off x="415625" y="740743"/>
            <a:ext cx="37443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34" name="Google Shape;534;g2c90ac76a32_0_5226"/>
          <p:cNvSpPr txBox="1"/>
          <p:nvPr>
            <p:ph idx="1" type="body"/>
          </p:nvPr>
        </p:nvSpPr>
        <p:spPr>
          <a:xfrm>
            <a:off x="415625" y="1852657"/>
            <a:ext cx="3744300" cy="42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35" name="Google Shape;535;g2c90ac76a32_0_5226"/>
          <p:cNvSpPr txBox="1"/>
          <p:nvPr>
            <p:ph idx="12" type="sldNum"/>
          </p:nvPr>
        </p:nvSpPr>
        <p:spPr>
          <a:xfrm>
            <a:off x="11579858" y="6267278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>
  <p:cSld name="MAIN_POINT"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2c90ac76a32_0_5230"/>
          <p:cNvSpPr txBox="1"/>
          <p:nvPr>
            <p:ph type="title"/>
          </p:nvPr>
        </p:nvSpPr>
        <p:spPr>
          <a:xfrm>
            <a:off x="653708" y="600152"/>
            <a:ext cx="84909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  <a:defRPr sz="6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38" name="Google Shape;538;g2c90ac76a32_0_5230"/>
          <p:cNvSpPr txBox="1"/>
          <p:nvPr>
            <p:ph idx="12" type="sldNum"/>
          </p:nvPr>
        </p:nvSpPr>
        <p:spPr>
          <a:xfrm>
            <a:off x="11579858" y="6267278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"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2c90ac76a32_0_5233"/>
          <p:cNvSpPr/>
          <p:nvPr/>
        </p:nvSpPr>
        <p:spPr>
          <a:xfrm>
            <a:off x="6096385" y="-166"/>
            <a:ext cx="6096300" cy="68574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g2c90ac76a32_0_5233"/>
          <p:cNvSpPr txBox="1"/>
          <p:nvPr>
            <p:ph type="title"/>
          </p:nvPr>
        </p:nvSpPr>
        <p:spPr>
          <a:xfrm>
            <a:off x="354023" y="1644107"/>
            <a:ext cx="5394000" cy="1976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42" name="Google Shape;542;g2c90ac76a32_0_5233"/>
          <p:cNvSpPr txBox="1"/>
          <p:nvPr>
            <p:ph idx="1" type="body"/>
          </p:nvPr>
        </p:nvSpPr>
        <p:spPr>
          <a:xfrm>
            <a:off x="354023" y="3737147"/>
            <a:ext cx="53940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700"/>
              <a:buFont typeface="Arial"/>
              <a:buNone/>
              <a:defRPr sz="27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700"/>
              <a:buFont typeface="Arial"/>
              <a:buNone/>
              <a:defRPr sz="27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700"/>
              <a:buFont typeface="Arial"/>
              <a:buNone/>
              <a:defRPr sz="27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700"/>
              <a:buFont typeface="Arial"/>
              <a:buNone/>
              <a:defRPr sz="27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700"/>
              <a:buFont typeface="Arial"/>
              <a:buNone/>
              <a:defRPr sz="27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43" name="Google Shape;543;g2c90ac76a32_0_5233"/>
          <p:cNvSpPr txBox="1"/>
          <p:nvPr>
            <p:ph idx="2" type="body"/>
          </p:nvPr>
        </p:nvSpPr>
        <p:spPr>
          <a:xfrm>
            <a:off x="6586416" y="965358"/>
            <a:ext cx="5116200" cy="492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44" name="Google Shape;544;g2c90ac76a32_0_5233"/>
          <p:cNvSpPr txBox="1"/>
          <p:nvPr>
            <p:ph idx="12" type="sldNum"/>
          </p:nvPr>
        </p:nvSpPr>
        <p:spPr>
          <a:xfrm>
            <a:off x="11579858" y="6267278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"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c90ac76a32_0_5239"/>
          <p:cNvSpPr txBox="1"/>
          <p:nvPr>
            <p:ph idx="1" type="body"/>
          </p:nvPr>
        </p:nvSpPr>
        <p:spPr>
          <a:xfrm>
            <a:off x="415625" y="5640334"/>
            <a:ext cx="79989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None/>
              <a:defRPr/>
            </a:lvl1pPr>
          </a:lstStyle>
          <a:p/>
        </p:txBody>
      </p:sp>
      <p:sp>
        <p:nvSpPr>
          <p:cNvPr id="547" name="Google Shape;547;g2c90ac76a32_0_5239"/>
          <p:cNvSpPr txBox="1"/>
          <p:nvPr>
            <p:ph idx="12" type="sldNum"/>
          </p:nvPr>
        </p:nvSpPr>
        <p:spPr>
          <a:xfrm>
            <a:off x="11579858" y="6267278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c90ac76a32_0_5242"/>
          <p:cNvSpPr txBox="1"/>
          <p:nvPr>
            <p:ph type="title"/>
          </p:nvPr>
        </p:nvSpPr>
        <p:spPr>
          <a:xfrm>
            <a:off x="415625" y="1474720"/>
            <a:ext cx="11361300" cy="26178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None/>
              <a:defRPr sz="1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50" name="Google Shape;550;g2c90ac76a32_0_5242"/>
          <p:cNvSpPr txBox="1"/>
          <p:nvPr>
            <p:ph idx="1" type="body"/>
          </p:nvPr>
        </p:nvSpPr>
        <p:spPr>
          <a:xfrm>
            <a:off x="415625" y="4202644"/>
            <a:ext cx="113613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51" name="Google Shape;551;g2c90ac76a32_0_5242"/>
          <p:cNvSpPr txBox="1"/>
          <p:nvPr>
            <p:ph idx="12" type="sldNum"/>
          </p:nvPr>
        </p:nvSpPr>
        <p:spPr>
          <a:xfrm>
            <a:off x="11579858" y="6267278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>
  <p:cSld name="TWO_OBJECTS 2"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c90ac76a32_0_5246"/>
          <p:cNvSpPr txBox="1"/>
          <p:nvPr>
            <p:ph type="title"/>
          </p:nvPr>
        </p:nvSpPr>
        <p:spPr>
          <a:xfrm>
            <a:off x="609639" y="274617"/>
            <a:ext cx="109734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554" name="Google Shape;554;g2c90ac76a32_0_5246"/>
          <p:cNvSpPr txBox="1"/>
          <p:nvPr>
            <p:ph idx="1" type="body"/>
          </p:nvPr>
        </p:nvSpPr>
        <p:spPr>
          <a:xfrm>
            <a:off x="609639" y="1600078"/>
            <a:ext cx="5385000" cy="45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4699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800"/>
              <a:buChar char="•"/>
              <a:defRPr sz="3800"/>
            </a:lvl1pPr>
            <a:lvl2pPr indent="-4699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800"/>
              <a:buChar char="–"/>
              <a:defRPr sz="3800"/>
            </a:lvl2pPr>
            <a:lvl3pPr indent="-46990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800"/>
              <a:buChar char="•"/>
              <a:defRPr sz="3800"/>
            </a:lvl3pPr>
            <a:lvl4pPr indent="-4699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800"/>
              <a:buChar char="–"/>
              <a:defRPr sz="3800"/>
            </a:lvl4pPr>
            <a:lvl5pPr indent="-469900" lvl="4" marL="22860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800"/>
              <a:buChar char="»"/>
              <a:defRPr sz="38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55" name="Google Shape;555;g2c90ac76a32_0_5246"/>
          <p:cNvSpPr txBox="1"/>
          <p:nvPr>
            <p:ph idx="2" type="body"/>
          </p:nvPr>
        </p:nvSpPr>
        <p:spPr>
          <a:xfrm>
            <a:off x="6197991" y="1600078"/>
            <a:ext cx="5385000" cy="45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556" name="Google Shape;556;g2c90ac76a32_0_5246"/>
          <p:cNvSpPr txBox="1"/>
          <p:nvPr>
            <p:ph idx="12" type="sldNum"/>
          </p:nvPr>
        </p:nvSpPr>
        <p:spPr>
          <a:xfrm>
            <a:off x="11231186" y="6358995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c90ac76a32_0_5251"/>
          <p:cNvSpPr txBox="1"/>
          <p:nvPr>
            <p:ph type="title"/>
          </p:nvPr>
        </p:nvSpPr>
        <p:spPr>
          <a:xfrm>
            <a:off x="415627" y="593321"/>
            <a:ext cx="113613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559" name="Google Shape;559;g2c90ac76a32_0_5251"/>
          <p:cNvSpPr txBox="1"/>
          <p:nvPr>
            <p:ph idx="1" type="body"/>
          </p:nvPr>
        </p:nvSpPr>
        <p:spPr>
          <a:xfrm>
            <a:off x="415627" y="1536515"/>
            <a:ext cx="113613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60" name="Google Shape;560;g2c90ac76a32_0_5251"/>
          <p:cNvSpPr txBox="1"/>
          <p:nvPr>
            <p:ph idx="12" type="sldNum"/>
          </p:nvPr>
        </p:nvSpPr>
        <p:spPr>
          <a:xfrm>
            <a:off x="11297324" y="6217146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3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2c90ac76a32_0_5255"/>
          <p:cNvSpPr txBox="1"/>
          <p:nvPr>
            <p:ph type="title"/>
          </p:nvPr>
        </p:nvSpPr>
        <p:spPr>
          <a:xfrm>
            <a:off x="415627" y="593321"/>
            <a:ext cx="113613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563" name="Google Shape;563;g2c90ac76a32_0_5255"/>
          <p:cNvSpPr txBox="1"/>
          <p:nvPr>
            <p:ph idx="1" type="body"/>
          </p:nvPr>
        </p:nvSpPr>
        <p:spPr>
          <a:xfrm>
            <a:off x="415627" y="1536515"/>
            <a:ext cx="113613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64" name="Google Shape;564;g2c90ac76a32_0_5255"/>
          <p:cNvSpPr txBox="1"/>
          <p:nvPr>
            <p:ph idx="12" type="sldNum"/>
          </p:nvPr>
        </p:nvSpPr>
        <p:spPr>
          <a:xfrm>
            <a:off x="11297324" y="6217146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c90ac76a32_0_526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3" name="Google Shape;573;g2c90ac76a32_0_5265"/>
          <p:cNvSpPr txBox="1"/>
          <p:nvPr>
            <p:ph idx="1" type="body"/>
          </p:nvPr>
        </p:nvSpPr>
        <p:spPr>
          <a:xfrm>
            <a:off x="838200" y="182562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4" name="Google Shape;574;g2c90ac76a32_0_526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5" name="Google Shape;575;g2c90ac76a32_0_526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6" name="Google Shape;576;g2c90ac76a32_0_526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c90ac76a32_0_5271"/>
          <p:cNvSpPr txBox="1"/>
          <p:nvPr>
            <p:ph idx="12" type="sldNum"/>
          </p:nvPr>
        </p:nvSpPr>
        <p:spPr>
          <a:xfrm>
            <a:off x="11579127" y="6267759"/>
            <a:ext cx="449100" cy="4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200">
              <a:solidFill>
                <a:srgbClr val="888888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ITLE_AND_VERTICAL_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c90ac76a32_0_5273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50" spcFirstLastPara="1" rIns="91450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1" name="Google Shape;581;g2c90ac76a32_0_5273"/>
          <p:cNvSpPr txBox="1"/>
          <p:nvPr>
            <p:ph idx="1" type="subTitle"/>
          </p:nvPr>
        </p:nvSpPr>
        <p:spPr>
          <a:xfrm>
            <a:off x="1524000" y="3602037"/>
            <a:ext cx="9144000" cy="16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82" name="Google Shape;582;g2c90ac76a32_0_527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3" name="Google Shape;583;g2c90ac76a32_0_527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4" name="Google Shape;584;g2c90ac76a32_0_527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c90ac76a32_0_5279"/>
          <p:cNvSpPr txBox="1"/>
          <p:nvPr>
            <p:ph type="title"/>
          </p:nvPr>
        </p:nvSpPr>
        <p:spPr>
          <a:xfrm>
            <a:off x="831851" y="1709739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7" name="Google Shape;587;g2c90ac76a32_0_5279"/>
          <p:cNvSpPr txBox="1"/>
          <p:nvPr>
            <p:ph idx="1" type="body"/>
          </p:nvPr>
        </p:nvSpPr>
        <p:spPr>
          <a:xfrm>
            <a:off x="831851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88" name="Google Shape;588;g2c90ac76a32_0_527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9" name="Google Shape;589;g2c90ac76a32_0_527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0" name="Google Shape;590;g2c90ac76a32_0_527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c90ac76a32_0_528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3" name="Google Shape;593;g2c90ac76a32_0_5285"/>
          <p:cNvSpPr txBox="1"/>
          <p:nvPr>
            <p:ph idx="1" type="body"/>
          </p:nvPr>
        </p:nvSpPr>
        <p:spPr>
          <a:xfrm>
            <a:off x="838200" y="1825626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4" name="Google Shape;594;g2c90ac76a32_0_5285"/>
          <p:cNvSpPr txBox="1"/>
          <p:nvPr>
            <p:ph idx="2" type="body"/>
          </p:nvPr>
        </p:nvSpPr>
        <p:spPr>
          <a:xfrm>
            <a:off x="6172200" y="1825626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5" name="Google Shape;595;g2c90ac76a32_0_528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6" name="Google Shape;596;g2c90ac76a32_0_528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7" name="Google Shape;597;g2c90ac76a32_0_528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c90ac76a32_0_5292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0" name="Google Shape;600;g2c90ac76a32_0_5292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50" spcFirstLastPara="1" rIns="9145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1" name="Google Shape;601;g2c90ac76a32_0_5292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2" name="Google Shape;602;g2c90ac76a32_0_5292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50" spcFirstLastPara="1" rIns="9145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3" name="Google Shape;603;g2c90ac76a32_0_5292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4" name="Google Shape;604;g2c90ac76a32_0_529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5" name="Google Shape;605;g2c90ac76a32_0_529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6" name="Google Shape;606;g2c90ac76a32_0_529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c90ac76a32_0_530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9" name="Google Shape;609;g2c90ac76a32_0_530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0" name="Google Shape;610;g2c90ac76a32_0_530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1" name="Google Shape;611;g2c90ac76a32_0_530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2c90ac76a32_0_530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4" name="Google Shape;614;g2c90ac76a32_0_530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5" name="Google Shape;615;g2c90ac76a32_0_530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2c90ac76a32_0_5310"/>
          <p:cNvSpPr txBox="1"/>
          <p:nvPr>
            <p:ph type="title"/>
          </p:nvPr>
        </p:nvSpPr>
        <p:spPr>
          <a:xfrm>
            <a:off x="839788" y="457200"/>
            <a:ext cx="39318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8" name="Google Shape;618;g2c90ac76a32_0_5310"/>
          <p:cNvSpPr txBox="1"/>
          <p:nvPr>
            <p:ph idx="1" type="body"/>
          </p:nvPr>
        </p:nvSpPr>
        <p:spPr>
          <a:xfrm>
            <a:off x="5183188" y="987426"/>
            <a:ext cx="6172500" cy="48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00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9" name="Google Shape;619;g2c90ac76a32_0_5310"/>
          <p:cNvSpPr txBox="1"/>
          <p:nvPr>
            <p:ph idx="2" type="body"/>
          </p:nvPr>
        </p:nvSpPr>
        <p:spPr>
          <a:xfrm>
            <a:off x="839788" y="2057400"/>
            <a:ext cx="39318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0" name="Google Shape;620;g2c90ac76a32_0_531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1" name="Google Shape;621;g2c90ac76a32_0_531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2" name="Google Shape;622;g2c90ac76a32_0_53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c90ac76a32_0_5317"/>
          <p:cNvSpPr txBox="1"/>
          <p:nvPr>
            <p:ph type="title"/>
          </p:nvPr>
        </p:nvSpPr>
        <p:spPr>
          <a:xfrm>
            <a:off x="839788" y="457200"/>
            <a:ext cx="39318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5" name="Google Shape;625;g2c90ac76a32_0_5317"/>
          <p:cNvSpPr/>
          <p:nvPr>
            <p:ph idx="2" type="pic"/>
          </p:nvPr>
        </p:nvSpPr>
        <p:spPr>
          <a:xfrm>
            <a:off x="5183188" y="987426"/>
            <a:ext cx="6172500" cy="4873800"/>
          </a:xfrm>
          <a:prstGeom prst="rect">
            <a:avLst/>
          </a:prstGeom>
          <a:noFill/>
          <a:ln>
            <a:noFill/>
          </a:ln>
        </p:spPr>
      </p:sp>
      <p:sp>
        <p:nvSpPr>
          <p:cNvPr id="626" name="Google Shape;626;g2c90ac76a32_0_5317"/>
          <p:cNvSpPr txBox="1"/>
          <p:nvPr>
            <p:ph idx="1" type="body"/>
          </p:nvPr>
        </p:nvSpPr>
        <p:spPr>
          <a:xfrm>
            <a:off x="839788" y="2057400"/>
            <a:ext cx="39318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7" name="Google Shape;627;g2c90ac76a32_0_531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8" name="Google Shape;628;g2c90ac76a32_0_531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9" name="Google Shape;629;g2c90ac76a32_0_53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2c90ac76a32_0_532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2" name="Google Shape;632;g2c90ac76a32_0_5324"/>
          <p:cNvSpPr txBox="1"/>
          <p:nvPr>
            <p:ph idx="1" type="body"/>
          </p:nvPr>
        </p:nvSpPr>
        <p:spPr>
          <a:xfrm rot="5400000">
            <a:off x="3920400" y="-1256574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3" name="Google Shape;633;g2c90ac76a32_0_532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4" name="Google Shape;634;g2c90ac76a32_0_532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5" name="Google Shape;635;g2c90ac76a32_0_532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2c90ac76a32_0_5330"/>
          <p:cNvSpPr txBox="1"/>
          <p:nvPr>
            <p:ph type="title"/>
          </p:nvPr>
        </p:nvSpPr>
        <p:spPr>
          <a:xfrm rot="5400000">
            <a:off x="7133550" y="1956775"/>
            <a:ext cx="5811900" cy="26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8" name="Google Shape;638;g2c90ac76a32_0_5330"/>
          <p:cNvSpPr txBox="1"/>
          <p:nvPr>
            <p:ph idx="1" type="body"/>
          </p:nvPr>
        </p:nvSpPr>
        <p:spPr>
          <a:xfrm rot="5400000">
            <a:off x="1799250" y="-596225"/>
            <a:ext cx="5811900" cy="77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9" name="Google Shape;639;g2c90ac76a32_0_533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0" name="Google Shape;640;g2c90ac76a32_0_533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1" name="Google Shape;641;g2c90ac76a32_0_533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OBJECT 1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0" name="Google Shape;90;p23"/>
          <p:cNvSpPr txBox="1"/>
          <p:nvPr>
            <p:ph idx="1" type="body"/>
          </p:nvPr>
        </p:nvSpPr>
        <p:spPr>
          <a:xfrm>
            <a:off x="838200" y="182562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1pPr>
            <a:lvl2pPr indent="-40005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2pPr>
            <a:lvl3pPr indent="-40005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3pPr>
            <a:lvl4pPr indent="-40005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4pPr>
            <a:lvl5pPr indent="-40005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5pPr>
            <a:lvl6pPr indent="-40005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6pPr>
            <a:lvl7pPr indent="-40005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7pPr>
            <a:lvl8pPr indent="-40005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8pPr>
            <a:lvl9pPr indent="-40005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/>
        </p:txBody>
      </p:sp>
      <p:sp>
        <p:nvSpPr>
          <p:cNvPr id="91" name="Google Shape;91;p23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AND_BODY_1"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2c90ac76a32_0_5336"/>
          <p:cNvSpPr txBox="1"/>
          <p:nvPr>
            <p:ph type="title"/>
          </p:nvPr>
        </p:nvSpPr>
        <p:spPr>
          <a:xfrm>
            <a:off x="415600" y="593366"/>
            <a:ext cx="113607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644" name="Google Shape;644;g2c90ac76a32_0_533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645" name="Google Shape;645;g2c90ac76a32_0_5336"/>
          <p:cNvSpPr txBox="1"/>
          <p:nvPr>
            <p:ph idx="12" type="sldNum"/>
          </p:nvPr>
        </p:nvSpPr>
        <p:spPr>
          <a:xfrm>
            <a:off x="11296610" y="6217623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c90ac76a32_0_5340"/>
          <p:cNvSpPr txBox="1"/>
          <p:nvPr>
            <p:ph type="title"/>
          </p:nvPr>
        </p:nvSpPr>
        <p:spPr>
          <a:xfrm>
            <a:off x="415598" y="593366"/>
            <a:ext cx="113607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648" name="Google Shape;648;g2c90ac76a32_0_5340"/>
          <p:cNvSpPr txBox="1"/>
          <p:nvPr>
            <p:ph idx="1" type="body"/>
          </p:nvPr>
        </p:nvSpPr>
        <p:spPr>
          <a:xfrm>
            <a:off x="415598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649" name="Google Shape;649;g2c90ac76a32_0_5340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 1">
  <p:cSld name="TITLE_AND_BODY_2"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2c90ac76a32_0_534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52" name="Google Shape;652;g2c90ac76a32_0_534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3" name="Google Shape;653;g2c90ac76a32_0_5344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tx">
  <p:cSld name="TITLE_AND_BODY"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2c90ac76a32_0_535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60" name="Google Shape;660;g2c90ac76a32_0_535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661" name="Google Shape;661;g2c90ac76a32_0_5352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2c90ac76a32_0_5356"/>
          <p:cNvSpPr txBox="1"/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64" name="Google Shape;664;g2c90ac76a32_0_5356"/>
          <p:cNvSpPr txBox="1"/>
          <p:nvPr>
            <p:ph idx="1" type="body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indent="-228600" lvl="1" marL="9144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2pPr>
            <a:lvl3pPr indent="-228600" lvl="2" marL="1371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3pPr>
            <a:lvl4pPr indent="-228600" lvl="3" marL="1828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4pPr>
            <a:lvl5pPr indent="-228600" lvl="4" marL="22860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665" name="Google Shape;665;g2c90ac76a32_0_5356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2c90ac76a32_0_536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8" name="Google Shape;668;g2c90ac76a32_0_536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9" name="Google Shape;669;g2c90ac76a32_0_536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0" name="Google Shape;670;g2c90ac76a32_0_536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1" name="Google Shape;671;g2c90ac76a32_0_536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2c90ac76a32_0_5366"/>
          <p:cNvSpPr txBox="1"/>
          <p:nvPr>
            <p:ph type="title"/>
          </p:nvPr>
        </p:nvSpPr>
        <p:spPr>
          <a:xfrm>
            <a:off x="831851" y="1709739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74" name="Google Shape;674;g2c90ac76a32_0_5366"/>
          <p:cNvSpPr txBox="1"/>
          <p:nvPr>
            <p:ph idx="1" type="body"/>
          </p:nvPr>
        </p:nvSpPr>
        <p:spPr>
          <a:xfrm>
            <a:off x="831851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675" name="Google Shape;675;g2c90ac76a32_0_5366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 type="twoObj">
  <p:cSld name="TWO_OBJECTS"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c90ac76a32_0_537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78" name="Google Shape;678;g2c90ac76a32_0_5370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679" name="Google Shape;679;g2c90ac76a32_0_5370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680" name="Google Shape;680;g2c90ac76a32_0_5370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_WITH_TEXT" type="twoTxTwoObj">
  <p:cSld name="TWO_OBJECTS_WITH_TEXT"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2c90ac76a32_0_5375"/>
          <p:cNvSpPr txBox="1"/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83" name="Google Shape;683;g2c90ac76a32_0_5375"/>
          <p:cNvSpPr txBox="1"/>
          <p:nvPr>
            <p:ph idx="1" type="body"/>
          </p:nvPr>
        </p:nvSpPr>
        <p:spPr>
          <a:xfrm>
            <a:off x="839787" y="1681164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684" name="Google Shape;684;g2c90ac76a32_0_5375"/>
          <p:cNvSpPr txBox="1"/>
          <p:nvPr>
            <p:ph idx="2" type="body"/>
          </p:nvPr>
        </p:nvSpPr>
        <p:spPr>
          <a:xfrm>
            <a:off x="839787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685" name="Google Shape;685;g2c90ac76a32_0_5375"/>
          <p:cNvSpPr txBox="1"/>
          <p:nvPr>
            <p:ph idx="3" type="body"/>
          </p:nvPr>
        </p:nvSpPr>
        <p:spPr>
          <a:xfrm>
            <a:off x="6172200" y="1681164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686" name="Google Shape;686;g2c90ac76a32_0_5375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687" name="Google Shape;687;g2c90ac76a32_0_5375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c90ac76a32_0_538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90" name="Google Shape;690;g2c90ac76a32_0_5382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tx">
  <p:cSld name="TITLE_AND_BOD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c90ac76a32_0_165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8" name="Google Shape;98;g2c90ac76a32_0_165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2c90ac76a32_0_1657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2c90ac76a32_0_5385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_WITH_CAPTION_TEXT" type="objTx">
  <p:cSld name="OBJECT_WITH_CAPTION_TEXT"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c90ac76a32_0_5387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95" name="Google Shape;695;g2c90ac76a32_0_5387"/>
          <p:cNvSpPr txBox="1"/>
          <p:nvPr>
            <p:ph idx="1" type="body"/>
          </p:nvPr>
        </p:nvSpPr>
        <p:spPr>
          <a:xfrm>
            <a:off x="5183187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indent="-4318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indent="-4318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696" name="Google Shape;696;g2c90ac76a32_0_5387"/>
          <p:cNvSpPr txBox="1"/>
          <p:nvPr>
            <p:ph idx="2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697" name="Google Shape;697;g2c90ac76a32_0_5387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_WITH_CAPTION_TEXT" type="picTx">
  <p:cSld name="PICTURE_WITH_CAPTION_TEXT"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c90ac76a32_0_5392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00" name="Google Shape;700;g2c90ac76a32_0_5392"/>
          <p:cNvSpPr/>
          <p:nvPr>
            <p:ph idx="2" type="pic"/>
          </p:nvPr>
        </p:nvSpPr>
        <p:spPr>
          <a:xfrm>
            <a:off x="5183187" y="987425"/>
            <a:ext cx="61725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701" name="Google Shape;701;g2c90ac76a32_0_5392"/>
          <p:cNvSpPr txBox="1"/>
          <p:nvPr>
            <p:ph idx="1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702" name="Google Shape;702;g2c90ac76a32_0_5392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EXT" type="vertTx">
  <p:cSld name="VERTICAL_TEXT"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c90ac76a32_0_539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05" name="Google Shape;705;g2c90ac76a32_0_5397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706" name="Google Shape;706;g2c90ac76a32_0_5397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ITLE_AND_VERTICAL_TEXT" type="vertTitleAndTx">
  <p:cSld name="VERTICAL_TITLE_AND_VERTICAL_TEXT"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g2c90ac76a32_0_5401"/>
          <p:cNvSpPr txBox="1"/>
          <p:nvPr>
            <p:ph type="title"/>
          </p:nvPr>
        </p:nvSpPr>
        <p:spPr>
          <a:xfrm rot="5400000">
            <a:off x="7133401" y="1956624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09" name="Google Shape;709;g2c90ac76a32_0_5401"/>
          <p:cNvSpPr txBox="1"/>
          <p:nvPr>
            <p:ph idx="1" type="body"/>
          </p:nvPr>
        </p:nvSpPr>
        <p:spPr>
          <a:xfrm rot="5400000">
            <a:off x="1799401" y="-596076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710" name="Google Shape;710;g2c90ac76a32_0_5401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2c90ac76a32_0_5405"/>
          <p:cNvSpPr txBox="1"/>
          <p:nvPr>
            <p:ph idx="12" type="sldNum"/>
          </p:nvPr>
        </p:nvSpPr>
        <p:spPr>
          <a:xfrm>
            <a:off x="11598615" y="6262883"/>
            <a:ext cx="429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">
  <p:cSld name="TITLE_AND_BODY_1"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2c90ac76a32_0_5407"/>
          <p:cNvSpPr txBox="1"/>
          <p:nvPr>
            <p:ph type="title"/>
          </p:nvPr>
        </p:nvSpPr>
        <p:spPr>
          <a:xfrm>
            <a:off x="415600" y="593366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15" name="Google Shape;715;g2c90ac76a32_0_5407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indent="-4000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indent="-4000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indent="-4000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4pPr>
            <a:lvl5pPr indent="-4000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716" name="Google Shape;716;g2c90ac76a32_0_5407"/>
          <p:cNvSpPr txBox="1"/>
          <p:nvPr>
            <p:ph idx="12" type="sldNum"/>
          </p:nvPr>
        </p:nvSpPr>
        <p:spPr>
          <a:xfrm>
            <a:off x="11588168" y="6265523"/>
            <a:ext cx="440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"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2c90ac76a32_0_552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tx">
  <p:cSld name="TITLE_AND_BODY"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c90ac76a32_0_5531"/>
          <p:cNvSpPr txBox="1"/>
          <p:nvPr>
            <p:ph type="title"/>
          </p:nvPr>
        </p:nvSpPr>
        <p:spPr>
          <a:xfrm>
            <a:off x="838200" y="365125"/>
            <a:ext cx="10515600" cy="13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25" name="Google Shape;725;g2c90ac76a32_0_553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6" name="Google Shape;726;g2c90ac76a32_0_553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c90ac76a32_0_5535"/>
          <p:cNvSpPr txBox="1"/>
          <p:nvPr>
            <p:ph type="title"/>
          </p:nvPr>
        </p:nvSpPr>
        <p:spPr>
          <a:xfrm>
            <a:off x="415624" y="593320"/>
            <a:ext cx="113613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729" name="Google Shape;729;g2c90ac76a32_0_5535"/>
          <p:cNvSpPr txBox="1"/>
          <p:nvPr>
            <p:ph idx="1" type="body"/>
          </p:nvPr>
        </p:nvSpPr>
        <p:spPr>
          <a:xfrm>
            <a:off x="415624" y="1536512"/>
            <a:ext cx="113613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730" name="Google Shape;730;g2c90ac76a32_0_5535"/>
          <p:cNvSpPr txBox="1"/>
          <p:nvPr>
            <p:ph idx="12" type="sldNum"/>
          </p:nvPr>
        </p:nvSpPr>
        <p:spPr>
          <a:xfrm>
            <a:off x="11579846" y="6267685"/>
            <a:ext cx="4491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9675" lIns="119675" spcFirstLastPara="1" rIns="119675" wrap="square" tIns="119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90ac76a32_0_1661"/>
          <p:cNvSpPr txBox="1"/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2" name="Google Shape;102;g2c90ac76a32_0_1661"/>
          <p:cNvSpPr txBox="1"/>
          <p:nvPr>
            <p:ph idx="1" type="body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indent="-228600" lvl="1" marL="9144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2pPr>
            <a:lvl3pPr indent="-228600" lvl="2" marL="1371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3pPr>
            <a:lvl4pPr indent="-228600" lvl="3" marL="1828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4pPr>
            <a:lvl5pPr indent="-228600" lvl="4" marL="22860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g2c90ac76a32_0_166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2c90ac76a32_0_5539"/>
          <p:cNvSpPr txBox="1"/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33" name="Google Shape;733;g2c90ac76a32_0_5539"/>
          <p:cNvSpPr txBox="1"/>
          <p:nvPr>
            <p:ph idx="1" type="body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indent="-228600" lvl="1" marL="9144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2pPr>
            <a:lvl3pPr indent="-228600" lvl="2" marL="1371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3pPr>
            <a:lvl4pPr indent="-228600" lvl="3" marL="1828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4pPr>
            <a:lvl5pPr indent="-228600" lvl="4" marL="22860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4" name="Google Shape;734;g2c90ac76a32_0_5539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2c90ac76a32_0_5543"/>
          <p:cNvSpPr txBox="1"/>
          <p:nvPr>
            <p:ph type="title"/>
          </p:nvPr>
        </p:nvSpPr>
        <p:spPr>
          <a:xfrm>
            <a:off x="838200" y="365125"/>
            <a:ext cx="10515600" cy="13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737" name="Google Shape;737;g2c90ac76a32_0_554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619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2pPr>
            <a:lvl3pPr indent="-3619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3pPr>
            <a:lvl4pPr indent="-3619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4pPr>
            <a:lvl5pPr indent="-3619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5pPr>
            <a:lvl6pPr indent="-3619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6pPr>
            <a:lvl7pPr indent="-3619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7pPr>
            <a:lvl8pPr indent="-3619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8pPr>
            <a:lvl9pPr indent="-3619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9pPr>
          </a:lstStyle>
          <a:p/>
        </p:txBody>
      </p:sp>
      <p:sp>
        <p:nvSpPr>
          <p:cNvPr id="738" name="Google Shape;738;g2c90ac76a32_0_5543"/>
          <p:cNvSpPr txBox="1"/>
          <p:nvPr>
            <p:ph idx="12" type="sldNum"/>
          </p:nvPr>
        </p:nvSpPr>
        <p:spPr>
          <a:xfrm>
            <a:off x="11089857" y="6415796"/>
            <a:ext cx="264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OBJECT 1"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2c90ac76a32_0_5547"/>
          <p:cNvSpPr txBox="1"/>
          <p:nvPr>
            <p:ph type="title"/>
          </p:nvPr>
        </p:nvSpPr>
        <p:spPr>
          <a:xfrm>
            <a:off x="838200" y="365125"/>
            <a:ext cx="10515600" cy="13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741" name="Google Shape;741;g2c90ac76a32_0_554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700"/>
              <a:buChar char="●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700"/>
              <a:buChar char="○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700"/>
              <a:buChar char="■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700"/>
              <a:buChar char="●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700"/>
              <a:buChar char="○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700"/>
              <a:buChar char="■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700"/>
              <a:buChar char="●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700"/>
              <a:buChar char="○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/>
        </p:txBody>
      </p:sp>
      <p:sp>
        <p:nvSpPr>
          <p:cNvPr id="742" name="Google Shape;742;g2c90ac76a32_0_5547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>
  <p:cSld name="Заголовок раздела"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2c90ac76a32_0_5551"/>
          <p:cNvSpPr txBox="1"/>
          <p:nvPr>
            <p:ph type="title"/>
          </p:nvPr>
        </p:nvSpPr>
        <p:spPr>
          <a:xfrm>
            <a:off x="831851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45" name="Google Shape;745;g2c90ac76a32_0_5551"/>
          <p:cNvSpPr txBox="1"/>
          <p:nvPr>
            <p:ph idx="1" type="body"/>
          </p:nvPr>
        </p:nvSpPr>
        <p:spPr>
          <a:xfrm>
            <a:off x="831851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6" name="Google Shape;746;g2c90ac76a32_0_555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>
  <p:cSld name="Два объекта"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c90ac76a32_0_5555"/>
          <p:cNvSpPr txBox="1"/>
          <p:nvPr>
            <p:ph type="title"/>
          </p:nvPr>
        </p:nvSpPr>
        <p:spPr>
          <a:xfrm>
            <a:off x="838200" y="365125"/>
            <a:ext cx="10515600" cy="13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49" name="Google Shape;749;g2c90ac76a32_0_5555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0" name="Google Shape;750;g2c90ac76a32_0_555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>
  <p:cSld name="Сравнение"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2c90ac76a32_0_5559"/>
          <p:cNvSpPr txBox="1"/>
          <p:nvPr>
            <p:ph type="title"/>
          </p:nvPr>
        </p:nvSpPr>
        <p:spPr>
          <a:xfrm>
            <a:off x="839787" y="365125"/>
            <a:ext cx="10515600" cy="13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53" name="Google Shape;753;g2c90ac76a32_0_5559"/>
          <p:cNvSpPr txBox="1"/>
          <p:nvPr>
            <p:ph idx="1" type="body"/>
          </p:nvPr>
        </p:nvSpPr>
        <p:spPr>
          <a:xfrm>
            <a:off x="839787" y="1681164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4" name="Google Shape;754;g2c90ac76a32_0_5559"/>
          <p:cNvSpPr txBox="1"/>
          <p:nvPr>
            <p:ph idx="2" type="body"/>
          </p:nvPr>
        </p:nvSpPr>
        <p:spPr>
          <a:xfrm>
            <a:off x="6172200" y="1681164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5" name="Google Shape;755;g2c90ac76a32_0_5559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g2c90ac76a32_0_5564"/>
          <p:cNvSpPr txBox="1"/>
          <p:nvPr>
            <p:ph type="title"/>
          </p:nvPr>
        </p:nvSpPr>
        <p:spPr>
          <a:xfrm>
            <a:off x="838200" y="365125"/>
            <a:ext cx="10515600" cy="13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58" name="Google Shape;758;g2c90ac76a32_0_5564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>
  <p:cSld name="Объект с подписью"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2c90ac76a32_0_5567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61" name="Google Shape;761;g2c90ac76a32_0_5567"/>
          <p:cNvSpPr txBox="1"/>
          <p:nvPr>
            <p:ph idx="1" type="body"/>
          </p:nvPr>
        </p:nvSpPr>
        <p:spPr>
          <a:xfrm>
            <a:off x="5183187" y="987425"/>
            <a:ext cx="6171900" cy="48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indent="-4318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indent="-4318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indent="-4318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indent="-4318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2" name="Google Shape;762;g2c90ac76a32_0_5567"/>
          <p:cNvSpPr txBox="1"/>
          <p:nvPr>
            <p:ph idx="2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3" name="Google Shape;763;g2c90ac76a32_0_5567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>
  <p:cSld name="Рисунок с подписью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2c90ac76a32_0_5572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66" name="Google Shape;766;g2c90ac76a32_0_5572"/>
          <p:cNvSpPr/>
          <p:nvPr>
            <p:ph idx="2" type="pic"/>
          </p:nvPr>
        </p:nvSpPr>
        <p:spPr>
          <a:xfrm>
            <a:off x="5183187" y="987425"/>
            <a:ext cx="6171900" cy="4873800"/>
          </a:xfrm>
          <a:prstGeom prst="rect">
            <a:avLst/>
          </a:prstGeom>
          <a:noFill/>
          <a:ln>
            <a:noFill/>
          </a:ln>
        </p:spPr>
      </p:sp>
      <p:sp>
        <p:nvSpPr>
          <p:cNvPr id="767" name="Google Shape;767;g2c90ac76a32_0_5572"/>
          <p:cNvSpPr txBox="1"/>
          <p:nvPr>
            <p:ph idx="1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8" name="Google Shape;768;g2c90ac76a32_0_5572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>
  <p:cSld name="Заголовок и вертикальный текст"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2c90ac76a32_0_5577"/>
          <p:cNvSpPr txBox="1"/>
          <p:nvPr>
            <p:ph type="title"/>
          </p:nvPr>
        </p:nvSpPr>
        <p:spPr>
          <a:xfrm>
            <a:off x="838200" y="365125"/>
            <a:ext cx="10515600" cy="13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71" name="Google Shape;771;g2c90ac76a32_0_557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2" name="Google Shape;772;g2c90ac76a32_0_5577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>
  <p:cSld name="Заголовок раздела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c90ac76a32_0_166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6" name="Google Shape;106;g2c90ac76a32_0_1665"/>
          <p:cNvSpPr txBox="1"/>
          <p:nvPr>
            <p:ph idx="1" type="body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g2c90ac76a32_0_166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>
  <p:cSld name="Вертикальный заголовок и текст"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c90ac76a32_0_5581"/>
          <p:cNvSpPr txBox="1"/>
          <p:nvPr>
            <p:ph type="title"/>
          </p:nvPr>
        </p:nvSpPr>
        <p:spPr>
          <a:xfrm>
            <a:off x="8724900" y="365125"/>
            <a:ext cx="2628900" cy="581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75" name="Google Shape;775;g2c90ac76a32_0_5581"/>
          <p:cNvSpPr txBox="1"/>
          <p:nvPr>
            <p:ph idx="1" type="body"/>
          </p:nvPr>
        </p:nvSpPr>
        <p:spPr>
          <a:xfrm>
            <a:off x="838200" y="365125"/>
            <a:ext cx="7734600" cy="58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6" name="Google Shape;776;g2c90ac76a32_0_558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tx">
  <p:cSld name="TITLE_AND_BODY"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2c90ac76a32_0_57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83" name="Google Shape;783;g2c90ac76a32_0_573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4" name="Google Shape;784;g2c90ac76a32_0_573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c90ac76a32_0_5735"/>
          <p:cNvSpPr txBox="1"/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87" name="Google Shape;787;g2c90ac76a32_0_5735"/>
          <p:cNvSpPr txBox="1"/>
          <p:nvPr>
            <p:ph idx="1" type="body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indent="-228600" lvl="1" marL="9144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2pPr>
            <a:lvl3pPr indent="-228600" lvl="2" marL="1371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3pPr>
            <a:lvl4pPr indent="-228600" lvl="3" marL="1828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4pPr>
            <a:lvl5pPr indent="-228600" lvl="4" marL="22860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8" name="Google Shape;788;g2c90ac76a32_0_573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>
  <p:cSld name="Заголовок раздела"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2c90ac76a32_0_5739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91" name="Google Shape;791;g2c90ac76a32_0_5739"/>
          <p:cNvSpPr txBox="1"/>
          <p:nvPr>
            <p:ph idx="1" type="body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2" name="Google Shape;792;g2c90ac76a32_0_5739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>
  <p:cSld name="Два объекта"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2c90ac76a32_0_574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95" name="Google Shape;795;g2c90ac76a32_0_5743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6" name="Google Shape;796;g2c90ac76a32_0_574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>
  <p:cSld name="Сравнение"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2c90ac76a32_0_5747"/>
          <p:cNvSpPr txBox="1"/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99" name="Google Shape;799;g2c90ac76a32_0_5747"/>
          <p:cNvSpPr txBox="1"/>
          <p:nvPr>
            <p:ph idx="1" type="body"/>
          </p:nvPr>
        </p:nvSpPr>
        <p:spPr>
          <a:xfrm>
            <a:off x="839787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0" name="Google Shape;800;g2c90ac76a32_0_5747"/>
          <p:cNvSpPr txBox="1"/>
          <p:nvPr>
            <p:ph idx="2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01" name="Google Shape;801;g2c90ac76a32_0_5747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2c90ac76a32_0_575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804" name="Google Shape;804;g2c90ac76a32_0_5752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>
  <p:cSld name="Пустой слайд"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2c90ac76a32_0_575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>
  <p:cSld name="Объект с подписью"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c90ac76a32_0_5757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809" name="Google Shape;809;g2c90ac76a32_0_5757"/>
          <p:cNvSpPr txBox="1"/>
          <p:nvPr>
            <p:ph idx="1" type="body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indent="-4318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indent="-4318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indent="-4318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indent="-4318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0" name="Google Shape;810;g2c90ac76a32_0_5757"/>
          <p:cNvSpPr txBox="1"/>
          <p:nvPr>
            <p:ph idx="2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1" name="Google Shape;811;g2c90ac76a32_0_5757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>
  <p:cSld name="Рисунок с подписью"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2c90ac76a32_0_5762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814" name="Google Shape;814;g2c90ac76a32_0_5762"/>
          <p:cNvSpPr/>
          <p:nvPr>
            <p:ph idx="2" type="pic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5" name="Google Shape;815;g2c90ac76a32_0_5762"/>
          <p:cNvSpPr txBox="1"/>
          <p:nvPr>
            <p:ph idx="1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6" name="Google Shape;816;g2c90ac76a32_0_5762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>
  <p:cSld name="Два объекта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90ac76a32_0_166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0" name="Google Shape;110;g2c90ac76a32_0_1669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g2c90ac76a32_0_1669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>
  <p:cSld name="Заголовок и вертикальный текст"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2c90ac76a32_0_576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819" name="Google Shape;819;g2c90ac76a32_0_576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0" name="Google Shape;820;g2c90ac76a32_0_5767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>
  <p:cSld name="Вертикальный заголовок и текст"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2c90ac76a32_0_5771"/>
          <p:cNvSpPr txBox="1"/>
          <p:nvPr>
            <p:ph type="title"/>
          </p:nvPr>
        </p:nvSpPr>
        <p:spPr>
          <a:xfrm>
            <a:off x="8724900" y="365125"/>
            <a:ext cx="26289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823" name="Google Shape;823;g2c90ac76a32_0_5771"/>
          <p:cNvSpPr txBox="1"/>
          <p:nvPr>
            <p:ph idx="1" type="body"/>
          </p:nvPr>
        </p:nvSpPr>
        <p:spPr>
          <a:xfrm>
            <a:off x="838200" y="365125"/>
            <a:ext cx="77343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4" name="Google Shape;824;g2c90ac76a32_0_577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"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2c90ac76a32_0_577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 1" type="obj">
  <p:cSld name="OBJECT"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2c90ac76a32_0_5777"/>
          <p:cNvSpPr txBox="1"/>
          <p:nvPr>
            <p:ph type="title"/>
          </p:nvPr>
        </p:nvSpPr>
        <p:spPr>
          <a:xfrm>
            <a:off x="770425" y="445200"/>
            <a:ext cx="103173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000"/>
              <a:buNone/>
              <a:defRPr b="1" sz="3000">
                <a:solidFill>
                  <a:srgbClr val="0070B6"/>
                </a:solidFill>
              </a:defRPr>
            </a:lvl9pPr>
          </a:lstStyle>
          <a:p/>
        </p:txBody>
      </p:sp>
      <p:sp>
        <p:nvSpPr>
          <p:cNvPr id="829" name="Google Shape;829;g2c90ac76a32_0_5777"/>
          <p:cNvSpPr txBox="1"/>
          <p:nvPr>
            <p:ph idx="1" type="body"/>
          </p:nvPr>
        </p:nvSpPr>
        <p:spPr>
          <a:xfrm>
            <a:off x="838200" y="11462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b="1" sz="1800">
                <a:solidFill>
                  <a:srgbClr val="0070B6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400"/>
            </a:lvl2pPr>
            <a:lvl3pPr indent="-317500" lvl="2" marL="1371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indent="-317500" lvl="3" marL="18288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4pPr>
            <a:lvl5pPr indent="-317500" lvl="4" marL="22860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/>
            </a:lvl5pPr>
            <a:lvl6pPr indent="-317500" lvl="5" marL="27432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6pPr>
            <a:lvl7pPr indent="-317500" lvl="6" marL="32004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7pPr>
            <a:lvl8pPr indent="-317500" lvl="7" marL="3657600" rt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400"/>
            </a:lvl8pPr>
            <a:lvl9pPr indent="-317500" lvl="8" marL="4114800" rtl="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 sz="1400"/>
            </a:lvl9pPr>
          </a:lstStyle>
          <a:p/>
        </p:txBody>
      </p:sp>
      <p:cxnSp>
        <p:nvCxnSpPr>
          <p:cNvPr id="830" name="Google Shape;830;g2c90ac76a32_0_5777"/>
          <p:cNvCxnSpPr/>
          <p:nvPr/>
        </p:nvCxnSpPr>
        <p:spPr>
          <a:xfrm>
            <a:off x="0" y="6056127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31" name="Google Shape;831;g2c90ac76a32_0_577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056525" y="6379050"/>
            <a:ext cx="1834650" cy="247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2" name="Google Shape;832;g2c90ac76a32_0_5777"/>
          <p:cNvCxnSpPr/>
          <p:nvPr/>
        </p:nvCxnSpPr>
        <p:spPr>
          <a:xfrm>
            <a:off x="0" y="6126477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33" name="Google Shape;833;g2c90ac76a32_0_5777"/>
          <p:cNvSpPr txBox="1"/>
          <p:nvPr/>
        </p:nvSpPr>
        <p:spPr>
          <a:xfrm>
            <a:off x="-275" y="6120787"/>
            <a:ext cx="7707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b="0" i="0" lang="ru-RU" sz="16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6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g2c90ac76a32_0_5777"/>
          <p:cNvSpPr txBox="1"/>
          <p:nvPr/>
        </p:nvSpPr>
        <p:spPr>
          <a:xfrm>
            <a:off x="799725" y="6132325"/>
            <a:ext cx="40014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600">
                <a:solidFill>
                  <a:srgbClr val="0070B6"/>
                </a:solidFill>
              </a:rPr>
              <a:t>Экологичный офис — это просто!</a:t>
            </a:r>
            <a:endParaRPr i="0" sz="1600" u="none" cap="none" strike="noStrike">
              <a:solidFill>
                <a:srgbClr val="0070B6"/>
              </a:solidFill>
            </a:endParaRPr>
          </a:p>
        </p:txBody>
      </p:sp>
      <p:sp>
        <p:nvSpPr>
          <p:cNvPr id="835" name="Google Shape;835;g2c90ac76a32_0_5777"/>
          <p:cNvSpPr txBox="1"/>
          <p:nvPr/>
        </p:nvSpPr>
        <p:spPr>
          <a:xfrm>
            <a:off x="8842025" y="6132325"/>
            <a:ext cx="12948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600">
                <a:solidFill>
                  <a:srgbClr val="C55A11"/>
                </a:solidFill>
              </a:rPr>
              <a:t>лого </a:t>
            </a:r>
            <a:endParaRPr sz="1600">
              <a:solidFill>
                <a:srgbClr val="C55A1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ru-RU" sz="1600">
                <a:solidFill>
                  <a:srgbClr val="C55A11"/>
                </a:solidFill>
              </a:rPr>
              <a:t>клиента</a:t>
            </a:r>
            <a:endParaRPr i="0" sz="1600" u="none" cap="none" strike="noStrike">
              <a:solidFill>
                <a:srgbClr val="C55A11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528">
          <p15:clr>
            <a:srgbClr val="FA7B17"/>
          </p15:clr>
        </p15:guide>
        <p15:guide id="2" orient="horz" pos="510">
          <p15:clr>
            <a:srgbClr val="FA7B17"/>
          </p15:clr>
        </p15:guide>
        <p15:guide id="3" orient="horz" pos="794">
          <p15:clr>
            <a:srgbClr val="FA7B17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AND_BODY_2"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2c90ac76a32_0_578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TITLE_AND_BODY_1_1">
    <p:spTree>
      <p:nvGrpSpPr>
        <p:cNvPr id="838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2c90ac76a32_0_5788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2c90ac76a32_0_5790"/>
          <p:cNvSpPr txBox="1"/>
          <p:nvPr>
            <p:ph type="title"/>
          </p:nvPr>
        </p:nvSpPr>
        <p:spPr>
          <a:xfrm>
            <a:off x="415624" y="593320"/>
            <a:ext cx="113613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842" name="Google Shape;842;g2c90ac76a32_0_5790"/>
          <p:cNvSpPr txBox="1"/>
          <p:nvPr>
            <p:ph idx="1" type="body"/>
          </p:nvPr>
        </p:nvSpPr>
        <p:spPr>
          <a:xfrm>
            <a:off x="415624" y="1536512"/>
            <a:ext cx="113613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843" name="Google Shape;843;g2c90ac76a32_0_5790"/>
          <p:cNvSpPr txBox="1"/>
          <p:nvPr>
            <p:ph idx="12" type="sldNum"/>
          </p:nvPr>
        </p:nvSpPr>
        <p:spPr>
          <a:xfrm>
            <a:off x="11579846" y="6267685"/>
            <a:ext cx="4491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9675" lIns="119675" spcFirstLastPara="1" rIns="119675" wrap="square" tIns="119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TITLE_AND_BODY_1"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c90ac76a32_0_59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850" name="Google Shape;850;g2c90ac76a32_0_593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1pPr>
            <a:lvl2pPr indent="-40640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851" name="Google Shape;851;g2c90ac76a32_0_5931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2c90ac76a32_0_5935"/>
          <p:cNvSpPr txBox="1"/>
          <p:nvPr>
            <p:ph type="title"/>
          </p:nvPr>
        </p:nvSpPr>
        <p:spPr>
          <a:xfrm>
            <a:off x="415611" y="992765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854" name="Google Shape;854;g2c90ac76a32_0_5935"/>
          <p:cNvSpPr txBox="1"/>
          <p:nvPr>
            <p:ph idx="1" type="body"/>
          </p:nvPr>
        </p:nvSpPr>
        <p:spPr>
          <a:xfrm>
            <a:off x="415599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700"/>
              <a:buFont typeface="Arial"/>
              <a:buNone/>
              <a:defRPr sz="37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855" name="Google Shape;855;g2c90ac76a32_0_593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2c90ac76a32_0_593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>
  <p:cSld name="Сравнение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c90ac76a32_0_1673"/>
          <p:cNvSpPr txBox="1"/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4" name="Google Shape;114;g2c90ac76a32_0_1673"/>
          <p:cNvSpPr txBox="1"/>
          <p:nvPr>
            <p:ph idx="1" type="body"/>
          </p:nvPr>
        </p:nvSpPr>
        <p:spPr>
          <a:xfrm>
            <a:off x="839787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g2c90ac76a32_0_1673"/>
          <p:cNvSpPr txBox="1"/>
          <p:nvPr>
            <p:ph idx="2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g2c90ac76a32_0_167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2c90ac76a32_0_5941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9pPr>
          </a:lstStyle>
          <a:p/>
        </p:txBody>
      </p:sp>
      <p:sp>
        <p:nvSpPr>
          <p:cNvPr id="860" name="Google Shape;860;g2c90ac76a32_0_5941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861" name="Google Shape;861;g2c90ac76a32_0_5941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2" name="Google Shape;862;g2c90ac76a32_0_594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3" name="Google Shape;863;g2c90ac76a32_0_594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2c90ac76a32_0_5947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866" name="Google Shape;866;g2c90ac76a32_0_5947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867" name="Google Shape;867;g2c90ac76a32_0_594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2c90ac76a32_0_5951"/>
          <p:cNvSpPr txBox="1"/>
          <p:nvPr>
            <p:ph type="title"/>
          </p:nvPr>
        </p:nvSpPr>
        <p:spPr>
          <a:xfrm>
            <a:off x="609600" y="274639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/>
            </a:lvl9pPr>
          </a:lstStyle>
          <a:p/>
        </p:txBody>
      </p:sp>
      <p:sp>
        <p:nvSpPr>
          <p:cNvPr id="870" name="Google Shape;870;g2c90ac76a32_0_5951"/>
          <p:cNvSpPr txBox="1"/>
          <p:nvPr>
            <p:ph idx="1" type="body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6355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871" name="Google Shape;871;g2c90ac76a32_0_5951"/>
          <p:cNvSpPr txBox="1"/>
          <p:nvPr>
            <p:ph idx="2" type="body"/>
          </p:nvPr>
        </p:nvSpPr>
        <p:spPr>
          <a:xfrm>
            <a:off x="6197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Autofit/>
          </a:bodyPr>
          <a:lstStyle>
            <a:lvl1pPr indent="-46355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Char char="•"/>
              <a:defRPr sz="3700"/>
            </a:lvl1pPr>
            <a:lvl2pPr indent="-431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40005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3pPr>
            <a:lvl4pPr indent="-3810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872" name="Google Shape;872;g2c90ac76a32_0_5951"/>
          <p:cNvSpPr txBox="1"/>
          <p:nvPr>
            <p:ph idx="10" type="dt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3" name="Google Shape;873;g2c90ac76a32_0_5951"/>
          <p:cNvSpPr txBox="1"/>
          <p:nvPr>
            <p:ph idx="11" type="ftr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b="0" i="0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4" name="Google Shape;874;g2c90ac76a32_0_5951"/>
          <p:cNvSpPr txBox="1"/>
          <p:nvPr>
            <p:ph idx="12" type="sldNum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2c90ac76a32_0_5958"/>
          <p:cNvSpPr txBox="1"/>
          <p:nvPr>
            <p:ph type="title"/>
          </p:nvPr>
        </p:nvSpPr>
        <p:spPr>
          <a:xfrm>
            <a:off x="415599" y="2867799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877" name="Google Shape;877;g2c90ac76a32_0_5958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2c90ac76a32_0_5961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880" name="Google Shape;880;g2c90ac76a32_0_5961"/>
          <p:cNvSpPr txBox="1"/>
          <p:nvPr>
            <p:ph idx="1" type="body"/>
          </p:nvPr>
        </p:nvSpPr>
        <p:spPr>
          <a:xfrm>
            <a:off x="415599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2pPr>
            <a:lvl3pPr indent="-3492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 sz="1900"/>
            </a:lvl3pPr>
            <a:lvl4pPr indent="-3492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4pPr>
            <a:lvl5pPr indent="-3492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 sz="19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881" name="Google Shape;881;g2c90ac76a32_0_5961"/>
          <p:cNvSpPr txBox="1"/>
          <p:nvPr>
            <p:ph idx="2" type="body"/>
          </p:nvPr>
        </p:nvSpPr>
        <p:spPr>
          <a:xfrm>
            <a:off x="6443198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882" name="Google Shape;882;g2c90ac76a32_0_5961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c90ac76a32_0_5966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885" name="Google Shape;885;g2c90ac76a32_0_596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2c90ac76a32_0_5969"/>
          <p:cNvSpPr txBox="1"/>
          <p:nvPr>
            <p:ph type="title"/>
          </p:nvPr>
        </p:nvSpPr>
        <p:spPr>
          <a:xfrm>
            <a:off x="415599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888" name="Google Shape;888;g2c90ac76a32_0_5969"/>
          <p:cNvSpPr txBox="1"/>
          <p:nvPr>
            <p:ph idx="1" type="body"/>
          </p:nvPr>
        </p:nvSpPr>
        <p:spPr>
          <a:xfrm>
            <a:off x="415599" y="1852799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889" name="Google Shape;889;g2c90ac76a32_0_596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>
  <p:cSld name="MAIN_POINT"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c90ac76a32_0_5973"/>
          <p:cNvSpPr txBox="1"/>
          <p:nvPr>
            <p:ph type="title"/>
          </p:nvPr>
        </p:nvSpPr>
        <p:spPr>
          <a:xfrm>
            <a:off x="653667" y="600199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  <a:defRPr sz="6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892" name="Google Shape;892;g2c90ac76a32_0_5973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"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c90ac76a32_0_5976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60925" lIns="60925" spcFirstLastPara="1" rIns="60925" wrap="square" tIns="609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5" name="Google Shape;895;g2c90ac76a32_0_5976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896" name="Google Shape;896;g2c90ac76a32_0_5976"/>
          <p:cNvSpPr txBox="1"/>
          <p:nvPr>
            <p:ph idx="1" type="body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800"/>
              <a:buFont typeface="Arial"/>
              <a:buNone/>
              <a:defRPr sz="28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897" name="Google Shape;897;g2c90ac76a32_0_5976"/>
          <p:cNvSpPr txBox="1"/>
          <p:nvPr>
            <p:ph idx="2" type="body"/>
          </p:nvPr>
        </p:nvSpPr>
        <p:spPr>
          <a:xfrm>
            <a:off x="6586000" y="965432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898" name="Google Shape;898;g2c90ac76a32_0_597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"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g2c90ac76a32_0_5982"/>
          <p:cNvSpPr txBox="1"/>
          <p:nvPr>
            <p:ph idx="1" type="body"/>
          </p:nvPr>
        </p:nvSpPr>
        <p:spPr>
          <a:xfrm>
            <a:off x="415599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None/>
              <a:defRPr/>
            </a:lvl1pPr>
          </a:lstStyle>
          <a:p/>
        </p:txBody>
      </p:sp>
      <p:sp>
        <p:nvSpPr>
          <p:cNvPr id="901" name="Google Shape;901;g2c90ac76a32_0_5982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c90ac76a32_0_167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9" name="Google Shape;119;g2c90ac76a32_0_1678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"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2c90ac76a32_0_5985"/>
          <p:cNvSpPr txBox="1"/>
          <p:nvPr>
            <p:ph type="title"/>
          </p:nvPr>
        </p:nvSpPr>
        <p:spPr>
          <a:xfrm>
            <a:off x="415599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None/>
              <a:defRPr sz="1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904" name="Google Shape;904;g2c90ac76a32_0_5985"/>
          <p:cNvSpPr txBox="1"/>
          <p:nvPr>
            <p:ph idx="1" type="body"/>
          </p:nvPr>
        </p:nvSpPr>
        <p:spPr>
          <a:xfrm>
            <a:off x="415599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905" name="Google Shape;905;g2c90ac76a32_0_598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>
  <p:cSld name="OBJECT 2"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2c90ac76a32_0_5989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908" name="Google Shape;908;g2c90ac76a32_0_5989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2pPr>
            <a:lvl3pPr indent="-3810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3pPr>
            <a:lvl4pPr indent="-3810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4pPr>
            <a:lvl5pPr indent="-3810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»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909" name="Google Shape;909;g2c90ac76a32_0_5989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>
  <p:cSld name="TWO_OBJECTS 2"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2c90ac76a32_0_5993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912" name="Google Shape;912;g2c90ac76a32_0_5993"/>
          <p:cNvSpPr txBox="1"/>
          <p:nvPr>
            <p:ph idx="1" type="body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46355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•"/>
              <a:defRPr sz="3700"/>
            </a:lvl1pPr>
            <a:lvl2pPr indent="-46355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–"/>
              <a:defRPr sz="3700"/>
            </a:lvl2pPr>
            <a:lvl3pPr indent="-46355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•"/>
              <a:defRPr sz="3700"/>
            </a:lvl3pPr>
            <a:lvl4pPr indent="-46355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–"/>
              <a:defRPr sz="3700"/>
            </a:lvl4pPr>
            <a:lvl5pPr indent="-463550" lvl="4" marL="22860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700"/>
              <a:buChar char="»"/>
              <a:defRPr sz="37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913" name="Google Shape;913;g2c90ac76a32_0_5993"/>
          <p:cNvSpPr txBox="1"/>
          <p:nvPr>
            <p:ph idx="2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914" name="Google Shape;914;g2c90ac76a32_0_5993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1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>
  <p:cSld name="Пустой слайд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c90ac76a32_0_168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>
  <p:cSld name="Объект с подписью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c90ac76a32_0_1683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4" name="Google Shape;124;g2c90ac76a32_0_1683"/>
          <p:cNvSpPr txBox="1"/>
          <p:nvPr>
            <p:ph idx="1" type="body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indent="-4318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indent="-4318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indent="-4318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indent="-4318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g2c90ac76a32_0_1683"/>
          <p:cNvSpPr txBox="1"/>
          <p:nvPr>
            <p:ph idx="2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g2c90ac76a32_0_168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>
  <p:cSld name="Рисунок с подписью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c90ac76a32_0_1688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9" name="Google Shape;129;g2c90ac76a32_0_1688"/>
          <p:cNvSpPr/>
          <p:nvPr>
            <p:ph idx="2" type="pic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g2c90ac76a32_0_1688"/>
          <p:cNvSpPr txBox="1"/>
          <p:nvPr>
            <p:ph idx="1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g2c90ac76a32_0_1688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>
  <p:cSld name="Заголовок и вертикальный текст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c90ac76a32_0_169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4" name="Google Shape;134;g2c90ac76a32_0_169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g2c90ac76a32_0_169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>
  <p:cSld name="Вертикальный заголовок и текст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c90ac76a32_0_1697"/>
          <p:cNvSpPr txBox="1"/>
          <p:nvPr>
            <p:ph type="title"/>
          </p:nvPr>
        </p:nvSpPr>
        <p:spPr>
          <a:xfrm>
            <a:off x="8724900" y="365125"/>
            <a:ext cx="26289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8" name="Google Shape;138;g2c90ac76a32_0_1697"/>
          <p:cNvSpPr txBox="1"/>
          <p:nvPr>
            <p:ph idx="1" type="body"/>
          </p:nvPr>
        </p:nvSpPr>
        <p:spPr>
          <a:xfrm>
            <a:off x="838200" y="365125"/>
            <a:ext cx="77343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g2c90ac76a32_0_1697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c90ac76a32_0_1701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tx">
  <p:cSld name="TITLE_AND_BODY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c90ac76a32_0_32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48" name="Google Shape;148;g2c90ac76a32_0_322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9" name="Google Shape;149;g2c90ac76a32_0_322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c90ac76a32_0_322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c90ac76a32_0_3229"/>
          <p:cNvSpPr txBox="1"/>
          <p:nvPr>
            <p:ph type="title"/>
          </p:nvPr>
        </p:nvSpPr>
        <p:spPr>
          <a:xfrm>
            <a:off x="415624" y="593320"/>
            <a:ext cx="113613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154" name="Google Shape;154;g2c90ac76a32_0_3229"/>
          <p:cNvSpPr txBox="1"/>
          <p:nvPr>
            <p:ph idx="1" type="body"/>
          </p:nvPr>
        </p:nvSpPr>
        <p:spPr>
          <a:xfrm>
            <a:off x="415624" y="1536512"/>
            <a:ext cx="113613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55" name="Google Shape;155;g2c90ac76a32_0_3229"/>
          <p:cNvSpPr txBox="1"/>
          <p:nvPr>
            <p:ph idx="12" type="sldNum"/>
          </p:nvPr>
        </p:nvSpPr>
        <p:spPr>
          <a:xfrm>
            <a:off x="11579846" y="6267685"/>
            <a:ext cx="4491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9675" lIns="119675" spcFirstLastPara="1" rIns="119675" wrap="square" tIns="119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c90ac76a32_0_3233"/>
          <p:cNvSpPr txBox="1"/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58" name="Google Shape;158;g2c90ac76a32_0_3233"/>
          <p:cNvSpPr txBox="1"/>
          <p:nvPr>
            <p:ph idx="1" type="body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indent="-228600" lvl="1" marL="9144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2pPr>
            <a:lvl3pPr indent="-228600" lvl="2" marL="1371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3pPr>
            <a:lvl4pPr indent="-228600" lvl="3" marL="1828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4pPr>
            <a:lvl5pPr indent="-228600" lvl="4" marL="22860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g2c90ac76a32_0_323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8" name="Google Shape;28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c90ac76a32_0_323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162" name="Google Shape;162;g2c90ac76a32_0_323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61950" lvl="1" marL="9144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2pPr>
            <a:lvl3pPr indent="-361950" lvl="2" marL="13716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3pPr>
            <a:lvl4pPr indent="-361950" lvl="3" marL="18288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4pPr>
            <a:lvl5pPr indent="-361950" lvl="4" marL="22860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5pPr>
            <a:lvl6pPr indent="-361950" lvl="5" marL="27432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6pPr>
            <a:lvl7pPr indent="-361950" lvl="6" marL="32004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7pPr>
            <a:lvl8pPr indent="-361950" lvl="7" marL="36576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8pPr>
            <a:lvl9pPr indent="-361950" lvl="8" marL="41148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9pPr>
          </a:lstStyle>
          <a:p/>
        </p:txBody>
      </p:sp>
      <p:sp>
        <p:nvSpPr>
          <p:cNvPr id="163" name="Google Shape;163;g2c90ac76a32_0_3237"/>
          <p:cNvSpPr txBox="1"/>
          <p:nvPr>
            <p:ph idx="12" type="sldNum"/>
          </p:nvPr>
        </p:nvSpPr>
        <p:spPr>
          <a:xfrm>
            <a:off x="11089857" y="6415796"/>
            <a:ext cx="264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OBJECT 1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c90ac76a32_0_324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166" name="Google Shape;166;g2c90ac76a32_0_324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1pPr>
            <a:lvl2pPr indent="-40640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167" name="Google Shape;167;g2c90ac76a32_0_3241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>
  <p:cSld name="Заголовок раздела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c90ac76a32_0_3245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0" name="Google Shape;170;g2c90ac76a32_0_3245"/>
          <p:cNvSpPr txBox="1"/>
          <p:nvPr>
            <p:ph idx="1" type="body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1" name="Google Shape;171;g2c90ac76a32_0_324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>
  <p:cSld name="Два объекта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c90ac76a32_0_324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4" name="Google Shape;174;g2c90ac76a32_0_3249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g2c90ac76a32_0_3249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>
  <p:cSld name="Сравнение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c90ac76a32_0_3253"/>
          <p:cNvSpPr txBox="1"/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8" name="Google Shape;178;g2c90ac76a32_0_3253"/>
          <p:cNvSpPr txBox="1"/>
          <p:nvPr>
            <p:ph idx="1" type="body"/>
          </p:nvPr>
        </p:nvSpPr>
        <p:spPr>
          <a:xfrm>
            <a:off x="839787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g2c90ac76a32_0_3253"/>
          <p:cNvSpPr txBox="1"/>
          <p:nvPr>
            <p:ph idx="2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g2c90ac76a32_0_325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c90ac76a32_0_325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83" name="Google Shape;183;g2c90ac76a32_0_3258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>
  <p:cSld name="Объект с подписью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c90ac76a32_0_3261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86" name="Google Shape;186;g2c90ac76a32_0_3261"/>
          <p:cNvSpPr txBox="1"/>
          <p:nvPr>
            <p:ph idx="1" type="body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indent="-4318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indent="-4318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indent="-4318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indent="-4318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g2c90ac76a32_0_3261"/>
          <p:cNvSpPr txBox="1"/>
          <p:nvPr>
            <p:ph idx="2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8" name="Google Shape;188;g2c90ac76a32_0_326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>
  <p:cSld name="Рисунок с подписью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c90ac76a32_0_3266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1" name="Google Shape;191;g2c90ac76a32_0_3266"/>
          <p:cNvSpPr/>
          <p:nvPr>
            <p:ph idx="2" type="pic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g2c90ac76a32_0_3266"/>
          <p:cNvSpPr txBox="1"/>
          <p:nvPr>
            <p:ph idx="1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3" name="Google Shape;193;g2c90ac76a32_0_3266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>
  <p:cSld name="Заголовок и вертикальный текст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c90ac76a32_0_327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6" name="Google Shape;196;g2c90ac76a32_0_3271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7" name="Google Shape;197;g2c90ac76a32_0_327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>
  <p:cSld name="Вертикальный заголовок и текст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c90ac76a32_0_3275"/>
          <p:cNvSpPr txBox="1"/>
          <p:nvPr>
            <p:ph type="title"/>
          </p:nvPr>
        </p:nvSpPr>
        <p:spPr>
          <a:xfrm>
            <a:off x="8724900" y="365125"/>
            <a:ext cx="26289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0" name="Google Shape;200;g2c90ac76a32_0_3275"/>
          <p:cNvSpPr txBox="1"/>
          <p:nvPr>
            <p:ph idx="1" type="body"/>
          </p:nvPr>
        </p:nvSpPr>
        <p:spPr>
          <a:xfrm>
            <a:off x="838200" y="365125"/>
            <a:ext cx="77343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1" name="Google Shape;201;g2c90ac76a32_0_327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tx">
  <p:cSld name="TITLE_AND_BODY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c90ac76a32_0_337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8" name="Google Shape;208;g2c90ac76a32_0_337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9" name="Google Shape;209;g2c90ac76a32_0_3378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90ac76a32_0_3382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c90ac76a32_0_3384"/>
          <p:cNvSpPr txBox="1"/>
          <p:nvPr>
            <p:ph type="title"/>
          </p:nvPr>
        </p:nvSpPr>
        <p:spPr>
          <a:xfrm>
            <a:off x="415624" y="593320"/>
            <a:ext cx="113613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214" name="Google Shape;214;g2c90ac76a32_0_3384"/>
          <p:cNvSpPr txBox="1"/>
          <p:nvPr>
            <p:ph idx="1" type="body"/>
          </p:nvPr>
        </p:nvSpPr>
        <p:spPr>
          <a:xfrm>
            <a:off x="415624" y="1536512"/>
            <a:ext cx="113613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19675" lIns="119675" spcFirstLastPara="1" rIns="119675" wrap="square" tIns="1196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215" name="Google Shape;215;g2c90ac76a32_0_3384"/>
          <p:cNvSpPr txBox="1"/>
          <p:nvPr>
            <p:ph idx="12" type="sldNum"/>
          </p:nvPr>
        </p:nvSpPr>
        <p:spPr>
          <a:xfrm>
            <a:off x="11579846" y="6267685"/>
            <a:ext cx="449100" cy="4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9675" lIns="119675" spcFirstLastPara="1" rIns="119675" wrap="square" tIns="119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3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c90ac76a32_0_3388"/>
          <p:cNvSpPr txBox="1"/>
          <p:nvPr>
            <p:ph type="title"/>
          </p:nvPr>
        </p:nvSpPr>
        <p:spPr>
          <a:xfrm>
            <a:off x="1524000" y="1122362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8" name="Google Shape;218;g2c90ac76a32_0_3388"/>
          <p:cNvSpPr txBox="1"/>
          <p:nvPr>
            <p:ph idx="1" type="body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indent="-228600" lvl="1" marL="9144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2pPr>
            <a:lvl3pPr indent="-228600" lvl="2" marL="1371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3pPr>
            <a:lvl4pPr indent="-228600" lvl="3" marL="1828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4pPr>
            <a:lvl5pPr indent="-228600" lvl="4" marL="22860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" name="Google Shape;219;g2c90ac76a32_0_3388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OBJECT 1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c90ac76a32_0_339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None/>
              <a:defRPr/>
            </a:lvl9pPr>
          </a:lstStyle>
          <a:p/>
        </p:txBody>
      </p:sp>
      <p:sp>
        <p:nvSpPr>
          <p:cNvPr id="222" name="Google Shape;222;g2c90ac76a32_0_339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1pPr>
            <a:lvl2pPr indent="-406400" lvl="1" marL="914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2pPr>
            <a:lvl3pPr indent="-406400" lvl="2" marL="1371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3pPr>
            <a:lvl4pPr indent="-406400" lvl="3" marL="1828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4pPr>
            <a:lvl5pPr indent="-406400" lvl="4" marL="22860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5pPr>
            <a:lvl6pPr indent="-406400" lvl="5" marL="274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6pPr>
            <a:lvl7pPr indent="-406400" lvl="6" marL="32004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●"/>
              <a:defRPr/>
            </a:lvl7pPr>
            <a:lvl8pPr indent="-406400" lvl="7" marL="36576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○"/>
              <a:defRPr/>
            </a:lvl8pPr>
            <a:lvl9pPr indent="-406400" lvl="8" marL="41148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800"/>
              <a:buChar char="■"/>
              <a:defRPr/>
            </a:lvl9pPr>
          </a:lstStyle>
          <a:p/>
        </p:txBody>
      </p:sp>
      <p:sp>
        <p:nvSpPr>
          <p:cNvPr id="223" name="Google Shape;223;g2c90ac76a32_0_3392"/>
          <p:cNvSpPr txBox="1"/>
          <p:nvPr>
            <p:ph idx="12" type="sldNum"/>
          </p:nvPr>
        </p:nvSpPr>
        <p:spPr>
          <a:xfrm>
            <a:off x="11089857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c90ac76a32_0_339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/>
            </a:lvl9pPr>
          </a:lstStyle>
          <a:p/>
        </p:txBody>
      </p:sp>
      <p:sp>
        <p:nvSpPr>
          <p:cNvPr id="226" name="Google Shape;226;g2c90ac76a32_0_339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50" lIns="34250" spcFirstLastPara="1" rIns="34250" wrap="square" tIns="34250">
            <a:normAutofit/>
          </a:bodyPr>
          <a:lstStyle>
            <a:lvl1pPr indent="-361950" lvl="0" marL="4572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1pPr>
            <a:lvl2pPr indent="-361950" lvl="1" marL="9144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2pPr>
            <a:lvl3pPr indent="-361950" lvl="2" marL="13716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3pPr>
            <a:lvl4pPr indent="-361950" lvl="3" marL="18288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4pPr>
            <a:lvl5pPr indent="-361950" lvl="4" marL="22860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5pPr>
            <a:lvl6pPr indent="-361950" lvl="5" marL="27432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6pPr>
            <a:lvl7pPr indent="-361950" lvl="6" marL="32004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7pPr>
            <a:lvl8pPr indent="-361950" lvl="7" marL="36576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8pPr>
            <a:lvl9pPr indent="-361950" lvl="8" marL="4114800" rtl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/>
            </a:lvl9pPr>
          </a:lstStyle>
          <a:p/>
        </p:txBody>
      </p:sp>
      <p:sp>
        <p:nvSpPr>
          <p:cNvPr id="227" name="Google Shape;227;g2c90ac76a32_0_3396"/>
          <p:cNvSpPr txBox="1"/>
          <p:nvPr>
            <p:ph idx="12" type="sldNum"/>
          </p:nvPr>
        </p:nvSpPr>
        <p:spPr>
          <a:xfrm>
            <a:off x="11089857" y="6415796"/>
            <a:ext cx="264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50" lIns="34250" spcFirstLastPara="1" rIns="34250" wrap="square" tIns="3425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>
  <p:cSld name="Заголовок раздела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c90ac76a32_0_3400"/>
          <p:cNvSpPr txBox="1"/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30" name="Google Shape;230;g2c90ac76a32_0_3400"/>
          <p:cNvSpPr txBox="1"/>
          <p:nvPr>
            <p:ph idx="1" type="body"/>
          </p:nvPr>
        </p:nvSpPr>
        <p:spPr>
          <a:xfrm>
            <a:off x="831850" y="4589462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1" name="Google Shape;231;g2c90ac76a32_0_3400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>
  <p:cSld name="Два объекта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c90ac76a32_0_340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34" name="Google Shape;234;g2c90ac76a32_0_3404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5" name="Google Shape;235;g2c90ac76a32_0_3404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>
  <p:cSld name="Сравнение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c90ac76a32_0_3408"/>
          <p:cNvSpPr txBox="1"/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38" name="Google Shape;238;g2c90ac76a32_0_3408"/>
          <p:cNvSpPr txBox="1"/>
          <p:nvPr>
            <p:ph idx="1" type="body"/>
          </p:nvPr>
        </p:nvSpPr>
        <p:spPr>
          <a:xfrm>
            <a:off x="839787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9" name="Google Shape;239;g2c90ac76a32_0_3408"/>
          <p:cNvSpPr txBox="1"/>
          <p:nvPr>
            <p:ph idx="2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0" name="Google Shape;240;g2c90ac76a32_0_3408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>
  <p:cSld name="Только заголовок"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c90ac76a32_0_34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43" name="Google Shape;243;g2c90ac76a32_0_341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>
  <p:cSld name="Объект с подписью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c90ac76a32_0_3416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46" name="Google Shape;246;g2c90ac76a32_0_3416"/>
          <p:cNvSpPr txBox="1"/>
          <p:nvPr>
            <p:ph idx="1" type="body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indent="-4318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indent="-4318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indent="-4318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indent="-4318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7" name="Google Shape;247;g2c90ac76a32_0_3416"/>
          <p:cNvSpPr txBox="1"/>
          <p:nvPr>
            <p:ph idx="2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8" name="Google Shape;248;g2c90ac76a32_0_3416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>
  <p:cSld name="Рисунок с подписью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c90ac76a32_0_3421"/>
          <p:cNvSpPr txBox="1"/>
          <p:nvPr>
            <p:ph type="title"/>
          </p:nvPr>
        </p:nvSpPr>
        <p:spPr>
          <a:xfrm>
            <a:off x="839787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1" name="Google Shape;251;g2c90ac76a32_0_3421"/>
          <p:cNvSpPr/>
          <p:nvPr>
            <p:ph idx="2" type="pic"/>
          </p:nvPr>
        </p:nvSpPr>
        <p:spPr>
          <a:xfrm>
            <a:off x="5183187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g2c90ac76a32_0_3421"/>
          <p:cNvSpPr txBox="1"/>
          <p:nvPr>
            <p:ph idx="1" type="body"/>
          </p:nvPr>
        </p:nvSpPr>
        <p:spPr>
          <a:xfrm>
            <a:off x="839787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3" name="Google Shape;253;g2c90ac76a32_0_3421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>
  <p:cSld name="Заголовок и вертикальный текст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c90ac76a32_0_342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6" name="Google Shape;256;g2c90ac76a32_0_342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7" name="Google Shape;257;g2c90ac76a32_0_3426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>
  <p:cSld name="Вертикальный заголовок и текст"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c90ac76a32_0_3430"/>
          <p:cNvSpPr txBox="1"/>
          <p:nvPr>
            <p:ph type="title"/>
          </p:nvPr>
        </p:nvSpPr>
        <p:spPr>
          <a:xfrm>
            <a:off x="8724900" y="365125"/>
            <a:ext cx="26289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60" name="Google Shape;260;g2c90ac76a32_0_3430"/>
          <p:cNvSpPr txBox="1"/>
          <p:nvPr>
            <p:ph idx="1" type="body"/>
          </p:nvPr>
        </p:nvSpPr>
        <p:spPr>
          <a:xfrm>
            <a:off x="838200" y="365125"/>
            <a:ext cx="7734300" cy="581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1" name="Google Shape;261;g2c90ac76a32_0_3430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tx">
  <p:cSld name="TITLE_AND_BODY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c90ac76a32_0_496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68" name="Google Shape;268;g2c90ac76a32_0_4960"/>
          <p:cNvSpPr txBox="1"/>
          <p:nvPr>
            <p:ph idx="1" type="body"/>
          </p:nvPr>
        </p:nvSpPr>
        <p:spPr>
          <a:xfrm>
            <a:off x="838200" y="182562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69" name="Google Shape;269;g2c90ac76a32_0_4960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c90ac76a32_0_4964"/>
          <p:cNvSpPr txBox="1"/>
          <p:nvPr>
            <p:ph type="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72" name="Google Shape;272;g2c90ac76a32_0_4964"/>
          <p:cNvSpPr txBox="1"/>
          <p:nvPr>
            <p:ph idx="1" type="body"/>
          </p:nvPr>
        </p:nvSpPr>
        <p:spPr>
          <a:xfrm>
            <a:off x="1524000" y="3602037"/>
            <a:ext cx="9144000" cy="16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2286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1pPr>
            <a:lvl2pPr indent="-228600" lvl="1" marL="9144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2pPr>
            <a:lvl3pPr indent="-228600" lvl="2" marL="13716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3pPr>
            <a:lvl4pPr indent="-228600" lvl="3" marL="18288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4pPr>
            <a:lvl5pPr indent="-228600" lvl="4" marL="22860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73" name="Google Shape;273;g2c90ac76a32_0_4964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c90ac76a32_0_496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g2c90ac76a32_0_4968"/>
          <p:cNvSpPr txBox="1"/>
          <p:nvPr>
            <p:ph idx="1" type="body"/>
          </p:nvPr>
        </p:nvSpPr>
        <p:spPr>
          <a:xfrm>
            <a:off x="838200" y="182562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7" name="Google Shape;277;g2c90ac76a32_0_496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8" name="Google Shape;278;g2c90ac76a32_0_496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9" name="Google Shape;279;g2c90ac76a32_0_496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c90ac76a32_0_4974"/>
          <p:cNvSpPr txBox="1"/>
          <p:nvPr>
            <p:ph type="title"/>
          </p:nvPr>
        </p:nvSpPr>
        <p:spPr>
          <a:xfrm>
            <a:off x="831851" y="1709739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2" name="Google Shape;282;g2c90ac76a32_0_4974"/>
          <p:cNvSpPr txBox="1"/>
          <p:nvPr>
            <p:ph idx="1" type="body"/>
          </p:nvPr>
        </p:nvSpPr>
        <p:spPr>
          <a:xfrm>
            <a:off x="831851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>
                <a:solidFill>
                  <a:srgbClr val="888888"/>
                </a:solidFill>
              </a:defRPr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83" name="Google Shape;283;g2c90ac76a32_0_4974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 type="twoObj">
  <p:cSld name="TWO_OBJECTS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c90ac76a32_0_497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6" name="Google Shape;286;g2c90ac76a32_0_4978"/>
          <p:cNvSpPr txBox="1"/>
          <p:nvPr>
            <p:ph idx="1" type="body"/>
          </p:nvPr>
        </p:nvSpPr>
        <p:spPr>
          <a:xfrm>
            <a:off x="838200" y="1825626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87" name="Google Shape;287;g2c90ac76a32_0_4978"/>
          <p:cNvSpPr txBox="1"/>
          <p:nvPr>
            <p:ph idx="2" type="body"/>
          </p:nvPr>
        </p:nvSpPr>
        <p:spPr>
          <a:xfrm>
            <a:off x="6172200" y="1825626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88" name="Google Shape;288;g2c90ac76a32_0_4978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_WITH_TEXT" type="twoTxTwoObj">
  <p:cSld name="TWO_OBJECTS_WITH_TEXT"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c90ac76a32_0_4983"/>
          <p:cNvSpPr txBox="1"/>
          <p:nvPr>
            <p:ph type="title"/>
          </p:nvPr>
        </p:nvSpPr>
        <p:spPr>
          <a:xfrm>
            <a:off x="839787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1" name="Google Shape;291;g2c90ac76a32_0_4983"/>
          <p:cNvSpPr txBox="1"/>
          <p:nvPr>
            <p:ph idx="1" type="body"/>
          </p:nvPr>
        </p:nvSpPr>
        <p:spPr>
          <a:xfrm>
            <a:off x="839787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b="1" sz="2400"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92" name="Google Shape;292;g2c90ac76a32_0_4983"/>
          <p:cNvSpPr txBox="1"/>
          <p:nvPr>
            <p:ph idx="2" type="body"/>
          </p:nvPr>
        </p:nvSpPr>
        <p:spPr>
          <a:xfrm>
            <a:off x="839787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93" name="Google Shape;293;g2c90ac76a32_0_4983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94" name="Google Shape;294;g2c90ac76a32_0_4983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295" name="Google Shape;295;g2c90ac76a32_0_4983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_WITH_TEXT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c90ac76a32_0_499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8" name="Google Shape;298;g2c90ac76a32_0_4990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c90ac76a32_0_4993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_WITH_CAPTION_TEXT" type="objTx">
  <p:cSld name="OBJECT_WITH_CAPTION_TEXT"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c90ac76a32_0_4995"/>
          <p:cNvSpPr txBox="1"/>
          <p:nvPr>
            <p:ph type="title"/>
          </p:nvPr>
        </p:nvSpPr>
        <p:spPr>
          <a:xfrm>
            <a:off x="839787" y="457200"/>
            <a:ext cx="39318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03" name="Google Shape;303;g2c90ac76a32_0_4995"/>
          <p:cNvSpPr txBox="1"/>
          <p:nvPr>
            <p:ph idx="1" type="body"/>
          </p:nvPr>
        </p:nvSpPr>
        <p:spPr>
          <a:xfrm>
            <a:off x="5183187" y="987426"/>
            <a:ext cx="6172500" cy="48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318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2pPr>
            <a:lvl3pPr indent="-4318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4318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4pPr>
            <a:lvl5pPr indent="-4318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04" name="Google Shape;304;g2c90ac76a32_0_4995"/>
          <p:cNvSpPr txBox="1"/>
          <p:nvPr>
            <p:ph idx="2" type="body"/>
          </p:nvPr>
        </p:nvSpPr>
        <p:spPr>
          <a:xfrm>
            <a:off x="839787" y="2057400"/>
            <a:ext cx="39318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05" name="Google Shape;305;g2c90ac76a32_0_4995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_WITH_CAPTION_TEXT" type="picTx">
  <p:cSld name="PICTURE_WITH_CAPTION_TEXT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c90ac76a32_0_5000"/>
          <p:cNvSpPr txBox="1"/>
          <p:nvPr>
            <p:ph type="title"/>
          </p:nvPr>
        </p:nvSpPr>
        <p:spPr>
          <a:xfrm>
            <a:off x="839787" y="457200"/>
            <a:ext cx="39318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08" name="Google Shape;308;g2c90ac76a32_0_5000"/>
          <p:cNvSpPr/>
          <p:nvPr>
            <p:ph idx="2" type="pic"/>
          </p:nvPr>
        </p:nvSpPr>
        <p:spPr>
          <a:xfrm>
            <a:off x="5183187" y="987426"/>
            <a:ext cx="6172500" cy="4873800"/>
          </a:xfrm>
          <a:prstGeom prst="rect">
            <a:avLst/>
          </a:prstGeom>
          <a:noFill/>
          <a:ln>
            <a:noFill/>
          </a:ln>
        </p:spPr>
      </p:sp>
      <p:sp>
        <p:nvSpPr>
          <p:cNvPr id="309" name="Google Shape;309;g2c90ac76a32_0_5000"/>
          <p:cNvSpPr txBox="1"/>
          <p:nvPr>
            <p:ph idx="1" type="body"/>
          </p:nvPr>
        </p:nvSpPr>
        <p:spPr>
          <a:xfrm>
            <a:off x="839787" y="2057400"/>
            <a:ext cx="39318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2pPr>
            <a:lvl3pPr indent="-2286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3pPr>
            <a:lvl4pPr indent="-2286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4pPr>
            <a:lvl5pPr indent="-2286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10" name="Google Shape;310;g2c90ac76a32_0_5000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EXT" type="vertTx">
  <p:cSld name="VERTICAL_TEXT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c90ac76a32_0_500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13" name="Google Shape;313;g2c90ac76a32_0_5005"/>
          <p:cNvSpPr txBox="1"/>
          <p:nvPr>
            <p:ph idx="1" type="body"/>
          </p:nvPr>
        </p:nvSpPr>
        <p:spPr>
          <a:xfrm rot="5400000">
            <a:off x="3920400" y="-1256574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14" name="Google Shape;314;g2c90ac76a32_0_5005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_TITLE_AND_VERTICAL_TEXT" type="vertTitleAndTx">
  <p:cSld name="VERTICAL_TITLE_AND_VERTICAL_TEXT"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c90ac76a32_0_5009"/>
          <p:cNvSpPr txBox="1"/>
          <p:nvPr>
            <p:ph type="title"/>
          </p:nvPr>
        </p:nvSpPr>
        <p:spPr>
          <a:xfrm rot="5400000">
            <a:off x="7133551" y="1956774"/>
            <a:ext cx="5811900" cy="26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17" name="Google Shape;317;g2c90ac76a32_0_5009"/>
          <p:cNvSpPr txBox="1"/>
          <p:nvPr>
            <p:ph idx="1" type="body"/>
          </p:nvPr>
        </p:nvSpPr>
        <p:spPr>
          <a:xfrm rot="5400000">
            <a:off x="1799252" y="-596226"/>
            <a:ext cx="5811900" cy="77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18" name="Google Shape;318;g2c90ac76a32_0_5009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c90ac76a32_0_5013"/>
          <p:cNvSpPr txBox="1"/>
          <p:nvPr>
            <p:ph idx="12" type="sldNum"/>
          </p:nvPr>
        </p:nvSpPr>
        <p:spPr>
          <a:xfrm>
            <a:off x="11598615" y="6262883"/>
            <a:ext cx="429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">
  <p:cSld name="TITLE_AND_BODY_1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2c90ac76a32_0_5015"/>
          <p:cNvSpPr txBox="1"/>
          <p:nvPr>
            <p:ph type="title"/>
          </p:nvPr>
        </p:nvSpPr>
        <p:spPr>
          <a:xfrm>
            <a:off x="415600" y="593366"/>
            <a:ext cx="113607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3" name="Google Shape;323;g2c90ac76a32_0_5015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1pPr>
            <a:lvl2pPr indent="-4000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2pPr>
            <a:lvl3pPr indent="-40005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■"/>
              <a:defRPr/>
            </a:lvl3pPr>
            <a:lvl4pPr indent="-40005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●"/>
              <a:defRPr/>
            </a:lvl4pPr>
            <a:lvl5pPr indent="-40005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○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•"/>
              <a:defRPr/>
            </a:lvl9pPr>
          </a:lstStyle>
          <a:p/>
        </p:txBody>
      </p:sp>
      <p:sp>
        <p:nvSpPr>
          <p:cNvPr id="324" name="Google Shape;324;g2c90ac76a32_0_5015"/>
          <p:cNvSpPr txBox="1"/>
          <p:nvPr>
            <p:ph idx="12" type="sldNum"/>
          </p:nvPr>
        </p:nvSpPr>
        <p:spPr>
          <a:xfrm>
            <a:off x="11588168" y="6265523"/>
            <a:ext cx="440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TITLE_AND_BODY_1_1"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c90ac76a32_0_501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c90ac76a32_0_5025"/>
          <p:cNvSpPr txBox="1"/>
          <p:nvPr>
            <p:ph type="title"/>
          </p:nvPr>
        </p:nvSpPr>
        <p:spPr>
          <a:xfrm>
            <a:off x="415611" y="992766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900"/>
              <a:buFont typeface="Arial"/>
              <a:buNone/>
              <a:defRPr sz="69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333" name="Google Shape;333;g2c90ac76a32_0_5025"/>
          <p:cNvSpPr txBox="1"/>
          <p:nvPr>
            <p:ph idx="1" type="body"/>
          </p:nvPr>
        </p:nvSpPr>
        <p:spPr>
          <a:xfrm>
            <a:off x="415598" y="3778833"/>
            <a:ext cx="11360700" cy="1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800"/>
              <a:buFont typeface="Arial"/>
              <a:buNone/>
              <a:defRPr sz="38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800"/>
              <a:buFont typeface="Arial"/>
              <a:buNone/>
              <a:defRPr sz="38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800"/>
              <a:buFont typeface="Arial"/>
              <a:buNone/>
              <a:defRPr sz="38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800"/>
              <a:buFont typeface="Arial"/>
              <a:buNone/>
              <a:defRPr sz="38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3800"/>
              <a:buFont typeface="Arial"/>
              <a:buNone/>
              <a:defRPr sz="38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34" name="Google Shape;334;g2c90ac76a32_0_502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c90ac76a32_0_502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 1">
  <p:cSld name="TITLE_AND_BODY_1"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c90ac76a32_0_503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39" name="Google Shape;339;g2c90ac76a32_0_5031"/>
          <p:cNvSpPr txBox="1"/>
          <p:nvPr>
            <p:ph idx="1" type="body"/>
          </p:nvPr>
        </p:nvSpPr>
        <p:spPr>
          <a:xfrm>
            <a:off x="838200" y="182562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1pPr>
            <a:lvl2pPr indent="-40005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2pPr>
            <a:lvl3pPr indent="-40005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3pPr>
            <a:lvl4pPr indent="-40005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4pPr>
            <a:lvl5pPr indent="-40005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5pPr>
            <a:lvl6pPr indent="-40005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6pPr>
            <a:lvl7pPr indent="-40005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●"/>
              <a:defRPr/>
            </a:lvl7pPr>
            <a:lvl8pPr indent="-40005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○"/>
              <a:defRPr/>
            </a:lvl8pPr>
            <a:lvl9pPr indent="-40005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00"/>
              <a:buChar char="■"/>
              <a:defRPr/>
            </a:lvl9pPr>
          </a:lstStyle>
          <a:p/>
        </p:txBody>
      </p:sp>
      <p:sp>
        <p:nvSpPr>
          <p:cNvPr id="340" name="Google Shape;340;g2c90ac76a32_0_5031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300">
              <a:solidFill>
                <a:srgbClr val="585858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c90ac76a32_0_5035"/>
          <p:cNvSpPr txBox="1"/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25" spcFirstLastPara="1" rIns="121925" wrap="square" tIns="609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9pPr>
          </a:lstStyle>
          <a:p/>
        </p:txBody>
      </p:sp>
      <p:sp>
        <p:nvSpPr>
          <p:cNvPr id="343" name="Google Shape;343;g2c90ac76a32_0_5035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25" spcFirstLastPara="1" rIns="121925" wrap="square" tIns="6095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44" name="Google Shape;344;g2c90ac76a32_0_5035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25" spcFirstLastPara="1" rIns="121925" wrap="square" tIns="609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5" name="Google Shape;345;g2c90ac76a32_0_5035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25" spcFirstLastPara="1" rIns="121925" wrap="square" tIns="609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6" name="Google Shape;346;g2c90ac76a32_0_5035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25" spcFirstLastPara="1" rIns="121925" wrap="square" tIns="609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c90ac76a32_0_5041"/>
          <p:cNvSpPr txBox="1"/>
          <p:nvPr>
            <p:ph type="title"/>
          </p:nvPr>
        </p:nvSpPr>
        <p:spPr>
          <a:xfrm>
            <a:off x="415598" y="593366"/>
            <a:ext cx="113607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349" name="Google Shape;349;g2c90ac76a32_0_5041"/>
          <p:cNvSpPr txBox="1"/>
          <p:nvPr>
            <p:ph idx="1" type="body"/>
          </p:nvPr>
        </p:nvSpPr>
        <p:spPr>
          <a:xfrm>
            <a:off x="415598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50" name="Google Shape;350;g2c90ac76a32_0_5041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c90ac76a32_0_5045"/>
          <p:cNvSpPr txBox="1"/>
          <p:nvPr>
            <p:ph type="title"/>
          </p:nvPr>
        </p:nvSpPr>
        <p:spPr>
          <a:xfrm>
            <a:off x="609600" y="274639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25" spcFirstLastPara="1" rIns="121925" wrap="square" tIns="6095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/>
            </a:lvl9pPr>
          </a:lstStyle>
          <a:p/>
        </p:txBody>
      </p:sp>
      <p:sp>
        <p:nvSpPr>
          <p:cNvPr id="353" name="Google Shape;353;g2c90ac76a32_0_5045"/>
          <p:cNvSpPr txBox="1"/>
          <p:nvPr>
            <p:ph idx="1" type="body"/>
          </p:nvPr>
        </p:nvSpPr>
        <p:spPr>
          <a:xfrm>
            <a:off x="609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25" spcFirstLastPara="1" rIns="121925" wrap="square" tIns="60950">
            <a:noAutofit/>
          </a:bodyPr>
          <a:lstStyle>
            <a:lvl1pPr indent="-4699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indent="-431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3937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3pPr>
            <a:lvl4pPr indent="-3810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354" name="Google Shape;354;g2c90ac76a32_0_5045"/>
          <p:cNvSpPr txBox="1"/>
          <p:nvPr>
            <p:ph idx="2" type="body"/>
          </p:nvPr>
        </p:nvSpPr>
        <p:spPr>
          <a:xfrm>
            <a:off x="6197600" y="1600201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25" spcFirstLastPara="1" rIns="121925" wrap="square" tIns="60950">
            <a:noAutofit/>
          </a:bodyPr>
          <a:lstStyle>
            <a:lvl1pPr indent="-4699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800"/>
              <a:buChar char="•"/>
              <a:defRPr sz="3800"/>
            </a:lvl1pPr>
            <a:lvl2pPr indent="-431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indent="-393700" lvl="2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  <a:defRPr sz="2600"/>
            </a:lvl3pPr>
            <a:lvl4pPr indent="-381000" lvl="3" marL="1828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indent="-381000" lvl="4" marL="22860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indent="-381000" lvl="5" marL="2743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indent="-381000" lvl="6" marL="32004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indent="-381000" lvl="7" marL="3657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indent="-381000" lvl="8" marL="41148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/>
        </p:txBody>
      </p:sp>
      <p:sp>
        <p:nvSpPr>
          <p:cNvPr id="355" name="Google Shape;355;g2c90ac76a32_0_5045"/>
          <p:cNvSpPr txBox="1"/>
          <p:nvPr>
            <p:ph idx="10" type="dt"/>
          </p:nvPr>
        </p:nvSpPr>
        <p:spPr>
          <a:xfrm>
            <a:off x="609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25" spcFirstLastPara="1" rIns="121925" wrap="square" tIns="6095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6" name="Google Shape;356;g2c90ac76a32_0_5045"/>
          <p:cNvSpPr txBox="1"/>
          <p:nvPr>
            <p:ph idx="11" type="ftr"/>
          </p:nvPr>
        </p:nvSpPr>
        <p:spPr>
          <a:xfrm>
            <a:off x="4165600" y="6356350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25" spcFirstLastPara="1" rIns="121925" wrap="square" tIns="6095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7" name="Google Shape;357;g2c90ac76a32_0_5045"/>
          <p:cNvSpPr txBox="1"/>
          <p:nvPr>
            <p:ph idx="12" type="sldNum"/>
          </p:nvPr>
        </p:nvSpPr>
        <p:spPr>
          <a:xfrm>
            <a:off x="8737600" y="635635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25" spcFirstLastPara="1" rIns="121925" wrap="square" tIns="6095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" type="secHead">
  <p:cSld name="SECTION_HEADER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c90ac76a32_0_5052"/>
          <p:cNvSpPr txBox="1"/>
          <p:nvPr>
            <p:ph type="title"/>
          </p:nvPr>
        </p:nvSpPr>
        <p:spPr>
          <a:xfrm>
            <a:off x="415598" y="2867799"/>
            <a:ext cx="11360700" cy="11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360" name="Google Shape;360;g2c90ac76a32_0_5052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TWO_COLUMNS" type="twoColTx">
  <p:cSld name="TITLE_AND_TWO_COLUMNS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c90ac76a32_0_5055"/>
          <p:cNvSpPr txBox="1"/>
          <p:nvPr>
            <p:ph type="title"/>
          </p:nvPr>
        </p:nvSpPr>
        <p:spPr>
          <a:xfrm>
            <a:off x="415598" y="593366"/>
            <a:ext cx="113607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363" name="Google Shape;363;g2c90ac76a32_0_5055"/>
          <p:cNvSpPr txBox="1"/>
          <p:nvPr>
            <p:ph idx="1" type="body"/>
          </p:nvPr>
        </p:nvSpPr>
        <p:spPr>
          <a:xfrm>
            <a:off x="415598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64" name="Google Shape;364;g2c90ac76a32_0_5055"/>
          <p:cNvSpPr txBox="1"/>
          <p:nvPr>
            <p:ph idx="2" type="body"/>
          </p:nvPr>
        </p:nvSpPr>
        <p:spPr>
          <a:xfrm>
            <a:off x="6443198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65" name="Google Shape;365;g2c90ac76a32_0_5055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ONLY" type="titleOnly">
  <p:cSld name="TITLE_ONLY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c90ac76a32_0_5060"/>
          <p:cNvSpPr txBox="1"/>
          <p:nvPr>
            <p:ph type="title"/>
          </p:nvPr>
        </p:nvSpPr>
        <p:spPr>
          <a:xfrm>
            <a:off x="415598" y="593366"/>
            <a:ext cx="113607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368" name="Google Shape;368;g2c90ac76a32_0_5060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_COLUMN_TEXT">
  <p:cSld name="ONE_COLUMN_TEXT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c90ac76a32_0_5063"/>
          <p:cNvSpPr txBox="1"/>
          <p:nvPr>
            <p:ph type="title"/>
          </p:nvPr>
        </p:nvSpPr>
        <p:spPr>
          <a:xfrm>
            <a:off x="415598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371" name="Google Shape;371;g2c90ac76a32_0_5063"/>
          <p:cNvSpPr txBox="1"/>
          <p:nvPr>
            <p:ph idx="1" type="body"/>
          </p:nvPr>
        </p:nvSpPr>
        <p:spPr>
          <a:xfrm>
            <a:off x="415598" y="1852799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72" name="Google Shape;372;g2c90ac76a32_0_5063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_POINT">
  <p:cSld name="MAIN_POINT"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c90ac76a32_0_5067"/>
          <p:cNvSpPr txBox="1"/>
          <p:nvPr>
            <p:ph type="title"/>
          </p:nvPr>
        </p:nvSpPr>
        <p:spPr>
          <a:xfrm>
            <a:off x="653667" y="600198"/>
            <a:ext cx="8490300" cy="54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  <a:defRPr sz="6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375" name="Google Shape;375;g2c90ac76a32_0_506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TITLE_AND_DESCRIPTION">
  <p:cSld name="SECTION_TITLE_AND_DESCRIPTION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c90ac76a32_0_5070"/>
          <p:cNvSpPr/>
          <p:nvPr/>
        </p:nvSpPr>
        <p:spPr>
          <a:xfrm>
            <a:off x="6096000" y="-166"/>
            <a:ext cx="6096000" cy="68580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2c90ac76a32_0_5070"/>
          <p:cNvSpPr txBox="1"/>
          <p:nvPr>
            <p:ph type="title"/>
          </p:nvPr>
        </p:nvSpPr>
        <p:spPr>
          <a:xfrm>
            <a:off x="354000" y="1644234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  <a:defRPr sz="56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379" name="Google Shape;379;g2c90ac76a32_0_5070"/>
          <p:cNvSpPr txBox="1"/>
          <p:nvPr>
            <p:ph idx="1" type="body"/>
          </p:nvPr>
        </p:nvSpPr>
        <p:spPr>
          <a:xfrm>
            <a:off x="354000" y="3737434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2286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700"/>
              <a:buFont typeface="Arial"/>
              <a:buNone/>
              <a:defRPr sz="2700"/>
            </a:lvl1pPr>
            <a:lvl2pPr indent="-228600" lvl="1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700"/>
              <a:buFont typeface="Arial"/>
              <a:buNone/>
              <a:defRPr sz="2700"/>
            </a:lvl2pPr>
            <a:lvl3pPr indent="-228600" lvl="2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700"/>
              <a:buFont typeface="Arial"/>
              <a:buNone/>
              <a:defRPr sz="2700"/>
            </a:lvl3pPr>
            <a:lvl4pPr indent="-228600" lvl="3" marL="18288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700"/>
              <a:buFont typeface="Arial"/>
              <a:buNone/>
              <a:defRPr sz="2700"/>
            </a:lvl4pPr>
            <a:lvl5pPr indent="-228600" lvl="4" marL="22860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700"/>
              <a:buFont typeface="Arial"/>
              <a:buNone/>
              <a:defRPr sz="27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80" name="Google Shape;380;g2c90ac76a32_0_5070"/>
          <p:cNvSpPr txBox="1"/>
          <p:nvPr>
            <p:ph idx="2" type="body"/>
          </p:nvPr>
        </p:nvSpPr>
        <p:spPr>
          <a:xfrm>
            <a:off x="6586000" y="965432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81" name="Google Shape;381;g2c90ac76a32_0_5070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_ONLY">
  <p:cSld name="CAPTION_ONLY"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c90ac76a32_0_5076"/>
          <p:cNvSpPr txBox="1"/>
          <p:nvPr>
            <p:ph idx="1" type="body"/>
          </p:nvPr>
        </p:nvSpPr>
        <p:spPr>
          <a:xfrm>
            <a:off x="415598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None/>
              <a:defRPr/>
            </a:lvl1pPr>
          </a:lstStyle>
          <a:p/>
        </p:txBody>
      </p:sp>
      <p:sp>
        <p:nvSpPr>
          <p:cNvPr id="384" name="Google Shape;384;g2c90ac76a32_0_507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_NUMBER">
  <p:cSld name="BIG_NUMBER"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c90ac76a32_0_5079"/>
          <p:cNvSpPr txBox="1"/>
          <p:nvPr>
            <p:ph type="title"/>
          </p:nvPr>
        </p:nvSpPr>
        <p:spPr>
          <a:xfrm>
            <a:off x="415598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875" lIns="121875" spcFirstLastPara="1" rIns="121875" wrap="square" tIns="12187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0"/>
              <a:buFont typeface="Arial"/>
              <a:buNone/>
              <a:defRPr sz="1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387" name="Google Shape;387;g2c90ac76a32_0_5079"/>
          <p:cNvSpPr txBox="1"/>
          <p:nvPr>
            <p:ph idx="1" type="body"/>
          </p:nvPr>
        </p:nvSpPr>
        <p:spPr>
          <a:xfrm>
            <a:off x="415598" y="4202966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88" name="Google Shape;388;g2c90ac76a32_0_5079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>
  <p:cSld name="OBJECT 2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2c90ac76a32_0_5083"/>
          <p:cNvSpPr txBox="1"/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391" name="Google Shape;391;g2c90ac76a32_0_5083"/>
          <p:cNvSpPr txBox="1"/>
          <p:nvPr>
            <p:ph idx="1" type="body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1pPr>
            <a:lvl2pPr indent="-3810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2pPr>
            <a:lvl3pPr indent="-381000" lvl="2" marL="13716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3pPr>
            <a:lvl4pPr indent="-381000" lvl="3" marL="18288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–"/>
              <a:defRPr/>
            </a:lvl4pPr>
            <a:lvl5pPr indent="-381000" lvl="4" marL="22860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Char char="»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92" name="Google Shape;392;g2c90ac76a32_0_5083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_OBJECTS">
  <p:cSld name="TWO_OBJECTS 2"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c90ac76a32_0_5087"/>
          <p:cNvSpPr txBox="1"/>
          <p:nvPr>
            <p:ph type="title"/>
          </p:nvPr>
        </p:nvSpPr>
        <p:spPr>
          <a:xfrm>
            <a:off x="609600" y="274638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395" name="Google Shape;395;g2c90ac76a32_0_5087"/>
          <p:cNvSpPr txBox="1"/>
          <p:nvPr>
            <p:ph idx="1" type="body"/>
          </p:nvPr>
        </p:nvSpPr>
        <p:spPr>
          <a:xfrm>
            <a:off x="609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469900" lvl="0" marL="457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800"/>
              <a:buChar char="•"/>
              <a:defRPr sz="3800"/>
            </a:lvl1pPr>
            <a:lvl2pPr indent="-469900" lvl="1" marL="914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800"/>
              <a:buChar char="–"/>
              <a:defRPr sz="3800"/>
            </a:lvl2pPr>
            <a:lvl3pPr indent="-469900" lvl="2" marL="1371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800"/>
              <a:buChar char="•"/>
              <a:defRPr sz="3800"/>
            </a:lvl3pPr>
            <a:lvl4pPr indent="-469900" lvl="3" marL="18288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800"/>
              <a:buChar char="–"/>
              <a:defRPr sz="3800"/>
            </a:lvl4pPr>
            <a:lvl5pPr indent="-469900" lvl="4" marL="22860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800"/>
              <a:buChar char="»"/>
              <a:defRPr sz="3800"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96" name="Google Shape;396;g2c90ac76a32_0_5087"/>
          <p:cNvSpPr txBox="1"/>
          <p:nvPr>
            <p:ph idx="2" type="body"/>
          </p:nvPr>
        </p:nvSpPr>
        <p:spPr>
          <a:xfrm>
            <a:off x="6197600" y="1600200"/>
            <a:ext cx="5384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397" name="Google Shape;397;g2c90ac76a32_0_5087"/>
          <p:cNvSpPr txBox="1"/>
          <p:nvPr>
            <p:ph idx="12" type="sldNum"/>
          </p:nvPr>
        </p:nvSpPr>
        <p:spPr>
          <a:xfrm>
            <a:off x="11230477" y="6359484"/>
            <a:ext cx="351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00" lIns="60900" spcFirstLastPara="1" rIns="60900" wrap="square" tIns="609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c90ac76a32_0_5092"/>
          <p:cNvSpPr txBox="1"/>
          <p:nvPr>
            <p:ph type="title"/>
          </p:nvPr>
        </p:nvSpPr>
        <p:spPr>
          <a:xfrm>
            <a:off x="415600" y="593366"/>
            <a:ext cx="113607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400" name="Google Shape;400;g2c90ac76a32_0_5092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01" name="Google Shape;401;g2c90ac76a32_0_5092"/>
          <p:cNvSpPr txBox="1"/>
          <p:nvPr>
            <p:ph idx="12" type="sldNum"/>
          </p:nvPr>
        </p:nvSpPr>
        <p:spPr>
          <a:xfrm>
            <a:off x="11296610" y="6217623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3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c90ac76a32_0_5096"/>
          <p:cNvSpPr txBox="1"/>
          <p:nvPr>
            <p:ph type="title"/>
          </p:nvPr>
        </p:nvSpPr>
        <p:spPr>
          <a:xfrm>
            <a:off x="415600" y="593366"/>
            <a:ext cx="113607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/>
        </p:txBody>
      </p:sp>
      <p:sp>
        <p:nvSpPr>
          <p:cNvPr id="404" name="Google Shape;404;g2c90ac76a32_0_509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25" lIns="121925" spcFirstLastPara="1" rIns="121925" wrap="square" tIns="121925">
            <a:no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2900" lvl="1" marL="914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 algn="l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 algn="l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405" name="Google Shape;405;g2c90ac76a32_0_5096"/>
          <p:cNvSpPr txBox="1"/>
          <p:nvPr>
            <p:ph idx="12" type="sldNum"/>
          </p:nvPr>
        </p:nvSpPr>
        <p:spPr>
          <a:xfrm>
            <a:off x="11296610" y="6217623"/>
            <a:ext cx="731400" cy="5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25" lIns="121925" spcFirstLastPara="1" rIns="121925" wrap="square" tIns="1219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 1">
  <p:cSld name="TITLE_AND_BODY_4"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c90ac76a32_0_510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08" name="Google Shape;408;g2c90ac76a32_0_510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9" name="Google Shape;409;g2c90ac76a32_0_5100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c90ac76a32_0_51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8" name="Google Shape;418;g2c90ac76a32_0_5110"/>
          <p:cNvSpPr txBox="1"/>
          <p:nvPr>
            <p:ph idx="1" type="body"/>
          </p:nvPr>
        </p:nvSpPr>
        <p:spPr>
          <a:xfrm>
            <a:off x="838200" y="182562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9" name="Google Shape;419;g2c90ac76a32_0_511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0" name="Google Shape;420;g2c90ac76a32_0_511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1" name="Google Shape;421;g2c90ac76a32_0_511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TITLE_AND_BODY_1"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c90ac76a32_0_5116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_WITH_CAPTION_TEXT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5" name="Google Shape;65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6" name="Google Shape;66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">
  <p:cSld name="TITLE_AND_BODY 2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c90ac76a32_0_5118"/>
          <p:cNvSpPr txBox="1"/>
          <p:nvPr>
            <p:ph type="title"/>
          </p:nvPr>
        </p:nvSpPr>
        <p:spPr>
          <a:xfrm>
            <a:off x="415598" y="593366"/>
            <a:ext cx="113607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None/>
              <a:defRPr/>
            </a:lvl9pPr>
          </a:lstStyle>
          <a:p/>
        </p:txBody>
      </p:sp>
      <p:sp>
        <p:nvSpPr>
          <p:cNvPr id="426" name="Google Shape;426;g2c90ac76a32_0_5118"/>
          <p:cNvSpPr txBox="1"/>
          <p:nvPr>
            <p:ph idx="1" type="body"/>
          </p:nvPr>
        </p:nvSpPr>
        <p:spPr>
          <a:xfrm>
            <a:off x="415598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427" name="Google Shape;427;g2c90ac76a32_0_5118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c90ac76a32_0_5122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50" spcFirstLastPara="1" rIns="91450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0" name="Google Shape;430;g2c90ac76a32_0_5122"/>
          <p:cNvSpPr txBox="1"/>
          <p:nvPr>
            <p:ph idx="1" type="subTitle"/>
          </p:nvPr>
        </p:nvSpPr>
        <p:spPr>
          <a:xfrm>
            <a:off x="1524000" y="3602037"/>
            <a:ext cx="9144000" cy="165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431" name="Google Shape;431;g2c90ac76a32_0_5122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2" name="Google Shape;432;g2c90ac76a32_0_5122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3" name="Google Shape;433;g2c90ac76a32_0_512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c90ac76a32_0_5128"/>
          <p:cNvSpPr txBox="1"/>
          <p:nvPr>
            <p:ph type="title"/>
          </p:nvPr>
        </p:nvSpPr>
        <p:spPr>
          <a:xfrm>
            <a:off x="831851" y="1709739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6" name="Google Shape;436;g2c90ac76a32_0_5128"/>
          <p:cNvSpPr txBox="1"/>
          <p:nvPr>
            <p:ph idx="1" type="body"/>
          </p:nvPr>
        </p:nvSpPr>
        <p:spPr>
          <a:xfrm>
            <a:off x="831851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37" name="Google Shape;437;g2c90ac76a32_0_512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8" name="Google Shape;438;g2c90ac76a32_0_512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9" name="Google Shape;439;g2c90ac76a32_0_512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c90ac76a32_0_513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2" name="Google Shape;442;g2c90ac76a32_0_5134"/>
          <p:cNvSpPr txBox="1"/>
          <p:nvPr>
            <p:ph idx="1" type="body"/>
          </p:nvPr>
        </p:nvSpPr>
        <p:spPr>
          <a:xfrm>
            <a:off x="838200" y="1825626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3" name="Google Shape;443;g2c90ac76a32_0_5134"/>
          <p:cNvSpPr txBox="1"/>
          <p:nvPr>
            <p:ph idx="2" type="body"/>
          </p:nvPr>
        </p:nvSpPr>
        <p:spPr>
          <a:xfrm>
            <a:off x="6172200" y="1825626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4" name="Google Shape;444;g2c90ac76a32_0_513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5" name="Google Shape;445;g2c90ac76a32_0_513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6" name="Google Shape;446;g2c90ac76a32_0_513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c90ac76a32_0_5141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9" name="Google Shape;449;g2c90ac76a32_0_5141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50" spcFirstLastPara="1" rIns="9145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0" name="Google Shape;450;g2c90ac76a32_0_5141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1" name="Google Shape;451;g2c90ac76a32_0_5141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50" spcFirstLastPara="1" rIns="9145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2" name="Google Shape;452;g2c90ac76a32_0_5141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3" name="Google Shape;453;g2c90ac76a32_0_514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4" name="Google Shape;454;g2c90ac76a32_0_514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5" name="Google Shape;455;g2c90ac76a32_0_514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c90ac76a32_0_515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8" name="Google Shape;458;g2c90ac76a32_0_515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9" name="Google Shape;459;g2c90ac76a32_0_515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0" name="Google Shape;460;g2c90ac76a32_0_515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c90ac76a32_0_515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3" name="Google Shape;463;g2c90ac76a32_0_515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4" name="Google Shape;464;g2c90ac76a32_0_515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c90ac76a32_0_5159"/>
          <p:cNvSpPr txBox="1"/>
          <p:nvPr>
            <p:ph type="title"/>
          </p:nvPr>
        </p:nvSpPr>
        <p:spPr>
          <a:xfrm>
            <a:off x="839788" y="457200"/>
            <a:ext cx="39318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7" name="Google Shape;467;g2c90ac76a32_0_5159"/>
          <p:cNvSpPr txBox="1"/>
          <p:nvPr>
            <p:ph idx="1" type="body"/>
          </p:nvPr>
        </p:nvSpPr>
        <p:spPr>
          <a:xfrm>
            <a:off x="5183188" y="987426"/>
            <a:ext cx="6172500" cy="487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005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Char char="•"/>
              <a:defRPr sz="27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68" name="Google Shape;468;g2c90ac76a32_0_5159"/>
          <p:cNvSpPr txBox="1"/>
          <p:nvPr>
            <p:ph idx="2" type="body"/>
          </p:nvPr>
        </p:nvSpPr>
        <p:spPr>
          <a:xfrm>
            <a:off x="839788" y="2057400"/>
            <a:ext cx="39318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69" name="Google Shape;469;g2c90ac76a32_0_515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0" name="Google Shape;470;g2c90ac76a32_0_515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1" name="Google Shape;471;g2c90ac76a32_0_515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c90ac76a32_0_5166"/>
          <p:cNvSpPr txBox="1"/>
          <p:nvPr>
            <p:ph type="title"/>
          </p:nvPr>
        </p:nvSpPr>
        <p:spPr>
          <a:xfrm>
            <a:off x="839788" y="457200"/>
            <a:ext cx="39318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4" name="Google Shape;474;g2c90ac76a32_0_5166"/>
          <p:cNvSpPr/>
          <p:nvPr>
            <p:ph idx="2" type="pic"/>
          </p:nvPr>
        </p:nvSpPr>
        <p:spPr>
          <a:xfrm>
            <a:off x="5183188" y="987426"/>
            <a:ext cx="6172500" cy="4873800"/>
          </a:xfrm>
          <a:prstGeom prst="rect">
            <a:avLst/>
          </a:prstGeom>
          <a:noFill/>
          <a:ln>
            <a:noFill/>
          </a:ln>
        </p:spPr>
      </p:sp>
      <p:sp>
        <p:nvSpPr>
          <p:cNvPr id="475" name="Google Shape;475;g2c90ac76a32_0_5166"/>
          <p:cNvSpPr txBox="1"/>
          <p:nvPr>
            <p:ph idx="1" type="body"/>
          </p:nvPr>
        </p:nvSpPr>
        <p:spPr>
          <a:xfrm>
            <a:off x="839788" y="2057400"/>
            <a:ext cx="39318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76" name="Google Shape;476;g2c90ac76a32_0_516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7" name="Google Shape;477;g2c90ac76a32_0_516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8" name="Google Shape;478;g2c90ac76a32_0_516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c90ac76a32_0_517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1" name="Google Shape;481;g2c90ac76a32_0_5173"/>
          <p:cNvSpPr txBox="1"/>
          <p:nvPr>
            <p:ph idx="1" type="body"/>
          </p:nvPr>
        </p:nvSpPr>
        <p:spPr>
          <a:xfrm rot="5400000">
            <a:off x="3920400" y="-1256574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2" name="Google Shape;482;g2c90ac76a32_0_517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3" name="Google Shape;483;g2c90ac76a32_0_5173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4" name="Google Shape;484;g2c90ac76a32_0_517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10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5" Type="http://schemas.openxmlformats.org/officeDocument/2006/relationships/theme" Target="../theme/theme13.xml"/><Relationship Id="rId1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/Relationships>
</file>

<file path=ppt/slideMasters/_rels/slideMaster1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5" Type="http://schemas.openxmlformats.org/officeDocument/2006/relationships/theme" Target="../theme/theme5.xml"/><Relationship Id="rId1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4.xml"/></Relationships>
</file>

<file path=ppt/slideMasters/_rels/slideMaster1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74.xml"/><Relationship Id="rId17" Type="http://schemas.openxmlformats.org/officeDocument/2006/relationships/theme" Target="../theme/theme14.xml"/><Relationship Id="rId16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68.xml"/></Relationships>
</file>

<file path=ppt/slideMasters/_rels/slideMaster1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5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0.xml"/><Relationship Id="rId17" Type="http://schemas.openxmlformats.org/officeDocument/2006/relationships/theme" Target="../theme/theme12.xml"/><Relationship Id="rId16" Type="http://schemas.openxmlformats.org/officeDocument/2006/relationships/slideLayout" Target="../slideLayouts/slideLayout192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5" Type="http://schemas.openxmlformats.org/officeDocument/2006/relationships/theme" Target="../theme/theme11.xml"/><Relationship Id="rId1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67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/Relationships>
</file>

<file path=ppt/slideMasters/_rels/slideMaster6.xml.rels><?xml version="1.0" encoding="UTF-8" standalone="yes"?><Relationships xmlns="http://schemas.openxmlformats.org/package/2006/relationships"><Relationship Id="rId20" Type="http://schemas.openxmlformats.org/officeDocument/2006/relationships/theme" Target="../theme/theme9.xml"/><Relationship Id="rId11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7.xml"/><Relationship Id="rId6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/Relationships>
</file>

<file path=ppt/slideMasters/_rels/slideMaster7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5" Type="http://schemas.openxmlformats.org/officeDocument/2006/relationships/theme" Target="../theme/theme8.xml"/><Relationship Id="rId1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15.xml"/><Relationship Id="rId17" Type="http://schemas.openxmlformats.org/officeDocument/2006/relationships/theme" Target="../theme/theme4.xml"/><Relationship Id="rId16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9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1.xml"/><Relationship Id="rId16" Type="http://schemas.openxmlformats.org/officeDocument/2006/relationships/theme" Target="../theme/theme10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2c90ac76a32_0_534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6" name="Google Shape;656;g2c90ac76a32_0_5348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00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00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00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7" name="Google Shape;657;g2c90ac76a32_0_5348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2c90ac76a32_0_5525"/>
          <p:cNvSpPr txBox="1"/>
          <p:nvPr>
            <p:ph type="title"/>
          </p:nvPr>
        </p:nvSpPr>
        <p:spPr>
          <a:xfrm>
            <a:off x="838200" y="365125"/>
            <a:ext cx="10515600" cy="132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9" name="Google Shape;719;g2c90ac76a32_0_552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000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00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00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00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0" name="Google Shape;720;g2c90ac76a32_0_5525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</p:sldLayoutIdLst>
  <p:transition spd="med"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g2c90ac76a32_0_57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9" name="Google Shape;779;g2c90ac76a32_0_5727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0" name="Google Shape;780;g2c90ac76a32_0_5727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2c90ac76a32_0_5927"/>
          <p:cNvSpPr txBox="1"/>
          <p:nvPr>
            <p:ph type="title"/>
          </p:nvPr>
        </p:nvSpPr>
        <p:spPr>
          <a:xfrm>
            <a:off x="415599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3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6" name="Google Shape;846;g2c90ac76a32_0_5927"/>
          <p:cNvSpPr txBox="1"/>
          <p:nvPr>
            <p:ph idx="1" type="body"/>
          </p:nvPr>
        </p:nvSpPr>
        <p:spPr>
          <a:xfrm>
            <a:off x="415599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10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810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810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810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7" name="Google Shape;847;g2c90ac76a32_0_5927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c90ac76a32_0_165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g2c90ac76a32_0_165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g2c90ac76a32_0_1653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c90ac76a32_0_32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g2c90ac76a32_0_321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g2c90ac76a32_0_3219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ransition spd="med">
    <p:fade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c90ac76a32_0_337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4" name="Google Shape;204;g2c90ac76a32_0_3374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5" name="Google Shape;205;g2c90ac76a32_0_3374"/>
          <p:cNvSpPr txBox="1"/>
          <p:nvPr>
            <p:ph idx="12" type="sldNum"/>
          </p:nvPr>
        </p:nvSpPr>
        <p:spPr>
          <a:xfrm>
            <a:off x="11080144" y="6406785"/>
            <a:ext cx="273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c90ac76a32_0_495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b="0" i="0" sz="4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4" name="Google Shape;264;g2c90ac76a32_0_4956"/>
          <p:cNvSpPr txBox="1"/>
          <p:nvPr>
            <p:ph idx="1" type="body"/>
          </p:nvPr>
        </p:nvSpPr>
        <p:spPr>
          <a:xfrm>
            <a:off x="838200" y="182562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>
            <a:lvl1pPr indent="-4000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005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000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005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00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5" name="Google Shape;265;g2c90ac76a32_0_4956"/>
          <p:cNvSpPr txBox="1"/>
          <p:nvPr>
            <p:ph idx="12" type="sldNum"/>
          </p:nvPr>
        </p:nvSpPr>
        <p:spPr>
          <a:xfrm>
            <a:off x="11089858" y="6404312"/>
            <a:ext cx="26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c90ac76a32_0_5021"/>
          <p:cNvSpPr txBox="1"/>
          <p:nvPr>
            <p:ph type="title"/>
          </p:nvPr>
        </p:nvSpPr>
        <p:spPr>
          <a:xfrm>
            <a:off x="415598" y="593366"/>
            <a:ext cx="113607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9" name="Google Shape;329;g2c90ac76a32_0_5021"/>
          <p:cNvSpPr txBox="1"/>
          <p:nvPr>
            <p:ph idx="1" type="body"/>
          </p:nvPr>
        </p:nvSpPr>
        <p:spPr>
          <a:xfrm>
            <a:off x="415598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10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810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810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810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0" name="Google Shape;330;g2c90ac76a32_0_5021"/>
          <p:cNvSpPr txBox="1"/>
          <p:nvPr>
            <p:ph idx="12" type="sldNum"/>
          </p:nvPr>
        </p:nvSpPr>
        <p:spPr>
          <a:xfrm>
            <a:off x="11579127" y="6267759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c90ac76a32_0_510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2" name="Google Shape;412;g2c90ac76a32_0_5104"/>
          <p:cNvSpPr txBox="1"/>
          <p:nvPr>
            <p:ph idx="1" type="body"/>
          </p:nvPr>
        </p:nvSpPr>
        <p:spPr>
          <a:xfrm>
            <a:off x="838200" y="182562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4000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3" name="Google Shape;413;g2c90ac76a32_0_510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4" name="Google Shape;414;g2c90ac76a32_0_510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5" name="Google Shape;415;g2c90ac76a32_0_510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2c90ac76a32_0_5189"/>
          <p:cNvSpPr txBox="1"/>
          <p:nvPr>
            <p:ph type="title"/>
          </p:nvPr>
        </p:nvSpPr>
        <p:spPr>
          <a:xfrm>
            <a:off x="415625" y="593321"/>
            <a:ext cx="113613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  <a:defRPr b="0" i="0" sz="3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7" name="Google Shape;497;g2c90ac76a32_0_5189"/>
          <p:cNvSpPr txBox="1"/>
          <p:nvPr>
            <p:ph idx="1" type="body"/>
          </p:nvPr>
        </p:nvSpPr>
        <p:spPr>
          <a:xfrm>
            <a:off x="415625" y="1536515"/>
            <a:ext cx="11361300" cy="45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>
            <a:lvl1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10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10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810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810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●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810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○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810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400"/>
              <a:buFont typeface="Arial"/>
              <a:buChar char="■"/>
              <a:defRPr b="0" i="0" sz="2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98" name="Google Shape;498;g2c90ac76a32_0_5189"/>
          <p:cNvSpPr txBox="1"/>
          <p:nvPr>
            <p:ph idx="12" type="sldNum"/>
          </p:nvPr>
        </p:nvSpPr>
        <p:spPr>
          <a:xfrm>
            <a:off x="11579858" y="6267278"/>
            <a:ext cx="4491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c90ac76a32_0_525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7" name="Google Shape;567;g2c90ac76a32_0_5259"/>
          <p:cNvSpPr txBox="1"/>
          <p:nvPr>
            <p:ph idx="1" type="body"/>
          </p:nvPr>
        </p:nvSpPr>
        <p:spPr>
          <a:xfrm>
            <a:off x="838200" y="1825626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>
            <a:lvl1pPr indent="-40005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8" name="Google Shape;568;g2c90ac76a32_0_525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9" name="Google Shape;569;g2c90ac76a32_0_525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0" name="Google Shape;570;g2c90ac76a32_0_525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2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Relationship Id="rId4" Type="http://schemas.openxmlformats.org/officeDocument/2006/relationships/image" Target="../media/image23.png"/><Relationship Id="rId5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34.png"/><Relationship Id="rId5" Type="http://schemas.openxmlformats.org/officeDocument/2006/relationships/image" Target="../media/image31.png"/><Relationship Id="rId6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g"/><Relationship Id="rId4" Type="http://schemas.openxmlformats.org/officeDocument/2006/relationships/image" Target="../media/image33.png"/><Relationship Id="rId9" Type="http://schemas.openxmlformats.org/officeDocument/2006/relationships/image" Target="../media/image3.png"/><Relationship Id="rId5" Type="http://schemas.openxmlformats.org/officeDocument/2006/relationships/image" Target="../media/image50.png"/><Relationship Id="rId6" Type="http://schemas.openxmlformats.org/officeDocument/2006/relationships/image" Target="../media/image46.png"/><Relationship Id="rId7" Type="http://schemas.openxmlformats.org/officeDocument/2006/relationships/image" Target="../media/image52.png"/><Relationship Id="rId8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png"/><Relationship Id="rId4" Type="http://schemas.openxmlformats.org/officeDocument/2006/relationships/image" Target="../media/image72.png"/><Relationship Id="rId5" Type="http://schemas.openxmlformats.org/officeDocument/2006/relationships/image" Target="../media/image47.png"/><Relationship Id="rId6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jpg"/><Relationship Id="rId4" Type="http://schemas.openxmlformats.org/officeDocument/2006/relationships/image" Target="../media/image33.png"/><Relationship Id="rId5" Type="http://schemas.openxmlformats.org/officeDocument/2006/relationships/image" Target="../media/image46.png"/><Relationship Id="rId6" Type="http://schemas.openxmlformats.org/officeDocument/2006/relationships/image" Target="../media/image39.png"/><Relationship Id="rId7" Type="http://schemas.openxmlformats.org/officeDocument/2006/relationships/image" Target="../media/image38.png"/><Relationship Id="rId8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jpg"/><Relationship Id="rId4" Type="http://schemas.openxmlformats.org/officeDocument/2006/relationships/image" Target="../media/image33.png"/><Relationship Id="rId5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9.jpg"/><Relationship Id="rId4" Type="http://schemas.openxmlformats.org/officeDocument/2006/relationships/image" Target="../media/image33.png"/><Relationship Id="rId5" Type="http://schemas.openxmlformats.org/officeDocument/2006/relationships/image" Target="../media/image42.png"/><Relationship Id="rId6" Type="http://schemas.openxmlformats.org/officeDocument/2006/relationships/image" Target="../media/image41.png"/><Relationship Id="rId7" Type="http://schemas.openxmlformats.org/officeDocument/2006/relationships/image" Target="../media/image60.png"/><Relationship Id="rId8" Type="http://schemas.openxmlformats.org/officeDocument/2006/relationships/image" Target="../media/image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7.jpg"/><Relationship Id="rId4" Type="http://schemas.openxmlformats.org/officeDocument/2006/relationships/image" Target="../media/image72.png"/><Relationship Id="rId5" Type="http://schemas.openxmlformats.org/officeDocument/2006/relationships/image" Target="../media/image49.png"/><Relationship Id="rId6" Type="http://schemas.openxmlformats.org/officeDocument/2006/relationships/image" Target="../media/image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Relationship Id="rId4" Type="http://schemas.openxmlformats.org/officeDocument/2006/relationships/image" Target="../media/image72.png"/><Relationship Id="rId5" Type="http://schemas.openxmlformats.org/officeDocument/2006/relationships/image" Target="../media/image67.jpg"/><Relationship Id="rId6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32.pn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png"/><Relationship Id="rId4" Type="http://schemas.openxmlformats.org/officeDocument/2006/relationships/image" Target="../media/image54.png"/><Relationship Id="rId5" Type="http://schemas.openxmlformats.org/officeDocument/2006/relationships/image" Target="../media/image72.png"/><Relationship Id="rId6" Type="http://schemas.openxmlformats.org/officeDocument/2006/relationships/image" Target="../media/image61.png"/><Relationship Id="rId7" Type="http://schemas.openxmlformats.org/officeDocument/2006/relationships/image" Target="../media/image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2.png"/><Relationship Id="rId4" Type="http://schemas.openxmlformats.org/officeDocument/2006/relationships/image" Target="../media/image33.png"/><Relationship Id="rId5" Type="http://schemas.openxmlformats.org/officeDocument/2006/relationships/image" Target="../media/image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Relationship Id="rId4" Type="http://schemas.openxmlformats.org/officeDocument/2006/relationships/image" Target="../media/image57.png"/><Relationship Id="rId5" Type="http://schemas.openxmlformats.org/officeDocument/2006/relationships/image" Target="../media/image72.png"/><Relationship Id="rId6" Type="http://schemas.openxmlformats.org/officeDocument/2006/relationships/image" Target="../media/image87.png"/><Relationship Id="rId7" Type="http://schemas.openxmlformats.org/officeDocument/2006/relationships/image" Target="../media/image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2.png"/><Relationship Id="rId4" Type="http://schemas.openxmlformats.org/officeDocument/2006/relationships/image" Target="../media/image56.png"/><Relationship Id="rId5" Type="http://schemas.openxmlformats.org/officeDocument/2006/relationships/image" Target="../media/image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Relationship Id="rId4" Type="http://schemas.openxmlformats.org/officeDocument/2006/relationships/image" Target="../media/image53.png"/><Relationship Id="rId5" Type="http://schemas.openxmlformats.org/officeDocument/2006/relationships/image" Target="../media/image72.png"/><Relationship Id="rId6" Type="http://schemas.openxmlformats.org/officeDocument/2006/relationships/image" Target="../media/image55.png"/><Relationship Id="rId7" Type="http://schemas.openxmlformats.org/officeDocument/2006/relationships/image" Target="../media/image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png"/><Relationship Id="rId4" Type="http://schemas.openxmlformats.org/officeDocument/2006/relationships/image" Target="../media/image72.png"/><Relationship Id="rId5" Type="http://schemas.openxmlformats.org/officeDocument/2006/relationships/image" Target="../media/image88.jpg"/><Relationship Id="rId6" Type="http://schemas.openxmlformats.org/officeDocument/2006/relationships/image" Target="../media/image81.jpg"/><Relationship Id="rId7" Type="http://schemas.openxmlformats.org/officeDocument/2006/relationships/image" Target="../media/image55.png"/><Relationship Id="rId8" Type="http://schemas.openxmlformats.org/officeDocument/2006/relationships/image" Target="../media/image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6.png"/><Relationship Id="rId4" Type="http://schemas.openxmlformats.org/officeDocument/2006/relationships/image" Target="../media/image69.png"/><Relationship Id="rId5" Type="http://schemas.openxmlformats.org/officeDocument/2006/relationships/image" Target="../media/image72.png"/><Relationship Id="rId6" Type="http://schemas.openxmlformats.org/officeDocument/2006/relationships/image" Target="../media/image71.png"/><Relationship Id="rId7" Type="http://schemas.openxmlformats.org/officeDocument/2006/relationships/image" Target="../media/image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2.png"/><Relationship Id="rId4" Type="http://schemas.openxmlformats.org/officeDocument/2006/relationships/image" Target="../media/image63.png"/><Relationship Id="rId5" Type="http://schemas.openxmlformats.org/officeDocument/2006/relationships/image" Target="../media/image65.png"/><Relationship Id="rId6" Type="http://schemas.openxmlformats.org/officeDocument/2006/relationships/image" Target="../media/image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png"/><Relationship Id="rId4" Type="http://schemas.openxmlformats.org/officeDocument/2006/relationships/image" Target="../media/image82.png"/><Relationship Id="rId5" Type="http://schemas.openxmlformats.org/officeDocument/2006/relationships/image" Target="../media/image72.png"/><Relationship Id="rId6" Type="http://schemas.openxmlformats.org/officeDocument/2006/relationships/image" Target="../media/image68.jpg"/><Relationship Id="rId7" Type="http://schemas.openxmlformats.org/officeDocument/2006/relationships/image" Target="../media/image66.png"/><Relationship Id="rId8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6.png"/><Relationship Id="rId4" Type="http://schemas.openxmlformats.org/officeDocument/2006/relationships/image" Target="../media/image72.png"/><Relationship Id="rId9" Type="http://schemas.openxmlformats.org/officeDocument/2006/relationships/image" Target="../media/image3.png"/><Relationship Id="rId5" Type="http://schemas.openxmlformats.org/officeDocument/2006/relationships/image" Target="../media/image70.png"/><Relationship Id="rId6" Type="http://schemas.openxmlformats.org/officeDocument/2006/relationships/image" Target="../media/image74.png"/><Relationship Id="rId7" Type="http://schemas.openxmlformats.org/officeDocument/2006/relationships/image" Target="../media/image73.gif"/><Relationship Id="rId8" Type="http://schemas.openxmlformats.org/officeDocument/2006/relationships/image" Target="../media/image7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png"/><Relationship Id="rId4" Type="http://schemas.openxmlformats.org/officeDocument/2006/relationships/image" Target="../media/image85.png"/><Relationship Id="rId5" Type="http://schemas.openxmlformats.org/officeDocument/2006/relationships/image" Target="../media/image72.png"/><Relationship Id="rId6" Type="http://schemas.openxmlformats.org/officeDocument/2006/relationships/image" Target="../media/image71.png"/><Relationship Id="rId7" Type="http://schemas.openxmlformats.org/officeDocument/2006/relationships/image" Target="../media/image3.png"/></Relationships>
</file>

<file path=ppt/slides/_rels/slide3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5.jpg"/><Relationship Id="rId10" Type="http://schemas.openxmlformats.org/officeDocument/2006/relationships/image" Target="../media/image80.png"/><Relationship Id="rId13" Type="http://schemas.openxmlformats.org/officeDocument/2006/relationships/image" Target="../media/image3.png"/><Relationship Id="rId12" Type="http://schemas.openxmlformats.org/officeDocument/2006/relationships/image" Target="../media/image83.png"/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6.png"/><Relationship Id="rId4" Type="http://schemas.openxmlformats.org/officeDocument/2006/relationships/image" Target="../media/image78.png"/><Relationship Id="rId9" Type="http://schemas.openxmlformats.org/officeDocument/2006/relationships/image" Target="../media/image89.gif"/><Relationship Id="rId5" Type="http://schemas.openxmlformats.org/officeDocument/2006/relationships/image" Target="../media/image72.png"/><Relationship Id="rId6" Type="http://schemas.openxmlformats.org/officeDocument/2006/relationships/image" Target="../media/image77.png"/><Relationship Id="rId7" Type="http://schemas.openxmlformats.org/officeDocument/2006/relationships/image" Target="../media/image76.png"/><Relationship Id="rId8" Type="http://schemas.openxmlformats.org/officeDocument/2006/relationships/image" Target="../media/image93.png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image" Target="../media/image99.png"/><Relationship Id="rId10" Type="http://schemas.openxmlformats.org/officeDocument/2006/relationships/image" Target="../media/image1.png"/><Relationship Id="rId13" Type="http://schemas.openxmlformats.org/officeDocument/2006/relationships/image" Target="../media/image118.png"/><Relationship Id="rId12" Type="http://schemas.openxmlformats.org/officeDocument/2006/relationships/image" Target="../media/image92.png"/><Relationship Id="rId1" Type="http://schemas.openxmlformats.org/officeDocument/2006/relationships/slideLayout" Target="../slideLayouts/slideLayout17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98.png"/><Relationship Id="rId4" Type="http://schemas.openxmlformats.org/officeDocument/2006/relationships/image" Target="../media/image84.png"/><Relationship Id="rId9" Type="http://schemas.openxmlformats.org/officeDocument/2006/relationships/image" Target="../media/image94.jpg"/><Relationship Id="rId15" Type="http://schemas.openxmlformats.org/officeDocument/2006/relationships/image" Target="../media/image100.png"/><Relationship Id="rId14" Type="http://schemas.openxmlformats.org/officeDocument/2006/relationships/image" Target="../media/image102.png"/><Relationship Id="rId17" Type="http://schemas.openxmlformats.org/officeDocument/2006/relationships/image" Target="../media/image3.png"/><Relationship Id="rId16" Type="http://schemas.openxmlformats.org/officeDocument/2006/relationships/image" Target="../media/image72.png"/><Relationship Id="rId5" Type="http://schemas.openxmlformats.org/officeDocument/2006/relationships/image" Target="../media/image86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2.png"/><Relationship Id="rId4" Type="http://schemas.openxmlformats.org/officeDocument/2006/relationships/image" Target="../media/image106.png"/><Relationship Id="rId5" Type="http://schemas.openxmlformats.org/officeDocument/2006/relationships/image" Target="../media/image99.png"/><Relationship Id="rId6" Type="http://schemas.openxmlformats.org/officeDocument/2006/relationships/image" Target="../media/image101.jpg"/><Relationship Id="rId7" Type="http://schemas.openxmlformats.org/officeDocument/2006/relationships/image" Target="../media/image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2.png"/><Relationship Id="rId4" Type="http://schemas.openxmlformats.org/officeDocument/2006/relationships/image" Target="../media/image107.png"/><Relationship Id="rId5" Type="http://schemas.openxmlformats.org/officeDocument/2006/relationships/image" Target="../media/image75.png"/><Relationship Id="rId6" Type="http://schemas.openxmlformats.org/officeDocument/2006/relationships/image" Target="../media/image113.png"/><Relationship Id="rId7" Type="http://schemas.openxmlformats.org/officeDocument/2006/relationships/image" Target="../media/image3.png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116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2.png"/><Relationship Id="rId4" Type="http://schemas.openxmlformats.org/officeDocument/2006/relationships/image" Target="../media/image16.jpg"/><Relationship Id="rId9" Type="http://schemas.openxmlformats.org/officeDocument/2006/relationships/image" Target="../media/image51.png"/><Relationship Id="rId5" Type="http://schemas.openxmlformats.org/officeDocument/2006/relationships/image" Target="../media/image115.png"/><Relationship Id="rId6" Type="http://schemas.openxmlformats.org/officeDocument/2006/relationships/image" Target="../media/image75.png"/><Relationship Id="rId7" Type="http://schemas.openxmlformats.org/officeDocument/2006/relationships/image" Target="../media/image111.png"/><Relationship Id="rId8" Type="http://schemas.openxmlformats.org/officeDocument/2006/relationships/image" Target="../media/image12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2.png"/><Relationship Id="rId4" Type="http://schemas.openxmlformats.org/officeDocument/2006/relationships/image" Target="../media/image125.png"/><Relationship Id="rId5" Type="http://schemas.openxmlformats.org/officeDocument/2006/relationships/image" Target="../media/image127.png"/><Relationship Id="rId6" Type="http://schemas.openxmlformats.org/officeDocument/2006/relationships/image" Target="../media/image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png"/><Relationship Id="rId4" Type="http://schemas.openxmlformats.org/officeDocument/2006/relationships/image" Target="../media/image72.png"/><Relationship Id="rId9" Type="http://schemas.openxmlformats.org/officeDocument/2006/relationships/image" Target="../media/image3.png"/><Relationship Id="rId5" Type="http://schemas.openxmlformats.org/officeDocument/2006/relationships/image" Target="../media/image136.png"/><Relationship Id="rId6" Type="http://schemas.openxmlformats.org/officeDocument/2006/relationships/image" Target="../media/image122.png"/><Relationship Id="rId7" Type="http://schemas.openxmlformats.org/officeDocument/2006/relationships/image" Target="../media/image55.png"/><Relationship Id="rId8" Type="http://schemas.openxmlformats.org/officeDocument/2006/relationships/image" Target="../media/image12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2.png"/><Relationship Id="rId4" Type="http://schemas.openxmlformats.org/officeDocument/2006/relationships/image" Target="../media/image124.png"/><Relationship Id="rId5" Type="http://schemas.openxmlformats.org/officeDocument/2006/relationships/image" Target="../media/image33.png"/><Relationship Id="rId6" Type="http://schemas.openxmlformats.org/officeDocument/2006/relationships/image" Target="../media/image46.png"/><Relationship Id="rId7" Type="http://schemas.openxmlformats.org/officeDocument/2006/relationships/image" Target="../media/image123.png"/><Relationship Id="rId8" Type="http://schemas.openxmlformats.org/officeDocument/2006/relationships/image" Target="../media/image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3.png"/><Relationship Id="rId6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3.png"/><Relationship Id="rId4" Type="http://schemas.openxmlformats.org/officeDocument/2006/relationships/image" Target="../media/image129.png"/><Relationship Id="rId5" Type="http://schemas.openxmlformats.org/officeDocument/2006/relationships/image" Target="../media/image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37.jpg"/><Relationship Id="rId4" Type="http://schemas.openxmlformats.org/officeDocument/2006/relationships/image" Target="../media/image23.png"/><Relationship Id="rId5" Type="http://schemas.openxmlformats.org/officeDocument/2006/relationships/image" Target="../media/image131.jpg"/><Relationship Id="rId6" Type="http://schemas.openxmlformats.org/officeDocument/2006/relationships/image" Target="../media/image133.png"/><Relationship Id="rId7" Type="http://schemas.openxmlformats.org/officeDocument/2006/relationships/image" Target="../media/image75.png"/><Relationship Id="rId8" Type="http://schemas.openxmlformats.org/officeDocument/2006/relationships/image" Target="../media/image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34.png"/><Relationship Id="rId4" Type="http://schemas.openxmlformats.org/officeDocument/2006/relationships/image" Target="../media/image128.png"/><Relationship Id="rId5" Type="http://schemas.openxmlformats.org/officeDocument/2006/relationships/image" Target="../media/image23.png"/><Relationship Id="rId6" Type="http://schemas.openxmlformats.org/officeDocument/2006/relationships/image" Target="../media/image130.png"/><Relationship Id="rId7" Type="http://schemas.openxmlformats.org/officeDocument/2006/relationships/image" Target="../media/image132.png"/><Relationship Id="rId8" Type="http://schemas.openxmlformats.org/officeDocument/2006/relationships/image" Target="../media/image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53.png"/><Relationship Id="rId4" Type="http://schemas.openxmlformats.org/officeDocument/2006/relationships/image" Target="../media/image23.png"/><Relationship Id="rId5" Type="http://schemas.openxmlformats.org/officeDocument/2006/relationships/image" Target="../media/image139.png"/><Relationship Id="rId6" Type="http://schemas.openxmlformats.org/officeDocument/2006/relationships/image" Target="../media/image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56.png"/><Relationship Id="rId4" Type="http://schemas.openxmlformats.org/officeDocument/2006/relationships/image" Target="../media/image23.png"/><Relationship Id="rId5" Type="http://schemas.openxmlformats.org/officeDocument/2006/relationships/image" Target="../media/image140.png"/><Relationship Id="rId6" Type="http://schemas.openxmlformats.org/officeDocument/2006/relationships/image" Target="../media/image149.png"/><Relationship Id="rId7" Type="http://schemas.openxmlformats.org/officeDocument/2006/relationships/image" Target="../media/image142.png"/><Relationship Id="rId8" Type="http://schemas.openxmlformats.org/officeDocument/2006/relationships/image" Target="../media/image3.png"/></Relationships>
</file>

<file path=ppt/slides/_rels/slide45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48.png"/><Relationship Id="rId4" Type="http://schemas.openxmlformats.org/officeDocument/2006/relationships/image" Target="../media/image168.png"/><Relationship Id="rId9" Type="http://schemas.openxmlformats.org/officeDocument/2006/relationships/image" Target="../media/image145.png"/><Relationship Id="rId5" Type="http://schemas.openxmlformats.org/officeDocument/2006/relationships/image" Target="../media/image138.png"/><Relationship Id="rId6" Type="http://schemas.openxmlformats.org/officeDocument/2006/relationships/image" Target="../media/image23.png"/><Relationship Id="rId7" Type="http://schemas.openxmlformats.org/officeDocument/2006/relationships/image" Target="../media/image146.png"/><Relationship Id="rId8" Type="http://schemas.openxmlformats.org/officeDocument/2006/relationships/image" Target="../media/image144.png"/></Relationships>
</file>

<file path=ppt/slides/_rels/slide46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43.jpg"/><Relationship Id="rId4" Type="http://schemas.openxmlformats.org/officeDocument/2006/relationships/image" Target="../media/image147.jpg"/><Relationship Id="rId9" Type="http://schemas.openxmlformats.org/officeDocument/2006/relationships/image" Target="../media/image144.png"/><Relationship Id="rId5" Type="http://schemas.openxmlformats.org/officeDocument/2006/relationships/image" Target="../media/image151.jpg"/><Relationship Id="rId6" Type="http://schemas.openxmlformats.org/officeDocument/2006/relationships/image" Target="../media/image152.png"/><Relationship Id="rId7" Type="http://schemas.openxmlformats.org/officeDocument/2006/relationships/image" Target="../media/image150.png"/><Relationship Id="rId8" Type="http://schemas.openxmlformats.org/officeDocument/2006/relationships/image" Target="../media/image2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44.png"/><Relationship Id="rId4" Type="http://schemas.openxmlformats.org/officeDocument/2006/relationships/image" Target="../media/image166.png"/><Relationship Id="rId5" Type="http://schemas.openxmlformats.org/officeDocument/2006/relationships/image" Target="../media/image157.png"/><Relationship Id="rId6" Type="http://schemas.openxmlformats.org/officeDocument/2006/relationships/image" Target="../media/image160.png"/><Relationship Id="rId7" Type="http://schemas.openxmlformats.org/officeDocument/2006/relationships/image" Target="../media/image23.png"/><Relationship Id="rId8" Type="http://schemas.openxmlformats.org/officeDocument/2006/relationships/image" Target="../media/image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71.png"/><Relationship Id="rId4" Type="http://schemas.openxmlformats.org/officeDocument/2006/relationships/image" Target="../media/image154.jpg"/><Relationship Id="rId5" Type="http://schemas.openxmlformats.org/officeDocument/2006/relationships/image" Target="../media/image158.png"/><Relationship Id="rId6" Type="http://schemas.openxmlformats.org/officeDocument/2006/relationships/image" Target="../media/image23.png"/><Relationship Id="rId7" Type="http://schemas.openxmlformats.org/officeDocument/2006/relationships/image" Target="../media/image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65.jpg"/><Relationship Id="rId4" Type="http://schemas.openxmlformats.org/officeDocument/2006/relationships/image" Target="../media/image23.png"/><Relationship Id="rId5" Type="http://schemas.openxmlformats.org/officeDocument/2006/relationships/image" Target="../media/image38.png"/><Relationship Id="rId6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25.png"/><Relationship Id="rId6" Type="http://schemas.openxmlformats.org/officeDocument/2006/relationships/image" Target="../media/image28.png"/><Relationship Id="rId7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4.png"/><Relationship Id="rId10" Type="http://schemas.openxmlformats.org/officeDocument/2006/relationships/image" Target="../media/image173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88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3.png"/><Relationship Id="rId4" Type="http://schemas.openxmlformats.org/officeDocument/2006/relationships/image" Target="../media/image155.png"/><Relationship Id="rId9" Type="http://schemas.openxmlformats.org/officeDocument/2006/relationships/image" Target="../media/image169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59.png"/><Relationship Id="rId8" Type="http://schemas.openxmlformats.org/officeDocument/2006/relationships/image" Target="../media/image16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75.png"/><Relationship Id="rId4" Type="http://schemas.openxmlformats.org/officeDocument/2006/relationships/image" Target="../media/image182.png"/><Relationship Id="rId5" Type="http://schemas.openxmlformats.org/officeDocument/2006/relationships/image" Target="../media/image23.png"/><Relationship Id="rId6" Type="http://schemas.openxmlformats.org/officeDocument/2006/relationships/image" Target="../media/image180.png"/><Relationship Id="rId7" Type="http://schemas.openxmlformats.org/officeDocument/2006/relationships/image" Target="../media/image177.png"/><Relationship Id="rId8" Type="http://schemas.openxmlformats.org/officeDocument/2006/relationships/image" Target="../media/image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3.png"/><Relationship Id="rId4" Type="http://schemas.openxmlformats.org/officeDocument/2006/relationships/image" Target="../media/image191.png"/><Relationship Id="rId5" Type="http://schemas.openxmlformats.org/officeDocument/2006/relationships/image" Target="../media/image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76.jpg"/><Relationship Id="rId4" Type="http://schemas.openxmlformats.org/officeDocument/2006/relationships/image" Target="../media/image185.jpg"/><Relationship Id="rId5" Type="http://schemas.openxmlformats.org/officeDocument/2006/relationships/image" Target="../media/image179.png"/><Relationship Id="rId6" Type="http://schemas.openxmlformats.org/officeDocument/2006/relationships/image" Target="../media/image23.png"/><Relationship Id="rId7" Type="http://schemas.openxmlformats.org/officeDocument/2006/relationships/image" Target="../media/image192.jpg"/><Relationship Id="rId8" Type="http://schemas.openxmlformats.org/officeDocument/2006/relationships/image" Target="../media/image3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83.png"/><Relationship Id="rId4" Type="http://schemas.openxmlformats.org/officeDocument/2006/relationships/image" Target="../media/image188.png"/><Relationship Id="rId5" Type="http://schemas.openxmlformats.org/officeDocument/2006/relationships/image" Target="../media/image23.png"/><Relationship Id="rId6" Type="http://schemas.openxmlformats.org/officeDocument/2006/relationships/image" Target="../media/image184.png"/><Relationship Id="rId7" Type="http://schemas.openxmlformats.org/officeDocument/2006/relationships/image" Target="../media/image189.png"/><Relationship Id="rId8" Type="http://schemas.openxmlformats.org/officeDocument/2006/relationships/image" Target="../media/image3.png"/></Relationships>
</file>

<file path=ppt/slides/_rels/slide55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148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87.png"/><Relationship Id="rId4" Type="http://schemas.openxmlformats.org/officeDocument/2006/relationships/image" Target="../media/image193.png"/><Relationship Id="rId9" Type="http://schemas.openxmlformats.org/officeDocument/2006/relationships/image" Target="../media/image23.png"/><Relationship Id="rId5" Type="http://schemas.openxmlformats.org/officeDocument/2006/relationships/image" Target="../media/image190.png"/><Relationship Id="rId6" Type="http://schemas.openxmlformats.org/officeDocument/2006/relationships/image" Target="../media/image181.png"/><Relationship Id="rId7" Type="http://schemas.openxmlformats.org/officeDocument/2006/relationships/image" Target="../media/image186.png"/><Relationship Id="rId8" Type="http://schemas.openxmlformats.org/officeDocument/2006/relationships/image" Target="../media/image195.png"/></Relationships>
</file>

<file path=ppt/slides/_rels/slide5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144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00.png"/><Relationship Id="rId4" Type="http://schemas.openxmlformats.org/officeDocument/2006/relationships/image" Target="../media/image23.png"/><Relationship Id="rId9" Type="http://schemas.openxmlformats.org/officeDocument/2006/relationships/image" Target="../media/image204.png"/><Relationship Id="rId5" Type="http://schemas.openxmlformats.org/officeDocument/2006/relationships/image" Target="../media/image196.png"/><Relationship Id="rId6" Type="http://schemas.openxmlformats.org/officeDocument/2006/relationships/image" Target="../media/image199.png"/><Relationship Id="rId7" Type="http://schemas.openxmlformats.org/officeDocument/2006/relationships/image" Target="../media/image203.png"/><Relationship Id="rId8" Type="http://schemas.openxmlformats.org/officeDocument/2006/relationships/image" Target="../media/image20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3.png"/><Relationship Id="rId4" Type="http://schemas.openxmlformats.org/officeDocument/2006/relationships/image" Target="../media/image198.png"/><Relationship Id="rId5" Type="http://schemas.openxmlformats.org/officeDocument/2006/relationships/image" Target="../media/image197.png"/><Relationship Id="rId6" Type="http://schemas.openxmlformats.org/officeDocument/2006/relationships/image" Target="../media/image144.png"/><Relationship Id="rId7" Type="http://schemas.openxmlformats.org/officeDocument/2006/relationships/image" Target="../media/image3.png"/></Relationships>
</file>

<file path=ppt/slides/_rels/slide58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3.png"/><Relationship Id="rId4" Type="http://schemas.openxmlformats.org/officeDocument/2006/relationships/image" Target="../media/image210.png"/><Relationship Id="rId9" Type="http://schemas.openxmlformats.org/officeDocument/2006/relationships/image" Target="../media/image236.png"/><Relationship Id="rId5" Type="http://schemas.openxmlformats.org/officeDocument/2006/relationships/image" Target="../media/image211.png"/><Relationship Id="rId6" Type="http://schemas.openxmlformats.org/officeDocument/2006/relationships/image" Target="../media/image202.png"/><Relationship Id="rId7" Type="http://schemas.openxmlformats.org/officeDocument/2006/relationships/image" Target="../media/image207.png"/><Relationship Id="rId8" Type="http://schemas.openxmlformats.org/officeDocument/2006/relationships/image" Target="../media/image241.png"/></Relationships>
</file>

<file path=ppt/slides/_rels/slide59.xml.rels><?xml version="1.0" encoding="UTF-8" standalone="yes"?><Relationships xmlns="http://schemas.openxmlformats.org/package/2006/relationships"><Relationship Id="rId11" Type="http://schemas.openxmlformats.org/officeDocument/2006/relationships/image" Target="../media/image215.png"/><Relationship Id="rId10" Type="http://schemas.openxmlformats.org/officeDocument/2006/relationships/image" Target="../media/image221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70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33.png"/><Relationship Id="rId4" Type="http://schemas.openxmlformats.org/officeDocument/2006/relationships/image" Target="../media/image23.png"/><Relationship Id="rId9" Type="http://schemas.openxmlformats.org/officeDocument/2006/relationships/image" Target="../media/image216.png"/><Relationship Id="rId5" Type="http://schemas.openxmlformats.org/officeDocument/2006/relationships/image" Target="../media/image196.png"/><Relationship Id="rId6" Type="http://schemas.openxmlformats.org/officeDocument/2006/relationships/image" Target="../media/image209.png"/><Relationship Id="rId7" Type="http://schemas.openxmlformats.org/officeDocument/2006/relationships/image" Target="../media/image213.png"/><Relationship Id="rId8" Type="http://schemas.openxmlformats.org/officeDocument/2006/relationships/image" Target="../media/image2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6" Type="http://schemas.openxmlformats.org/officeDocument/2006/relationships/image" Target="../media/image18.png"/><Relationship Id="rId7" Type="http://schemas.openxmlformats.org/officeDocument/2006/relationships/image" Target="../media/image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25.png"/><Relationship Id="rId4" Type="http://schemas.openxmlformats.org/officeDocument/2006/relationships/image" Target="../media/image23.png"/><Relationship Id="rId5" Type="http://schemas.openxmlformats.org/officeDocument/2006/relationships/image" Target="../media/image214.png"/><Relationship Id="rId6" Type="http://schemas.openxmlformats.org/officeDocument/2006/relationships/image" Target="../media/image218.png"/><Relationship Id="rId7" Type="http://schemas.openxmlformats.org/officeDocument/2006/relationships/image" Target="../media/image3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20.jpg"/><Relationship Id="rId4" Type="http://schemas.openxmlformats.org/officeDocument/2006/relationships/image" Target="../media/image222.png"/><Relationship Id="rId5" Type="http://schemas.openxmlformats.org/officeDocument/2006/relationships/image" Target="../media/image23.png"/><Relationship Id="rId6" Type="http://schemas.openxmlformats.org/officeDocument/2006/relationships/image" Target="../media/image229.png"/><Relationship Id="rId7" Type="http://schemas.openxmlformats.org/officeDocument/2006/relationships/image" Target="../media/image3.png"/></Relationships>
</file>

<file path=ppt/slides/_rels/slide6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1.png"/><Relationship Id="rId10" Type="http://schemas.openxmlformats.org/officeDocument/2006/relationships/image" Target="../media/image230.png"/><Relationship Id="rId13" Type="http://schemas.openxmlformats.org/officeDocument/2006/relationships/image" Target="../media/image3.png"/><Relationship Id="rId12" Type="http://schemas.openxmlformats.org/officeDocument/2006/relationships/image" Target="../media/image233.png"/><Relationship Id="rId1" Type="http://schemas.openxmlformats.org/officeDocument/2006/relationships/slideLayout" Target="../slideLayouts/slideLayout14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2.png"/><Relationship Id="rId4" Type="http://schemas.openxmlformats.org/officeDocument/2006/relationships/image" Target="../media/image219.png"/><Relationship Id="rId9" Type="http://schemas.openxmlformats.org/officeDocument/2006/relationships/image" Target="../media/image227.png"/><Relationship Id="rId5" Type="http://schemas.openxmlformats.org/officeDocument/2006/relationships/image" Target="../media/image217.png"/><Relationship Id="rId6" Type="http://schemas.openxmlformats.org/officeDocument/2006/relationships/image" Target="../media/image223.png"/><Relationship Id="rId7" Type="http://schemas.openxmlformats.org/officeDocument/2006/relationships/image" Target="../media/image226.png"/><Relationship Id="rId8" Type="http://schemas.openxmlformats.org/officeDocument/2006/relationships/image" Target="../media/image228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2.png"/><Relationship Id="rId4" Type="http://schemas.openxmlformats.org/officeDocument/2006/relationships/image" Target="../media/image235.png"/><Relationship Id="rId5" Type="http://schemas.openxmlformats.org/officeDocument/2006/relationships/image" Target="../media/image234.jpg"/><Relationship Id="rId6" Type="http://schemas.openxmlformats.org/officeDocument/2006/relationships/image" Target="../media/image238.jpg"/><Relationship Id="rId7" Type="http://schemas.openxmlformats.org/officeDocument/2006/relationships/image" Target="../media/image237.jpg"/><Relationship Id="rId8" Type="http://schemas.openxmlformats.org/officeDocument/2006/relationships/image" Target="../media/image3.png"/></Relationships>
</file>

<file path=ppt/slides/_rels/slide64.xml.rels><?xml version="1.0" encoding="UTF-8" standalone="yes"?><Relationships xmlns="http://schemas.openxmlformats.org/package/2006/relationships"><Relationship Id="rId10" Type="http://schemas.openxmlformats.org/officeDocument/2006/relationships/image" Target="../media/image3.png"/><Relationship Id="rId1" Type="http://schemas.openxmlformats.org/officeDocument/2006/relationships/slideLayout" Target="../slideLayouts/slideLayout17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3.png"/><Relationship Id="rId4" Type="http://schemas.openxmlformats.org/officeDocument/2006/relationships/image" Target="../media/image245.png"/><Relationship Id="rId9" Type="http://schemas.openxmlformats.org/officeDocument/2006/relationships/image" Target="../media/image31.png"/><Relationship Id="rId5" Type="http://schemas.openxmlformats.org/officeDocument/2006/relationships/image" Target="../media/image240.png"/><Relationship Id="rId6" Type="http://schemas.openxmlformats.org/officeDocument/2006/relationships/image" Target="../media/image246.png"/><Relationship Id="rId7" Type="http://schemas.openxmlformats.org/officeDocument/2006/relationships/image" Target="../media/image243.png"/><Relationship Id="rId8" Type="http://schemas.openxmlformats.org/officeDocument/2006/relationships/image" Target="../media/image24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6.jp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.png"/><Relationship Id="rId10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5" Type="http://schemas.openxmlformats.org/officeDocument/2006/relationships/image" Target="../media/image27.png"/><Relationship Id="rId6" Type="http://schemas.openxmlformats.org/officeDocument/2006/relationships/image" Target="../media/image22.png"/><Relationship Id="rId7" Type="http://schemas.openxmlformats.org/officeDocument/2006/relationships/image" Target="../media/image30.png"/><Relationship Id="rId8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37.png"/><Relationship Id="rId5" Type="http://schemas.openxmlformats.org/officeDocument/2006/relationships/image" Target="../media/image36.png"/><Relationship Id="rId6" Type="http://schemas.openxmlformats.org/officeDocument/2006/relationships/image" Target="../media/image40.png"/><Relationship Id="rId7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20" name="Google Shape;920;p1"/>
          <p:cNvCxnSpPr/>
          <p:nvPr/>
        </p:nvCxnSpPr>
        <p:spPr>
          <a:xfrm flipH="1" rot="10800000">
            <a:off x="7202900" y="375800"/>
            <a:ext cx="46587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1" name="Google Shape;921;p1"/>
          <p:cNvCxnSpPr/>
          <p:nvPr/>
        </p:nvCxnSpPr>
        <p:spPr>
          <a:xfrm>
            <a:off x="375559" y="6517283"/>
            <a:ext cx="11476696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2" name="Google Shape;922;p1"/>
          <p:cNvCxnSpPr/>
          <p:nvPr/>
        </p:nvCxnSpPr>
        <p:spPr>
          <a:xfrm>
            <a:off x="11852255" y="375741"/>
            <a:ext cx="0" cy="6151067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3" name="Google Shape;923;p1"/>
          <p:cNvCxnSpPr/>
          <p:nvPr/>
        </p:nvCxnSpPr>
        <p:spPr>
          <a:xfrm>
            <a:off x="375559" y="961503"/>
            <a:ext cx="0" cy="5565305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4" name="Google Shape;924;p1"/>
          <p:cNvCxnSpPr/>
          <p:nvPr/>
        </p:nvCxnSpPr>
        <p:spPr>
          <a:xfrm>
            <a:off x="876600" y="4735338"/>
            <a:ext cx="7224868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25" name="Google Shape;92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559" y="325056"/>
            <a:ext cx="3810000" cy="50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6" name="Google Shape;926;p1"/>
          <p:cNvCxnSpPr/>
          <p:nvPr/>
        </p:nvCxnSpPr>
        <p:spPr>
          <a:xfrm>
            <a:off x="375559" y="4735338"/>
            <a:ext cx="6006452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927" name="Google Shape;927;p1"/>
          <p:cNvSpPr txBox="1"/>
          <p:nvPr/>
        </p:nvSpPr>
        <p:spPr>
          <a:xfrm>
            <a:off x="604150" y="4859700"/>
            <a:ext cx="5428800" cy="149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7272"/>
              <a:buFont typeface="Arial"/>
              <a:buNone/>
            </a:pPr>
            <a:r>
              <a:rPr b="0" i="0" lang="ru-RU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Программа экологического просвещения для государственных, некоммерческих и благотворительных организаций в различных регионах России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8" name="Google Shape;928;p1"/>
          <p:cNvSpPr txBox="1"/>
          <p:nvPr/>
        </p:nvSpPr>
        <p:spPr>
          <a:xfrm>
            <a:off x="604150" y="1789300"/>
            <a:ext cx="6060600" cy="36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ru-RU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«Добрая экология»</a:t>
            </a:r>
            <a:r>
              <a:rPr b="0" i="0" lang="ru-RU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929" name="Google Shape;929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62" y="-83074"/>
            <a:ext cx="2792751" cy="1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Google Shape;930;p1"/>
          <p:cNvPicPr preferRelativeResize="0"/>
          <p:nvPr/>
        </p:nvPicPr>
        <p:blipFill rotWithShape="1">
          <a:blip r:embed="rId6">
            <a:alphaModFix/>
          </a:blip>
          <a:srcRect b="0" l="0" r="3305" t="0"/>
          <a:stretch/>
        </p:blipFill>
        <p:spPr>
          <a:xfrm>
            <a:off x="5766150" y="-205700"/>
            <a:ext cx="6959252" cy="7063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Google Shape;1069;g28bd0063761_3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3688" y="1987875"/>
            <a:ext cx="9964635" cy="45684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0" name="Google Shape;1070;g28bd0063761_3_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1" name="Google Shape;1071;g28bd0063761_3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2" name="Google Shape;1072;g28bd0063761_3_0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3" name="Google Shape;1073;g28bd0063761_3_0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74" name="Google Shape;1074;g28bd0063761_3_0"/>
          <p:cNvSpPr/>
          <p:nvPr/>
        </p:nvSpPr>
        <p:spPr>
          <a:xfrm>
            <a:off x="0" y="827350"/>
            <a:ext cx="12192000" cy="1157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Коробочное решение по организации экологического просвещения останется на платформе </a:t>
            </a:r>
            <a:r>
              <a:rPr lang="ru-RU" sz="1800" u="none">
                <a:solidFill>
                  <a:schemeClr val="lt1"/>
                </a:solidFill>
              </a:rPr>
              <a:t>Добро.Университет </a:t>
            </a: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для дальнейшего использования.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g28bd0063761_3_0"/>
          <p:cNvSpPr txBox="1"/>
          <p:nvPr>
            <p:ph type="title"/>
          </p:nvPr>
        </p:nvSpPr>
        <p:spPr>
          <a:xfrm>
            <a:off x="1269500" y="0"/>
            <a:ext cx="4929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16666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ЭКОЛОГИЧЕСКИЙ СЕРВИС</a:t>
            </a:r>
            <a:r>
              <a:rPr lang="ru-RU" sz="2400">
                <a:solidFill>
                  <a:srgbClr val="0070B6"/>
                </a:solidFill>
              </a:rPr>
              <a:t> 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076" name="Google Shape;1076;g28bd0063761_3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1" name="Google Shape;1081;g28b953df2c8_0_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2" name="Google Shape;1082;g28b953df2c8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3" name="Google Shape;1083;g28b953df2c8_0_1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4" name="Google Shape;1084;g28b953df2c8_0_1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85" name="Google Shape;1085;g28b953df2c8_0_1"/>
          <p:cNvSpPr txBox="1"/>
          <p:nvPr>
            <p:ph type="title"/>
          </p:nvPr>
        </p:nvSpPr>
        <p:spPr>
          <a:xfrm>
            <a:off x="1269499" y="0"/>
            <a:ext cx="4107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ГЛУБОКОЕ УЧАСТИЕ</a:t>
            </a:r>
            <a:endParaRPr/>
          </a:p>
        </p:txBody>
      </p:sp>
      <p:pic>
        <p:nvPicPr>
          <p:cNvPr id="1086" name="Google Shape;1086;g28b953df2c8_0_1"/>
          <p:cNvPicPr preferRelativeResize="0"/>
          <p:nvPr/>
        </p:nvPicPr>
        <p:blipFill rotWithShape="1">
          <a:blip r:embed="rId4">
            <a:alphaModFix/>
          </a:blip>
          <a:srcRect b="6904" l="0" r="0" t="4694"/>
          <a:stretch/>
        </p:blipFill>
        <p:spPr>
          <a:xfrm>
            <a:off x="0" y="864824"/>
            <a:ext cx="12191999" cy="6000052"/>
          </a:xfrm>
          <a:prstGeom prst="rect">
            <a:avLst/>
          </a:prstGeom>
          <a:noFill/>
          <a:ln>
            <a:noFill/>
          </a:ln>
        </p:spPr>
      </p:pic>
      <p:sp>
        <p:nvSpPr>
          <p:cNvPr id="1087" name="Google Shape;1087;g28b953df2c8_0_1"/>
          <p:cNvSpPr/>
          <p:nvPr/>
        </p:nvSpPr>
        <p:spPr>
          <a:xfrm>
            <a:off x="0" y="824225"/>
            <a:ext cx="12192000" cy="1261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30 </a:t>
            </a:r>
            <a:r>
              <a:rPr b="0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Добро.Центров будут подготовлены к полноценной самостоятельной работе по развитию экологической коммуникации.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8" name="Google Shape;1088;g28b953df2c8_0_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82800" y="2768100"/>
            <a:ext cx="2683125" cy="26831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089" name="Google Shape;1089;g28b953df2c8_0_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5" name="Google Shape;1095;g2c90ac76a32_0_210"/>
          <p:cNvCxnSpPr/>
          <p:nvPr/>
        </p:nvCxnSpPr>
        <p:spPr>
          <a:xfrm flipH="1" rot="10800000">
            <a:off x="7202900" y="375800"/>
            <a:ext cx="46587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6" name="Google Shape;1096;g2c90ac76a32_0_210"/>
          <p:cNvCxnSpPr/>
          <p:nvPr/>
        </p:nvCxnSpPr>
        <p:spPr>
          <a:xfrm>
            <a:off x="375559" y="6517283"/>
            <a:ext cx="1147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7" name="Google Shape;1097;g2c90ac76a32_0_210"/>
          <p:cNvCxnSpPr/>
          <p:nvPr/>
        </p:nvCxnSpPr>
        <p:spPr>
          <a:xfrm>
            <a:off x="11852255" y="375741"/>
            <a:ext cx="0" cy="6151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8" name="Google Shape;1098;g2c90ac76a32_0_210"/>
          <p:cNvCxnSpPr/>
          <p:nvPr/>
        </p:nvCxnSpPr>
        <p:spPr>
          <a:xfrm>
            <a:off x="375559" y="961503"/>
            <a:ext cx="0" cy="5565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99" name="Google Shape;1099;g2c90ac76a32_0_210"/>
          <p:cNvCxnSpPr/>
          <p:nvPr/>
        </p:nvCxnSpPr>
        <p:spPr>
          <a:xfrm>
            <a:off x="876600" y="4735338"/>
            <a:ext cx="7224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0" name="Google Shape;1100;g2c90ac76a32_0_2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559" y="325056"/>
            <a:ext cx="3809999" cy="50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1" name="Google Shape;1101;g2c90ac76a32_0_210"/>
          <p:cNvCxnSpPr/>
          <p:nvPr/>
        </p:nvCxnSpPr>
        <p:spPr>
          <a:xfrm>
            <a:off x="375559" y="4735338"/>
            <a:ext cx="6006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1102" name="Google Shape;1102;g2c90ac76a32_0_210"/>
          <p:cNvSpPr txBox="1"/>
          <p:nvPr/>
        </p:nvSpPr>
        <p:spPr>
          <a:xfrm>
            <a:off x="604150" y="1789300"/>
            <a:ext cx="6006600" cy="25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ru-RU" sz="4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Основы раздельного сбора отходов</a:t>
            </a:r>
            <a:r>
              <a:rPr b="0" i="0" lang="ru-RU" sz="4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103" name="Google Shape;1103;g2c90ac76a32_0_2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62" y="-83074"/>
            <a:ext cx="2792751" cy="1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Google Shape;1104;g2c90ac76a32_0_210"/>
          <p:cNvPicPr preferRelativeResize="0"/>
          <p:nvPr/>
        </p:nvPicPr>
        <p:blipFill rotWithShape="1">
          <a:blip r:embed="rId6">
            <a:alphaModFix/>
          </a:blip>
          <a:srcRect b="0" l="0" r="3306" t="0"/>
          <a:stretch/>
        </p:blipFill>
        <p:spPr>
          <a:xfrm>
            <a:off x="5766150" y="-205700"/>
            <a:ext cx="6959252" cy="7063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g2c90ac76a32_0_210"/>
          <p:cNvSpPr txBox="1"/>
          <p:nvPr/>
        </p:nvSpPr>
        <p:spPr>
          <a:xfrm>
            <a:off x="824528" y="4956713"/>
            <a:ext cx="33927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ru-RU" sz="2400">
                <a:solidFill>
                  <a:srgbClr val="FFFFFF"/>
                </a:solidFill>
              </a:rPr>
              <a:t>Валерия Сидорова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g2c90ac76a32_0_210"/>
          <p:cNvSpPr txBox="1"/>
          <p:nvPr/>
        </p:nvSpPr>
        <p:spPr>
          <a:xfrm>
            <a:off x="824527" y="5329591"/>
            <a:ext cx="5732700" cy="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FFFF"/>
                </a:solidFill>
              </a:rPr>
              <a:t>руководитель отдела просвещения</a:t>
            </a:r>
            <a:r>
              <a:rPr lang="ru-RU" sz="1600">
                <a:solidFill>
                  <a:srgbClr val="FFFFFF"/>
                </a:solidFill>
              </a:rPr>
              <a:t> компании Собиратор</a:t>
            </a:r>
            <a:r>
              <a:rPr b="0" i="0" lang="ru-RU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g2c90ac76a32_0_210"/>
          <p:cNvSpPr txBox="1"/>
          <p:nvPr/>
        </p:nvSpPr>
        <p:spPr>
          <a:xfrm rot="-5400000">
            <a:off x="-480150" y="5215488"/>
            <a:ext cx="14100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СПИКЕР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g2c90ac76a32_0_210"/>
          <p:cNvSpPr txBox="1"/>
          <p:nvPr/>
        </p:nvSpPr>
        <p:spPr>
          <a:xfrm rot="-5400000">
            <a:off x="-255450" y="2843056"/>
            <a:ext cx="9606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ТЕМА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фон 12.jpg" id="1113" name="Google Shape;1113;g2c90ac76a32_0_5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35"/>
            <a:ext cx="12192000" cy="68525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4" name="Google Shape;1114;g2c90ac76a32_0_51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115" name="Google Shape;1115;g2c90ac76a32_0_511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191;gdd7a06f751_0_103" id="1116" name="Google Shape;1116;g2c90ac76a32_0_5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1002" y="219227"/>
            <a:ext cx="2229488" cy="3012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усор.png" id="1117" name="Google Shape;1117;g2c90ac76a32_0_5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60400" y="841566"/>
            <a:ext cx="5907671" cy="179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Google Shape;1118;g2c90ac76a32_0_5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94873" y="1023814"/>
            <a:ext cx="1215624" cy="12156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иф 1.png" id="1119" name="Google Shape;1119;g2c90ac76a32_0_5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04327" y="988222"/>
            <a:ext cx="1215606" cy="1326555"/>
          </a:xfrm>
          <a:prstGeom prst="rect">
            <a:avLst/>
          </a:prstGeom>
          <a:noFill/>
          <a:ln>
            <a:noFill/>
          </a:ln>
        </p:spPr>
      </p:pic>
      <p:sp>
        <p:nvSpPr>
          <p:cNvPr id="1120" name="Google Shape;1120;g2c90ac76a32_0_511"/>
          <p:cNvSpPr txBox="1"/>
          <p:nvPr/>
        </p:nvSpPr>
        <p:spPr>
          <a:xfrm>
            <a:off x="694361" y="2139457"/>
            <a:ext cx="60408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это просто мусор, что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может пойти не так?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606;gcc6ac3c849_0_8" id="1121" name="Google Shape;1121;g2c90ac76a32_0_5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1449" y="3543637"/>
            <a:ext cx="2130189" cy="3651765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g2c90ac76a32_0_511"/>
          <p:cNvSpPr txBox="1"/>
          <p:nvPr>
            <p:ph type="title"/>
          </p:nvPr>
        </p:nvSpPr>
        <p:spPr>
          <a:xfrm>
            <a:off x="1258800" y="0"/>
            <a:ext cx="27123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FFFFFF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123" name="Google Shape;1123;g2c90ac76a32_0_5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" name="Google Shape;1128;g2c90ac76a32_0_5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-622141" y="307715"/>
            <a:ext cx="11432381" cy="67489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9" name="Google Shape;1129;g2c90ac76a32_0_52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130" name="Google Shape;1130;g2c90ac76a32_0_5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1" name="Google Shape;1131;g2c90ac76a32_0_52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207;gd097bda94f_0_41" id="1132" name="Google Shape;1132;g2c90ac76a32_0_5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0783" y="1710521"/>
            <a:ext cx="7026676" cy="4340014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g2c90ac76a32_0_528"/>
          <p:cNvSpPr/>
          <p:nvPr/>
        </p:nvSpPr>
        <p:spPr>
          <a:xfrm>
            <a:off x="11128925" y="1054521"/>
            <a:ext cx="438912" cy="1015524"/>
          </a:xfrm>
          <a:custGeom>
            <a:rect b="b" l="l" r="r" t="t"/>
            <a:pathLst>
              <a:path extrusionOk="0" h="21600" w="21600">
                <a:moveTo>
                  <a:pt x="0" y="4668"/>
                </a:moveTo>
                <a:lnTo>
                  <a:pt x="10800" y="0"/>
                </a:lnTo>
                <a:lnTo>
                  <a:pt x="21600" y="4668"/>
                </a:lnTo>
                <a:lnTo>
                  <a:pt x="16200" y="4668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4668"/>
                </a:lnTo>
                <a:close/>
              </a:path>
            </a:pathLst>
          </a:custGeom>
          <a:solidFill>
            <a:srgbClr val="FFFFFF"/>
          </a:solidFill>
          <a:ln cap="flat" cmpd="sng" w="38100">
            <a:solidFill>
              <a:srgbClr val="185FA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Google Shape;1134;g2c90ac76a32_0_528"/>
          <p:cNvSpPr/>
          <p:nvPr/>
        </p:nvSpPr>
        <p:spPr>
          <a:xfrm rot="10800000">
            <a:off x="11128913" y="5460026"/>
            <a:ext cx="438912" cy="1015524"/>
          </a:xfrm>
          <a:custGeom>
            <a:rect b="b" l="l" r="r" t="t"/>
            <a:pathLst>
              <a:path extrusionOk="0" h="21600" w="21600">
                <a:moveTo>
                  <a:pt x="0" y="4668"/>
                </a:moveTo>
                <a:lnTo>
                  <a:pt x="10800" y="0"/>
                </a:lnTo>
                <a:lnTo>
                  <a:pt x="21600" y="4668"/>
                </a:lnTo>
                <a:lnTo>
                  <a:pt x="16200" y="4668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4668"/>
                </a:lnTo>
                <a:close/>
              </a:path>
            </a:pathLst>
          </a:custGeom>
          <a:solidFill>
            <a:srgbClr val="FFFFFF"/>
          </a:solidFill>
          <a:ln cap="flat" cmpd="sng" w="38100">
            <a:solidFill>
              <a:srgbClr val="137FC2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g2c90ac76a32_0_528"/>
          <p:cNvSpPr txBox="1"/>
          <p:nvPr/>
        </p:nvSpPr>
        <p:spPr>
          <a:xfrm rot="5400000">
            <a:off x="9829324" y="3581311"/>
            <a:ext cx="3038100" cy="438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185F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2400" u="none" cap="none" strike="noStrike">
                <a:solidFill>
                  <a:srgbClr val="185FA0"/>
                </a:solidFill>
                <a:latin typeface="Arial"/>
                <a:ea typeface="Arial"/>
                <a:cs typeface="Arial"/>
                <a:sym typeface="Arial"/>
              </a:rPr>
              <a:t>Мусорный кризис</a:t>
            </a:r>
            <a:endParaRPr b="0" i="0" sz="800" u="none" cap="none" strike="noStrike">
              <a:solidFill>
                <a:srgbClr val="185F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6" name="Google Shape;1136;g2c90ac76a32_0_528"/>
          <p:cNvGrpSpPr/>
          <p:nvPr/>
        </p:nvGrpSpPr>
        <p:grpSpPr>
          <a:xfrm>
            <a:off x="1501310" y="2854997"/>
            <a:ext cx="2595113" cy="1739094"/>
            <a:chOff x="700221" y="1457943"/>
            <a:chExt cx="2595113" cy="1739094"/>
          </a:xfrm>
        </p:grpSpPr>
        <p:sp>
          <p:nvSpPr>
            <p:cNvPr id="1137" name="Google Shape;1137;g2c90ac76a32_0_528"/>
            <p:cNvSpPr txBox="1"/>
            <p:nvPr/>
          </p:nvSpPr>
          <p:spPr>
            <a:xfrm>
              <a:off x="741434" y="2422978"/>
              <a:ext cx="2553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45675" spcFirstLastPara="1" rIns="45675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1B6"/>
                </a:buClr>
                <a:buSzPts val="2000"/>
                <a:buFont typeface="Arial"/>
                <a:buNone/>
              </a:pPr>
              <a:r>
                <a:rPr b="0" i="0" lang="ru-RU" sz="2000" u="none" cap="none" strike="noStrike">
                  <a:solidFill>
                    <a:srgbClr val="0071B6"/>
                  </a:solidFill>
                  <a:latin typeface="Arial"/>
                  <a:ea typeface="Arial"/>
                  <a:cs typeface="Arial"/>
                  <a:sym typeface="Arial"/>
                </a:rPr>
                <a:t>отходов поедет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g2c90ac76a32_0_528"/>
            <p:cNvSpPr txBox="1"/>
            <p:nvPr/>
          </p:nvSpPr>
          <p:spPr>
            <a:xfrm>
              <a:off x="751024" y="2704437"/>
              <a:ext cx="2324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45675" spcFirstLastPara="1" rIns="45675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1B6"/>
                </a:buClr>
                <a:buSzPts val="2600"/>
                <a:buFont typeface="Arial"/>
                <a:buNone/>
              </a:pPr>
              <a:r>
                <a:rPr b="0" i="0" lang="ru-RU" sz="2600" u="none" cap="none" strike="noStrike">
                  <a:solidFill>
                    <a:srgbClr val="0071B6"/>
                  </a:solidFill>
                  <a:latin typeface="Arial"/>
                  <a:ea typeface="Arial"/>
                  <a:cs typeface="Arial"/>
                  <a:sym typeface="Arial"/>
                </a:rPr>
                <a:t>НА</a:t>
              </a:r>
              <a:r>
                <a:rPr b="0" i="0" lang="ru-RU" sz="2600" u="none" cap="none" strike="noStrike">
                  <a:solidFill>
                    <a:srgbClr val="1F3864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ru-RU" sz="2600" u="none" cap="none" strike="noStrike">
                  <a:solidFill>
                    <a:srgbClr val="585858"/>
                  </a:solidFill>
                  <a:latin typeface="Arial"/>
                  <a:ea typeface="Arial"/>
                  <a:cs typeface="Arial"/>
                  <a:sym typeface="Arial"/>
                </a:rPr>
                <a:t>СВАЛКУ</a:t>
              </a:r>
              <a:endParaRPr b="0" i="0" sz="1400" u="none" cap="none" strike="noStrike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g2c90ac76a32_0_528"/>
            <p:cNvSpPr txBox="1"/>
            <p:nvPr/>
          </p:nvSpPr>
          <p:spPr>
            <a:xfrm>
              <a:off x="700221" y="1457943"/>
              <a:ext cx="2169300" cy="12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675" lIns="45675" spcFirstLastPara="1" rIns="45675" wrap="square" tIns="45675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1B6"/>
                </a:buClr>
                <a:buSzPts val="7700"/>
                <a:buFont typeface="Arial"/>
                <a:buNone/>
              </a:pPr>
              <a:r>
                <a:rPr b="1" lang="ru-RU" sz="7700">
                  <a:solidFill>
                    <a:srgbClr val="0071B6"/>
                  </a:solidFill>
                </a:rPr>
                <a:t>89</a:t>
              </a:r>
              <a:r>
                <a:rPr b="1" i="0" lang="ru-RU" sz="7700" u="none" cap="none" strike="noStrike">
                  <a:solidFill>
                    <a:srgbClr val="0071B6"/>
                  </a:solidFill>
                  <a:latin typeface="Arial"/>
                  <a:ea typeface="Arial"/>
                  <a:cs typeface="Arial"/>
                  <a:sym typeface="Arial"/>
                </a:rPr>
                <a:t>%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40" name="Google Shape;1140;g2c90ac76a32_0_528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141" name="Google Shape;1141;g2c90ac76a32_0_5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фон 14.jpg" id="1146" name="Google Shape;1146;g2c90ac76a32_0_5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35"/>
            <a:ext cx="12192000" cy="68525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7" name="Google Shape;1147;g2c90ac76a32_0_55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148" name="Google Shape;1148;g2c90ac76a32_0_551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191;gdd7a06f751_0_103" id="1149" name="Google Shape;1149;g2c90ac76a32_0_5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1002" y="219227"/>
            <a:ext cx="2229488" cy="301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Google Shape;1150;g2c90ac76a32_0_5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94873" y="1023814"/>
            <a:ext cx="1215624" cy="12156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иф 2.png" id="1151" name="Google Shape;1151;g2c90ac76a32_0_5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697063" y="968820"/>
            <a:ext cx="1230135" cy="1342409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g2c90ac76a32_0_551"/>
          <p:cNvSpPr txBox="1"/>
          <p:nvPr/>
        </p:nvSpPr>
        <p:spPr>
          <a:xfrm>
            <a:off x="262561" y="2406157"/>
            <a:ext cx="9481800" cy="16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Arial"/>
              <a:buNone/>
            </a:pPr>
            <a:r>
              <a:rPr b="1" i="0" lang="ru-RU" sz="6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Нет, не слышали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606;gcc6ac3c849_0_8" id="1153" name="Google Shape;1153;g2c90ac76a32_0_5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1449" y="3543637"/>
            <a:ext cx="2130189" cy="3651765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g2c90ac76a32_0_551"/>
          <p:cNvSpPr txBox="1"/>
          <p:nvPr>
            <p:ph type="title"/>
          </p:nvPr>
        </p:nvSpPr>
        <p:spPr>
          <a:xfrm>
            <a:off x="1258800" y="0"/>
            <a:ext cx="27123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FFFFFF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155" name="Google Shape;1155;g2c90ac76a32_0_5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фон 17.jpg" id="1160" name="Google Shape;1160;g2c90ac76a32_0_6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35"/>
            <a:ext cx="12192000" cy="68525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1" name="Google Shape;1161;g2c90ac76a32_0_63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162" name="Google Shape;1162;g2c90ac76a32_0_633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63" name="Google Shape;1163;g2c90ac76a32_0_633"/>
          <p:cNvSpPr txBox="1"/>
          <p:nvPr>
            <p:ph type="title"/>
          </p:nvPr>
        </p:nvSpPr>
        <p:spPr>
          <a:xfrm>
            <a:off x="1258800" y="0"/>
            <a:ext cx="27123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FFFFFF"/>
                </a:solidFill>
              </a:rPr>
              <a:t>ОСНОВЫ </a:t>
            </a:r>
            <a:r>
              <a:rPr lang="ru-RU" sz="2800">
                <a:solidFill>
                  <a:srgbClr val="FFFFFF"/>
                </a:solidFill>
              </a:rPr>
              <a:t>РСО</a:t>
            </a:r>
            <a:endParaRPr/>
          </a:p>
        </p:txBody>
      </p:sp>
      <p:pic>
        <p:nvPicPr>
          <p:cNvPr descr="Google Shape;191;gdd7a06f751_0_103" id="1164" name="Google Shape;1164;g2c90ac76a32_0_6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1002" y="219227"/>
            <a:ext cx="2229488" cy="3012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165" name="Google Shape;1165;g2c90ac76a32_0_6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фон 18.jpg" id="1170" name="Google Shape;1170;g2c90ac76a32_0_6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35"/>
            <a:ext cx="12192000" cy="685252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1" name="Google Shape;1171;g2c90ac76a32_0_64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172" name="Google Shape;1172;g2c90ac76a32_0_64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191;gdd7a06f751_0_103" id="1173" name="Google Shape;1173;g2c90ac76a32_0_6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1002" y="219227"/>
            <a:ext cx="2229488" cy="3012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2" id="1174" name="Google Shape;1174;g2c90ac76a32_0_6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457" y="2090645"/>
            <a:ext cx="3949956" cy="26767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4" id="1175" name="Google Shape;1175;g2c90ac76a32_0_6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72328" y="1675272"/>
            <a:ext cx="3009164" cy="37614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 млн га.png" id="1176" name="Google Shape;1176;g2c90ac76a32_0_6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36207" y="1675272"/>
            <a:ext cx="3449787" cy="33042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7" name="Google Shape;1177;g2c90ac76a32_0_645"/>
          <p:cNvGrpSpPr/>
          <p:nvPr/>
        </p:nvGrpSpPr>
        <p:grpSpPr>
          <a:xfrm>
            <a:off x="8189304" y="2992715"/>
            <a:ext cx="926700" cy="477596"/>
            <a:chOff x="0" y="0"/>
            <a:chExt cx="926700" cy="477596"/>
          </a:xfrm>
        </p:grpSpPr>
        <p:sp>
          <p:nvSpPr>
            <p:cNvPr id="1178" name="Google Shape;1178;g2c90ac76a32_0_645"/>
            <p:cNvSpPr/>
            <p:nvPr/>
          </p:nvSpPr>
          <p:spPr>
            <a:xfrm>
              <a:off x="0" y="0"/>
              <a:ext cx="926700" cy="170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g2c90ac76a32_0_645"/>
            <p:cNvSpPr/>
            <p:nvPr/>
          </p:nvSpPr>
          <p:spPr>
            <a:xfrm>
              <a:off x="0" y="307496"/>
              <a:ext cx="926700" cy="170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0" name="Google Shape;1180;g2c90ac76a32_0_645"/>
          <p:cNvGrpSpPr/>
          <p:nvPr/>
        </p:nvGrpSpPr>
        <p:grpSpPr>
          <a:xfrm>
            <a:off x="3406241" y="2992715"/>
            <a:ext cx="926700" cy="477596"/>
            <a:chOff x="0" y="0"/>
            <a:chExt cx="926700" cy="477596"/>
          </a:xfrm>
        </p:grpSpPr>
        <p:sp>
          <p:nvSpPr>
            <p:cNvPr id="1181" name="Google Shape;1181;g2c90ac76a32_0_645"/>
            <p:cNvSpPr/>
            <p:nvPr/>
          </p:nvSpPr>
          <p:spPr>
            <a:xfrm>
              <a:off x="0" y="0"/>
              <a:ext cx="926700" cy="170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g2c90ac76a32_0_645"/>
            <p:cNvSpPr/>
            <p:nvPr/>
          </p:nvSpPr>
          <p:spPr>
            <a:xfrm>
              <a:off x="0" y="307496"/>
              <a:ext cx="926700" cy="170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3" name="Google Shape;1183;g2c90ac76a32_0_645"/>
          <p:cNvSpPr txBox="1"/>
          <p:nvPr>
            <p:ph type="title"/>
          </p:nvPr>
        </p:nvSpPr>
        <p:spPr>
          <a:xfrm>
            <a:off x="1258800" y="0"/>
            <a:ext cx="27123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FFFFFF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184" name="Google Shape;1184;g2c90ac76a32_0_6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8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исунок 2" id="1189" name="Google Shape;1189;g2c90ac76a32_0_567"/>
          <p:cNvPicPr preferRelativeResize="0"/>
          <p:nvPr/>
        </p:nvPicPr>
        <p:blipFill rotWithShape="1">
          <a:blip r:embed="rId3">
            <a:alphaModFix/>
          </a:blip>
          <a:srcRect b="0" l="33021" r="4117" t="0"/>
          <a:stretch/>
        </p:blipFill>
        <p:spPr>
          <a:xfrm>
            <a:off x="7099468" y="833543"/>
            <a:ext cx="5107003" cy="60494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0" name="Google Shape;1190;g2c90ac76a32_0_56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191" name="Google Shape;1191;g2c90ac76a32_0_5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2" name="Google Shape;1192;g2c90ac76a32_0_56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выброс мусора.png" id="1193" name="Google Shape;1193;g2c90ac76a32_0_5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8834" y="2357545"/>
            <a:ext cx="2179563" cy="2079229"/>
          </a:xfrm>
          <a:prstGeom prst="rect">
            <a:avLst/>
          </a:prstGeom>
          <a:noFill/>
          <a:ln>
            <a:noFill/>
          </a:ln>
        </p:spPr>
      </p:pic>
      <p:sp>
        <p:nvSpPr>
          <p:cNvPr id="1194" name="Google Shape;1194;g2c90ac76a32_0_567"/>
          <p:cNvSpPr txBox="1"/>
          <p:nvPr/>
        </p:nvSpPr>
        <p:spPr>
          <a:xfrm>
            <a:off x="3663139" y="2624530"/>
            <a:ext cx="60996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b="0" i="0" lang="ru-RU" sz="1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ru-RU" sz="12000"/>
              <a:t>0</a:t>
            </a:r>
            <a:r>
              <a:rPr b="0" i="0" lang="ru-RU" sz="1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g2c90ac76a32_0_567"/>
          <p:cNvSpPr txBox="1"/>
          <p:nvPr/>
        </p:nvSpPr>
        <p:spPr>
          <a:xfrm>
            <a:off x="6242040" y="3285320"/>
            <a:ext cx="715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0" lang="ru-RU" sz="6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кг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g2c90ac76a32_0_567"/>
          <p:cNvSpPr txBox="1"/>
          <p:nvPr/>
        </p:nvSpPr>
        <p:spPr>
          <a:xfrm>
            <a:off x="2714575" y="2925575"/>
            <a:ext cx="842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600">
                <a:solidFill>
                  <a:srgbClr val="040C28"/>
                </a:solidFill>
              </a:rPr>
              <a:t>≈</a:t>
            </a:r>
            <a:endParaRPr sz="9600"/>
          </a:p>
        </p:txBody>
      </p:sp>
      <p:sp>
        <p:nvSpPr>
          <p:cNvPr id="1197" name="Google Shape;1197;g2c90ac76a32_0_567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198" name="Google Shape;1198;g2c90ac76a32_0_5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g2c90ac76a32_0_583"/>
          <p:cNvGrpSpPr/>
          <p:nvPr/>
        </p:nvGrpSpPr>
        <p:grpSpPr>
          <a:xfrm>
            <a:off x="3617472" y="4692171"/>
            <a:ext cx="3295258" cy="942812"/>
            <a:chOff x="0" y="0"/>
            <a:chExt cx="3295258" cy="942812"/>
          </a:xfrm>
        </p:grpSpPr>
        <p:pic>
          <p:nvPicPr>
            <p:cNvPr descr="выброс мусора.png" id="1204" name="Google Shape;1204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выброс мусора.png" id="1205" name="Google Shape;1205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53475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выброс мусора.png" id="1206" name="Google Shape;1206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306950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07" name="Google Shape;1207;g2c90ac76a32_0_583"/>
          <p:cNvGrpSpPr/>
          <p:nvPr/>
        </p:nvGrpSpPr>
        <p:grpSpPr>
          <a:xfrm>
            <a:off x="3584497" y="5812077"/>
            <a:ext cx="3295258" cy="942812"/>
            <a:chOff x="0" y="0"/>
            <a:chExt cx="3295258" cy="942812"/>
          </a:xfrm>
        </p:grpSpPr>
        <p:pic>
          <p:nvPicPr>
            <p:cNvPr descr="выброс мусора.png" id="1208" name="Google Shape;1208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выброс мусора.png" id="1209" name="Google Shape;1209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53475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выброс мусора.png" id="1210" name="Google Shape;1210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306950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211" name="Google Shape;1211;g2c90ac76a32_0_58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212" name="Google Shape;1212;g2c90ac76a32_0_5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3" name="Google Shape;1213;g2c90ac76a32_0_583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2" id="1214" name="Google Shape;1214;g2c90ac76a32_0_583"/>
          <p:cNvPicPr preferRelativeResize="0"/>
          <p:nvPr/>
        </p:nvPicPr>
        <p:blipFill rotWithShape="1">
          <a:blip r:embed="rId5">
            <a:alphaModFix/>
          </a:blip>
          <a:srcRect b="0" l="33021" r="4117" t="0"/>
          <a:stretch/>
        </p:blipFill>
        <p:spPr>
          <a:xfrm>
            <a:off x="7099468" y="833543"/>
            <a:ext cx="5107006" cy="60494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5" name="Google Shape;1215;g2c90ac76a32_0_583"/>
          <p:cNvGrpSpPr/>
          <p:nvPr/>
        </p:nvGrpSpPr>
        <p:grpSpPr>
          <a:xfrm>
            <a:off x="135459" y="930028"/>
            <a:ext cx="3295258" cy="942812"/>
            <a:chOff x="0" y="0"/>
            <a:chExt cx="3295258" cy="942812"/>
          </a:xfrm>
        </p:grpSpPr>
        <p:pic>
          <p:nvPicPr>
            <p:cNvPr descr="выброс мусора.png" id="1216" name="Google Shape;1216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выброс мусора.png" id="1217" name="Google Shape;1217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53475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выброс мусора.png" id="1218" name="Google Shape;1218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306950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19" name="Google Shape;1219;g2c90ac76a32_0_583"/>
          <p:cNvSpPr txBox="1"/>
          <p:nvPr/>
        </p:nvSpPr>
        <p:spPr>
          <a:xfrm>
            <a:off x="3107100" y="3200275"/>
            <a:ext cx="31548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b="0" i="0" lang="ru-RU" sz="7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146</a:t>
            </a:r>
            <a:r>
              <a:rPr lang="ru-RU" sz="3000">
                <a:solidFill>
                  <a:schemeClr val="dk1"/>
                </a:solidFill>
              </a:rPr>
              <a:t>млн</a:t>
            </a:r>
            <a:endParaRPr sz="3000"/>
          </a:p>
        </p:txBody>
      </p:sp>
      <p:grpSp>
        <p:nvGrpSpPr>
          <p:cNvPr id="1220" name="Google Shape;1220;g2c90ac76a32_0_583"/>
          <p:cNvGrpSpPr/>
          <p:nvPr/>
        </p:nvGrpSpPr>
        <p:grpSpPr>
          <a:xfrm>
            <a:off x="2620803" y="3615053"/>
            <a:ext cx="486386" cy="486306"/>
            <a:chOff x="-87" y="-93"/>
            <a:chExt cx="486386" cy="486306"/>
          </a:xfrm>
        </p:grpSpPr>
        <p:sp>
          <p:nvSpPr>
            <p:cNvPr id="1221" name="Google Shape;1221;g2c90ac76a32_0_583"/>
            <p:cNvSpPr/>
            <p:nvPr/>
          </p:nvSpPr>
          <p:spPr>
            <a:xfrm rot="-2700000">
              <a:off x="-56806" y="199152"/>
              <a:ext cx="599909" cy="87823"/>
            </a:xfrm>
            <a:prstGeom prst="rect">
              <a:avLst/>
            </a:prstGeom>
            <a:solidFill>
              <a:srgbClr val="0071B6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g2c90ac76a32_0_583"/>
            <p:cNvSpPr/>
            <p:nvPr/>
          </p:nvSpPr>
          <p:spPr>
            <a:xfrm rot="-8100000">
              <a:off x="-56892" y="199146"/>
              <a:ext cx="599909" cy="87823"/>
            </a:xfrm>
            <a:prstGeom prst="rect">
              <a:avLst/>
            </a:prstGeom>
            <a:solidFill>
              <a:srgbClr val="0071B6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3" name="Google Shape;1223;g2c90ac76a32_0_583"/>
          <p:cNvSpPr txBox="1"/>
          <p:nvPr/>
        </p:nvSpPr>
        <p:spPr>
          <a:xfrm>
            <a:off x="7361314" y="2318968"/>
            <a:ext cx="60996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400"/>
              <a:buFont typeface="Arial"/>
              <a:buNone/>
            </a:pPr>
            <a:r>
              <a:rPr lang="ru-RU" sz="9600">
                <a:solidFill>
                  <a:schemeClr val="lt1"/>
                </a:solidFill>
              </a:rPr>
              <a:t>≈</a:t>
            </a:r>
            <a:r>
              <a:rPr b="0" i="0" lang="ru-RU" sz="16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ru-RU" sz="16400">
                <a:solidFill>
                  <a:srgbClr val="FFFFFF"/>
                </a:solidFill>
              </a:rPr>
              <a:t>0</a:t>
            </a:r>
            <a:r>
              <a:rPr b="1" lang="ru-RU" sz="4800">
                <a:solidFill>
                  <a:schemeClr val="lt1"/>
                </a:solidFill>
              </a:rPr>
              <a:t>млн т</a:t>
            </a:r>
            <a:r>
              <a:rPr b="0" i="0" lang="ru-RU" sz="16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24" name="Google Shape;1224;g2c90ac76a32_0_583"/>
          <p:cNvGrpSpPr/>
          <p:nvPr/>
        </p:nvGrpSpPr>
        <p:grpSpPr>
          <a:xfrm>
            <a:off x="69509" y="2052870"/>
            <a:ext cx="3295258" cy="942812"/>
            <a:chOff x="0" y="0"/>
            <a:chExt cx="3295258" cy="942812"/>
          </a:xfrm>
        </p:grpSpPr>
        <p:pic>
          <p:nvPicPr>
            <p:cNvPr descr="выброс мусора.png" id="1225" name="Google Shape;1225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выброс мусора.png" id="1226" name="Google Shape;1226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53475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выброс мусора.png" id="1227" name="Google Shape;1227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306950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28" name="Google Shape;1228;g2c90ac76a32_0_583"/>
          <p:cNvGrpSpPr/>
          <p:nvPr/>
        </p:nvGrpSpPr>
        <p:grpSpPr>
          <a:xfrm>
            <a:off x="135459" y="4631272"/>
            <a:ext cx="3295258" cy="942812"/>
            <a:chOff x="0" y="0"/>
            <a:chExt cx="3295258" cy="942812"/>
          </a:xfrm>
        </p:grpSpPr>
        <p:pic>
          <p:nvPicPr>
            <p:cNvPr descr="выброс мусора.png" id="1229" name="Google Shape;1229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выброс мусора.png" id="1230" name="Google Shape;1230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53475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выброс мусора.png" id="1231" name="Google Shape;1231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306950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32" name="Google Shape;1232;g2c90ac76a32_0_583"/>
          <p:cNvGrpSpPr/>
          <p:nvPr/>
        </p:nvGrpSpPr>
        <p:grpSpPr>
          <a:xfrm>
            <a:off x="69509" y="5756227"/>
            <a:ext cx="3295258" cy="942812"/>
            <a:chOff x="0" y="0"/>
            <a:chExt cx="3295258" cy="942812"/>
          </a:xfrm>
        </p:grpSpPr>
        <p:pic>
          <p:nvPicPr>
            <p:cNvPr descr="выброс мусора.png" id="1233" name="Google Shape;1233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выброс мусора.png" id="1234" name="Google Shape;1234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53475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выброс мусора.png" id="1235" name="Google Shape;1235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306950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36" name="Google Shape;1236;g2c90ac76a32_0_583"/>
          <p:cNvGrpSpPr/>
          <p:nvPr/>
        </p:nvGrpSpPr>
        <p:grpSpPr>
          <a:xfrm>
            <a:off x="3617471" y="930028"/>
            <a:ext cx="3295258" cy="942812"/>
            <a:chOff x="0" y="0"/>
            <a:chExt cx="3295258" cy="942812"/>
          </a:xfrm>
        </p:grpSpPr>
        <p:pic>
          <p:nvPicPr>
            <p:cNvPr descr="выброс мусора.png" id="1237" name="Google Shape;1237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выброс мусора.png" id="1238" name="Google Shape;1238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53475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выброс мусора.png" id="1239" name="Google Shape;1239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306950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0" name="Google Shape;1240;g2c90ac76a32_0_583"/>
          <p:cNvGrpSpPr/>
          <p:nvPr/>
        </p:nvGrpSpPr>
        <p:grpSpPr>
          <a:xfrm>
            <a:off x="3617471" y="2057970"/>
            <a:ext cx="3295258" cy="942812"/>
            <a:chOff x="0" y="0"/>
            <a:chExt cx="3295258" cy="942812"/>
          </a:xfrm>
        </p:grpSpPr>
        <p:pic>
          <p:nvPicPr>
            <p:cNvPr descr="выброс мусора.png" id="1241" name="Google Shape;1241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выброс мусора.png" id="1242" name="Google Shape;1242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153475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выброс мусора.png" id="1243" name="Google Shape;1243;g2c90ac76a32_0_58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306950" y="0"/>
              <a:ext cx="988308" cy="9428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4" name="Google Shape;1244;g2c90ac76a32_0_583"/>
          <p:cNvSpPr txBox="1"/>
          <p:nvPr/>
        </p:nvSpPr>
        <p:spPr>
          <a:xfrm>
            <a:off x="657698" y="3197725"/>
            <a:ext cx="1963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None/>
            </a:pPr>
            <a:r>
              <a:rPr b="0" i="0" lang="ru-RU" sz="7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lang="ru-RU" sz="7200"/>
              <a:t>0</a:t>
            </a:r>
            <a:r>
              <a:rPr b="0" i="0" lang="ru-RU" sz="7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0" i="0" lang="ru-RU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кг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g2c90ac76a32_0_583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246" name="Google Shape;1246;g2c90ac76a32_0_5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4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5" name="Google Shape;935;g2c90ac76a32_0_139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107;gd8ddc73050_0_1248" id="936" name="Google Shape;936;g2c90ac76a32_0_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6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7" name="Google Shape;937;g2c90ac76a32_0_139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110;gda1a1df009_0_351" id="938" name="Google Shape;938;g2c90ac76a32_0_1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00331" y="959000"/>
            <a:ext cx="9718692" cy="55711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11;gda1a1df009_0_351" id="939" name="Google Shape;939;g2c90ac76a32_0_1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97596" y="824224"/>
            <a:ext cx="2695531" cy="2812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0" name="Google Shape;940;g2c90ac76a32_0_139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941" name="Google Shape;941;g2c90ac76a32_0_139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119;gda1a1df009_0_351" id="942" name="Google Shape;942;g2c90ac76a32_0_1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77424" y="4015875"/>
            <a:ext cx="3591450" cy="3747001"/>
          </a:xfrm>
          <a:prstGeom prst="rect">
            <a:avLst/>
          </a:prstGeom>
          <a:noFill/>
          <a:ln>
            <a:noFill/>
          </a:ln>
        </p:spPr>
      </p:pic>
      <p:sp>
        <p:nvSpPr>
          <p:cNvPr id="943" name="Google Shape;943;g2c90ac76a32_0_139"/>
          <p:cNvSpPr txBox="1"/>
          <p:nvPr/>
        </p:nvSpPr>
        <p:spPr>
          <a:xfrm>
            <a:off x="771900" y="1367775"/>
            <a:ext cx="5505300" cy="51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600"/>
              <a:buFont typeface="Arial"/>
              <a:buNone/>
            </a:pPr>
            <a:r>
              <a:rPr b="1" i="0" lang="ru-RU" sz="15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b="1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b="1" lang="ru-RU" sz="2100">
                <a:solidFill>
                  <a:srgbClr val="0070B6"/>
                </a:solidFill>
              </a:rPr>
              <a:t>2</a:t>
            </a:r>
            <a:r>
              <a:rPr b="1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 ЛЕТ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опыта в сфере обращения с отходами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600"/>
              <a:buFont typeface="Arial"/>
              <a:buNone/>
            </a:pPr>
            <a:r>
              <a:rPr b="1" i="0" lang="ru-RU" sz="15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b="1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b="1" lang="ru-RU" sz="2100">
                <a:solidFill>
                  <a:srgbClr val="0070B6"/>
                </a:solidFill>
              </a:rPr>
              <a:t>5</a:t>
            </a:r>
            <a:r>
              <a:rPr b="1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0 ЭКОТРЕНИНГОВ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500"/>
              <a:t>для людей и компаний </a:t>
            </a:r>
            <a:r>
              <a:rPr lang="ru-RU" sz="1500">
                <a:solidFill>
                  <a:schemeClr val="dk1"/>
                </a:solidFill>
              </a:rPr>
              <a:t>с 2019 г.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600"/>
              <a:buFont typeface="Arial"/>
              <a:buNone/>
            </a:pPr>
            <a:r>
              <a:rPr b="1" i="0" lang="ru-RU" sz="15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r>
              <a:rPr b="1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ru-RU" sz="2100">
                <a:solidFill>
                  <a:srgbClr val="0070B6"/>
                </a:solidFill>
              </a:rPr>
              <a:t>5</a:t>
            </a:r>
            <a:r>
              <a:rPr b="1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50 КОМПАНИЙ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организовали раздельный сбор с нашей помощью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600"/>
              <a:buFont typeface="Arial"/>
              <a:buNone/>
            </a:pPr>
            <a:r>
              <a:rPr b="1" i="0" lang="ru-RU" sz="15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b="1" lang="ru-RU" sz="2100">
                <a:solidFill>
                  <a:srgbClr val="0070B6"/>
                </a:solidFill>
              </a:rPr>
              <a:t>30</a:t>
            </a:r>
            <a:r>
              <a:rPr b="1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b="0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МЕРОПРИЯТИЙ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экологизировано с нашей помощью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None/>
            </a:pPr>
            <a:br>
              <a:rPr b="0" i="0" lang="ru-RU" sz="15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ru-RU" sz="2000">
                <a:solidFill>
                  <a:srgbClr val="0070B6"/>
                </a:solidFill>
              </a:rPr>
              <a:t>&gt; 4000 ТОНН ВТОРСЫРЬЯ</a:t>
            </a:r>
            <a:endParaRPr b="1" sz="2000">
              <a:solidFill>
                <a:srgbClr val="0070B6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500">
                <a:solidFill>
                  <a:srgbClr val="000000"/>
                </a:solidFill>
              </a:rPr>
              <a:t>отправлено на переработку 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1600"/>
              <a:buFont typeface="Arial"/>
              <a:buNone/>
            </a:pPr>
            <a:r>
              <a:rPr b="1" lang="ru-RU" sz="1500">
                <a:solidFill>
                  <a:srgbClr val="0070B6"/>
                </a:solidFill>
              </a:rPr>
              <a:t>&gt; </a:t>
            </a:r>
            <a:r>
              <a:rPr b="1" lang="ru-RU" sz="2100">
                <a:solidFill>
                  <a:srgbClr val="0070B6"/>
                </a:solidFill>
              </a:rPr>
              <a:t>90 ВИДОВ</a:t>
            </a:r>
            <a:endParaRPr sz="13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500">
                <a:solidFill>
                  <a:srgbClr val="000000"/>
                </a:solidFill>
              </a:rPr>
              <a:t>вторсырья на переработку и вещей на благотворительность принимаем в Экоцентре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600"/>
              <a:buFont typeface="Arial"/>
              <a:buNone/>
            </a:pPr>
            <a:r>
              <a:rPr b="1" i="0" lang="ru-RU" sz="15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&gt; </a:t>
            </a:r>
            <a:r>
              <a:rPr b="1" lang="ru-RU" sz="2100">
                <a:solidFill>
                  <a:srgbClr val="0070B6"/>
                </a:solidFill>
              </a:rPr>
              <a:t>2</a:t>
            </a:r>
            <a:r>
              <a:rPr b="1" i="0" lang="ru-RU" sz="2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00 000 ЕДИНОМЫШЛЕННИКОВ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доверяют Собиратору</a:t>
            </a:r>
            <a:endParaRPr b="0" i="0" sz="1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g2c90ac76a32_0_139"/>
          <p:cNvSpPr txBox="1"/>
          <p:nvPr>
            <p:ph type="title"/>
          </p:nvPr>
        </p:nvSpPr>
        <p:spPr>
          <a:xfrm>
            <a:off x="1269499" y="0"/>
            <a:ext cx="4107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О НАС </a:t>
            </a:r>
            <a:endParaRPr/>
          </a:p>
        </p:txBody>
      </p:sp>
      <p:cxnSp>
        <p:nvCxnSpPr>
          <p:cNvPr id="945" name="Google Shape;945;g2c90ac76a32_0_139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Изображение выглядит как текст&#10;&#10;Автоматически созданное описание" id="946" name="Google Shape;946;g2c90ac76a32_0_1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0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1" name="Google Shape;1251;g2c90ac76a32_0_1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4873" y="1023814"/>
            <a:ext cx="1215624" cy="12156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иф 3.png" id="1252" name="Google Shape;1252;g2c90ac76a32_0_12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03550" y="975099"/>
            <a:ext cx="1215607" cy="1326555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g2c90ac76a32_0_1248"/>
          <p:cNvSpPr/>
          <p:nvPr/>
        </p:nvSpPr>
        <p:spPr>
          <a:xfrm>
            <a:off x="7965551" y="2779031"/>
            <a:ext cx="3451800" cy="36405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g2c90ac76a32_0_1248"/>
          <p:cNvSpPr/>
          <p:nvPr/>
        </p:nvSpPr>
        <p:spPr>
          <a:xfrm>
            <a:off x="4621277" y="3016330"/>
            <a:ext cx="2949300" cy="2949300"/>
          </a:xfrm>
          <a:prstGeom prst="ellipse">
            <a:avLst/>
          </a:prstGeom>
          <a:solidFill>
            <a:srgbClr val="FFFFFF"/>
          </a:solidFill>
          <a:ln cap="flat" cmpd="sng" w="12700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g2c90ac76a32_0_1248"/>
          <p:cNvSpPr/>
          <p:nvPr/>
        </p:nvSpPr>
        <p:spPr>
          <a:xfrm>
            <a:off x="774700" y="2779031"/>
            <a:ext cx="3451800" cy="36405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6" name="Google Shape;1256;g2c90ac76a32_0_124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257" name="Google Shape;1257;g2c90ac76a32_0_12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8" name="Google Shape;1258;g2c90ac76a32_0_124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59" name="Google Shape;1259;g2c90ac76a32_0_1248"/>
          <p:cNvSpPr txBox="1"/>
          <p:nvPr/>
        </p:nvSpPr>
        <p:spPr>
          <a:xfrm rot="-5400000">
            <a:off x="-573013" y="3849960"/>
            <a:ext cx="3369900" cy="72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-228600" lvl="0" marL="22860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Char char="•"/>
            </a:pPr>
            <a:r>
              <a:rPr b="0" i="0" lang="ru-RU" sz="2600" u="sng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Истощение ресурсов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g2c90ac76a32_0_1248"/>
          <p:cNvSpPr txBox="1"/>
          <p:nvPr/>
        </p:nvSpPr>
        <p:spPr>
          <a:xfrm>
            <a:off x="1047800" y="2916887"/>
            <a:ext cx="2551500" cy="319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добыча полезных ископаемых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обеднение плодородного слоя почвы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затраты электроэнергии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сокращение биоразнообразия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затраты чистой воды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вырубка деревьев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g2c90ac76a32_0_1248"/>
          <p:cNvSpPr txBox="1"/>
          <p:nvPr/>
        </p:nvSpPr>
        <p:spPr>
          <a:xfrm>
            <a:off x="5080371" y="4531315"/>
            <a:ext cx="29760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ПРОМЫШЛЕННОЕ</a:t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ПРОИЗВОДСТВО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g2c90ac76a32_0_1248"/>
          <p:cNvSpPr txBox="1"/>
          <p:nvPr/>
        </p:nvSpPr>
        <p:spPr>
          <a:xfrm>
            <a:off x="8415703" y="3063083"/>
            <a:ext cx="2551500" cy="310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загрязнение воды, воздуха и др.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загрязнение пестицидами, гербицидами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отвалы пустой породы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разливы нефти и другие аварии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углеродный след доставки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3" name="Google Shape;1263;g2c90ac76a32_0_1248"/>
          <p:cNvGrpSpPr/>
          <p:nvPr/>
        </p:nvGrpSpPr>
        <p:grpSpPr>
          <a:xfrm>
            <a:off x="4984847" y="3636891"/>
            <a:ext cx="2314168" cy="852588"/>
            <a:chOff x="0" y="0"/>
            <a:chExt cx="2314168" cy="852588"/>
          </a:xfrm>
        </p:grpSpPr>
        <p:pic>
          <p:nvPicPr>
            <p:cNvPr descr="Рисунок 5" id="1264" name="Google Shape;1264;g2c90ac76a32_0_124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0" y="0"/>
              <a:ext cx="852588" cy="852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Рисунок 6" id="1265" name="Google Shape;1265;g2c90ac76a32_0_124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30789" y="0"/>
              <a:ext cx="852589" cy="852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Рисунок 7" id="1266" name="Google Shape;1266;g2c90ac76a32_0_124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461579" y="0"/>
              <a:ext cx="852589" cy="8525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7" name="Google Shape;1267;g2c90ac76a32_0_1248"/>
          <p:cNvSpPr txBox="1"/>
          <p:nvPr/>
        </p:nvSpPr>
        <p:spPr>
          <a:xfrm>
            <a:off x="770561" y="824215"/>
            <a:ext cx="88872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800"/>
              <a:buFont typeface="Arial"/>
              <a:buNone/>
            </a:pPr>
            <a:r>
              <a:rPr b="0" i="0" lang="ru-RU" sz="38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Нет коммунальных отходов 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800"/>
              <a:buFont typeface="Arial"/>
              <a:buNone/>
            </a:pPr>
            <a:r>
              <a:rPr b="0" i="0" lang="ru-RU" sz="38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Нет проблем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8" name="Google Shape;1268;g2c90ac76a32_0_1248"/>
          <p:cNvCxnSpPr/>
          <p:nvPr/>
        </p:nvCxnSpPr>
        <p:spPr>
          <a:xfrm>
            <a:off x="4223376" y="4599275"/>
            <a:ext cx="338700" cy="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triangle"/>
          </a:ln>
        </p:spPr>
      </p:cxnSp>
      <p:cxnSp>
        <p:nvCxnSpPr>
          <p:cNvPr id="1269" name="Google Shape;1269;g2c90ac76a32_0_1248"/>
          <p:cNvCxnSpPr/>
          <p:nvPr/>
        </p:nvCxnSpPr>
        <p:spPr>
          <a:xfrm>
            <a:off x="7597525" y="4599275"/>
            <a:ext cx="338700" cy="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triangle"/>
          </a:ln>
        </p:spPr>
      </p:cxnSp>
      <p:sp>
        <p:nvSpPr>
          <p:cNvPr id="1270" name="Google Shape;1270;g2c90ac76a32_0_1248"/>
          <p:cNvSpPr txBox="1"/>
          <p:nvPr/>
        </p:nvSpPr>
        <p:spPr>
          <a:xfrm>
            <a:off x="7969957" y="2137143"/>
            <a:ext cx="2976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ЭКОЛОГИЧЕСКИЙ СЛЕД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g2c90ac76a32_0_1248"/>
          <p:cNvSpPr txBox="1"/>
          <p:nvPr/>
        </p:nvSpPr>
        <p:spPr>
          <a:xfrm>
            <a:off x="743657" y="2137143"/>
            <a:ext cx="2976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ИСТОЩЕНИЕ РЕСУРСОВ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g2c90ac76a32_0_1248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273" name="Google Shape;1273;g2c90ac76a32_0_12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7" name="Shape 1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фон 8.psd" id="1278" name="Google Shape;1278;g2c90ac76a32_0_12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735"/>
            <a:ext cx="12192000" cy="6852529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g2c90ac76a32_0_1277"/>
          <p:cNvSpPr txBox="1"/>
          <p:nvPr/>
        </p:nvSpPr>
        <p:spPr>
          <a:xfrm>
            <a:off x="8712233" y="3692615"/>
            <a:ext cx="2692200" cy="17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Промышленные отходы (отходы, которые образуются в процессе производства)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80" name="Google Shape;1280;g2c90ac76a32_0_1277"/>
          <p:cNvCxnSpPr/>
          <p:nvPr/>
        </p:nvCxnSpPr>
        <p:spPr>
          <a:xfrm>
            <a:off x="5251965" y="1495446"/>
            <a:ext cx="3321600" cy="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281" name="Google Shape;1281;g2c90ac76a32_0_1277"/>
          <p:cNvCxnSpPr/>
          <p:nvPr/>
        </p:nvCxnSpPr>
        <p:spPr>
          <a:xfrm>
            <a:off x="6648560" y="4383457"/>
            <a:ext cx="1937700" cy="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282" name="Google Shape;1282;g2c90ac76a32_0_1277"/>
          <p:cNvCxnSpPr/>
          <p:nvPr/>
        </p:nvCxnSpPr>
        <p:spPr>
          <a:xfrm>
            <a:off x="8573917" y="1023562"/>
            <a:ext cx="0" cy="10281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283" name="Google Shape;1283;g2c90ac76a32_0_1277"/>
          <p:cNvCxnSpPr/>
          <p:nvPr/>
        </p:nvCxnSpPr>
        <p:spPr>
          <a:xfrm>
            <a:off x="8573918" y="2246390"/>
            <a:ext cx="0" cy="44724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284" name="Google Shape;1284;g2c90ac76a32_0_1277"/>
          <p:cNvCxnSpPr/>
          <p:nvPr/>
        </p:nvCxnSpPr>
        <p:spPr>
          <a:xfrm>
            <a:off x="8555356" y="2056177"/>
            <a:ext cx="339900" cy="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285" name="Google Shape;1285;g2c90ac76a32_0_1277"/>
          <p:cNvCxnSpPr/>
          <p:nvPr/>
        </p:nvCxnSpPr>
        <p:spPr>
          <a:xfrm>
            <a:off x="8580756" y="2254447"/>
            <a:ext cx="339900" cy="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86" name="Google Shape;1286;g2c90ac76a32_0_1277"/>
          <p:cNvSpPr txBox="1"/>
          <p:nvPr/>
        </p:nvSpPr>
        <p:spPr>
          <a:xfrm>
            <a:off x="8712233" y="1179611"/>
            <a:ext cx="2692200" cy="7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Твёрдые бытовые отходы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87" name="Google Shape;1287;g2c90ac76a32_0_1277"/>
          <p:cNvCxnSpPr/>
          <p:nvPr/>
        </p:nvCxnSpPr>
        <p:spPr>
          <a:xfrm>
            <a:off x="8580756" y="6710737"/>
            <a:ext cx="339900" cy="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288" name="Google Shape;1288;g2c90ac76a32_0_127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289" name="Google Shape;1289;g2c90ac76a32_0_127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191;gdd7a06f751_0_103" id="1290" name="Google Shape;1290;g2c90ac76a32_0_12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1002" y="219227"/>
            <a:ext cx="2229488" cy="301282"/>
          </a:xfrm>
          <a:prstGeom prst="rect">
            <a:avLst/>
          </a:prstGeom>
          <a:noFill/>
          <a:ln>
            <a:noFill/>
          </a:ln>
        </p:spPr>
      </p:pic>
      <p:sp>
        <p:nvSpPr>
          <p:cNvPr id="1291" name="Google Shape;1291;g2c90ac76a32_0_1277"/>
          <p:cNvSpPr txBox="1"/>
          <p:nvPr>
            <p:ph type="title"/>
          </p:nvPr>
        </p:nvSpPr>
        <p:spPr>
          <a:xfrm>
            <a:off x="1258800" y="0"/>
            <a:ext cx="27123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FFFFFF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292" name="Google Shape;1292;g2c90ac76a32_0_12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7" name="Google Shape;1297;g2c90ac76a32_0_1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4873" y="1023814"/>
            <a:ext cx="1215624" cy="12156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иф 4.png" id="1298" name="Google Shape;1298;g2c90ac76a32_0_12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09694" y="977775"/>
            <a:ext cx="1215607" cy="13265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16" id="1299" name="Google Shape;1299;g2c90ac76a32_0_12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g2c90ac76a32_0_1298"/>
          <p:cNvSpPr txBox="1"/>
          <p:nvPr/>
        </p:nvSpPr>
        <p:spPr>
          <a:xfrm>
            <a:off x="770561" y="824215"/>
            <a:ext cx="88872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Линейная экономика – наше всё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линейная экономика.png" id="1301" name="Google Shape;1301;g2c90ac76a32_0_12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77684" y="2178827"/>
            <a:ext cx="10436632" cy="3394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2" name="Google Shape;1302;g2c90ac76a32_0_1298"/>
          <p:cNvSpPr txBox="1"/>
          <p:nvPr/>
        </p:nvSpPr>
        <p:spPr>
          <a:xfrm>
            <a:off x="4553657" y="1748303"/>
            <a:ext cx="56268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ЛИНЕЙНАЯ ЭКОНОМИКА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g2c90ac76a32_0_1298"/>
          <p:cNvSpPr txBox="1"/>
          <p:nvPr/>
        </p:nvSpPr>
        <p:spPr>
          <a:xfrm>
            <a:off x="1077179" y="5982088"/>
            <a:ext cx="67959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Компостируемые и прочие (технические) отходы перемешаны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04" name="Google Shape;1304;g2c90ac76a32_0_129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305" name="Google Shape;1305;g2c90ac76a32_0_129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06" name="Google Shape;1306;g2c90ac76a32_0_1298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307" name="Google Shape;1307;g2c90ac76a32_0_12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2" name="Google Shape;1312;g2c90ac76a32_0_131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313" name="Google Shape;1313;g2c90ac76a32_0_13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4" name="Google Shape;1314;g2c90ac76a32_0_131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циклическая экономика.png" id="1315" name="Google Shape;1315;g2c90ac76a32_0_13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3934" y="2263277"/>
            <a:ext cx="9607795" cy="4139680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g2c90ac76a32_0_1315"/>
          <p:cNvSpPr txBox="1"/>
          <p:nvPr/>
        </p:nvSpPr>
        <p:spPr>
          <a:xfrm>
            <a:off x="4191707" y="1489833"/>
            <a:ext cx="40485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ЦИКЛИЧЕСКАЯ ЭКОНОМИКА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g2c90ac76a32_0_1315"/>
          <p:cNvSpPr txBox="1"/>
          <p:nvPr/>
        </p:nvSpPr>
        <p:spPr>
          <a:xfrm>
            <a:off x="2410679" y="6121788"/>
            <a:ext cx="27531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Компостируемые отходы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8" name="Google Shape;1318;g2c90ac76a32_0_1315"/>
          <p:cNvSpPr txBox="1"/>
          <p:nvPr/>
        </p:nvSpPr>
        <p:spPr>
          <a:xfrm>
            <a:off x="7058879" y="6121788"/>
            <a:ext cx="3237000" cy="3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Прочие (технические) отходы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9" name="Google Shape;1319;g2c90ac76a32_0_1315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320" name="Google Shape;1320;g2c90ac76a32_0_13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4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5" name="Google Shape;1325;g2c90ac76a32_0_1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4873" y="1023814"/>
            <a:ext cx="1215624" cy="12156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иф 5.png" id="1326" name="Google Shape;1326;g2c90ac76a32_0_13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21371" y="1001432"/>
            <a:ext cx="1195526" cy="13046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7" name="Google Shape;1327;g2c90ac76a32_0_133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328" name="Google Shape;1328;g2c90ac76a32_0_13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9" name="Google Shape;1329;g2c90ac76a32_0_1330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30" name="Google Shape;1330;g2c90ac76a32_0_1330"/>
          <p:cNvSpPr txBox="1"/>
          <p:nvPr/>
        </p:nvSpPr>
        <p:spPr>
          <a:xfrm>
            <a:off x="770561" y="824215"/>
            <a:ext cx="8887200" cy="13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Мусор, отходы, </a:t>
            </a:r>
            <a:r>
              <a:rPr lang="ru-RU" sz="4000">
                <a:solidFill>
                  <a:srgbClr val="0070B6"/>
                </a:solidFill>
              </a:rPr>
              <a:t>вторсырье</a:t>
            </a: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 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какая разница?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мусорка.png" id="1331" name="Google Shape;1331;g2c90ac76a32_0_13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36129" y="2476861"/>
            <a:ext cx="1810590" cy="15994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усорка.png" id="1332" name="Google Shape;1332;g2c90ac76a32_0_13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52729" y="4521561"/>
            <a:ext cx="1810590" cy="15994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3" name="Google Shape;1333;g2c90ac76a32_0_1330"/>
          <p:cNvGrpSpPr/>
          <p:nvPr/>
        </p:nvGrpSpPr>
        <p:grpSpPr>
          <a:xfrm>
            <a:off x="5349341" y="3037875"/>
            <a:ext cx="926700" cy="477596"/>
            <a:chOff x="0" y="0"/>
            <a:chExt cx="926700" cy="477596"/>
          </a:xfrm>
        </p:grpSpPr>
        <p:sp>
          <p:nvSpPr>
            <p:cNvPr id="1334" name="Google Shape;1334;g2c90ac76a32_0_1330"/>
            <p:cNvSpPr/>
            <p:nvPr/>
          </p:nvSpPr>
          <p:spPr>
            <a:xfrm>
              <a:off x="0" y="0"/>
              <a:ext cx="926700" cy="1701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g2c90ac76a32_0_1330"/>
            <p:cNvSpPr/>
            <p:nvPr/>
          </p:nvSpPr>
          <p:spPr>
            <a:xfrm>
              <a:off x="0" y="307496"/>
              <a:ext cx="926700" cy="1701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g2c90ac76a32_0_1330"/>
          <p:cNvGrpSpPr/>
          <p:nvPr/>
        </p:nvGrpSpPr>
        <p:grpSpPr>
          <a:xfrm>
            <a:off x="5349341" y="5189830"/>
            <a:ext cx="926700" cy="477596"/>
            <a:chOff x="0" y="0"/>
            <a:chExt cx="926700" cy="477596"/>
          </a:xfrm>
        </p:grpSpPr>
        <p:sp>
          <p:nvSpPr>
            <p:cNvPr id="1337" name="Google Shape;1337;g2c90ac76a32_0_1330"/>
            <p:cNvSpPr/>
            <p:nvPr/>
          </p:nvSpPr>
          <p:spPr>
            <a:xfrm>
              <a:off x="0" y="0"/>
              <a:ext cx="926700" cy="1701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g2c90ac76a32_0_1330"/>
            <p:cNvSpPr/>
            <p:nvPr/>
          </p:nvSpPr>
          <p:spPr>
            <a:xfrm>
              <a:off x="0" y="307496"/>
              <a:ext cx="926700" cy="1701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9" name="Google Shape;1339;g2c90ac76a32_0_1330"/>
          <p:cNvSpPr/>
          <p:nvPr/>
        </p:nvSpPr>
        <p:spPr>
          <a:xfrm>
            <a:off x="1706574" y="2721086"/>
            <a:ext cx="1111050" cy="1111050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32" y="0"/>
                  <a:pt x="0" y="4832"/>
                  <a:pt x="0" y="10800"/>
                </a:cubicBezTo>
                <a:cubicBezTo>
                  <a:pt x="0" y="16768"/>
                  <a:pt x="4832" y="21600"/>
                  <a:pt x="10800" y="21600"/>
                </a:cubicBezTo>
                <a:cubicBezTo>
                  <a:pt x="16768" y="21600"/>
                  <a:pt x="21600" y="16768"/>
                  <a:pt x="21600" y="10800"/>
                </a:cubicBezTo>
                <a:cubicBezTo>
                  <a:pt x="21600" y="4832"/>
                  <a:pt x="16768" y="0"/>
                  <a:pt x="10800" y="0"/>
                </a:cubicBezTo>
                <a:close/>
                <a:moveTo>
                  <a:pt x="3411" y="10800"/>
                </a:moveTo>
                <a:cubicBezTo>
                  <a:pt x="3411" y="9379"/>
                  <a:pt x="3808" y="8043"/>
                  <a:pt x="4519" y="6935"/>
                </a:cubicBezTo>
                <a:lnTo>
                  <a:pt x="14694" y="17109"/>
                </a:lnTo>
                <a:cubicBezTo>
                  <a:pt x="13557" y="17792"/>
                  <a:pt x="12221" y="18189"/>
                  <a:pt x="10800" y="18189"/>
                </a:cubicBezTo>
                <a:cubicBezTo>
                  <a:pt x="6736" y="18189"/>
                  <a:pt x="3411" y="14864"/>
                  <a:pt x="3411" y="10800"/>
                </a:cubicBezTo>
                <a:close/>
                <a:moveTo>
                  <a:pt x="17081" y="14665"/>
                </a:moveTo>
                <a:lnTo>
                  <a:pt x="6935" y="4519"/>
                </a:lnTo>
                <a:cubicBezTo>
                  <a:pt x="8043" y="3808"/>
                  <a:pt x="9379" y="3411"/>
                  <a:pt x="10800" y="3411"/>
                </a:cubicBezTo>
                <a:cubicBezTo>
                  <a:pt x="14864" y="3411"/>
                  <a:pt x="18189" y="6736"/>
                  <a:pt x="18189" y="10800"/>
                </a:cubicBezTo>
                <a:cubicBezTo>
                  <a:pt x="18189" y="12221"/>
                  <a:pt x="17792" y="13557"/>
                  <a:pt x="17081" y="14665"/>
                </a:cubicBezTo>
                <a:close/>
              </a:path>
            </a:pathLst>
          </a:custGeom>
          <a:noFill/>
          <a:ln cap="flat" cmpd="sng" w="25400">
            <a:solidFill>
              <a:srgbClr val="FF26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0" name="Google Shape;1340;g2c90ac76a32_0_1330"/>
          <p:cNvSpPr txBox="1"/>
          <p:nvPr/>
        </p:nvSpPr>
        <p:spPr>
          <a:xfrm>
            <a:off x="3270957" y="3066932"/>
            <a:ext cx="1810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МУСОР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1" name="Google Shape;1341;g2c90ac76a32_0_1330"/>
          <p:cNvSpPr/>
          <p:nvPr/>
        </p:nvSpPr>
        <p:spPr>
          <a:xfrm>
            <a:off x="3504615" y="4727211"/>
            <a:ext cx="1343265" cy="1187067"/>
          </a:xfrm>
          <a:custGeom>
            <a:rect b="b" l="l" r="r" t="t"/>
            <a:pathLst>
              <a:path extrusionOk="0" h="21433" w="21506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rgbClr val="FFFFFF"/>
          </a:solidFill>
          <a:ln cap="flat" cmpd="sng" w="25400">
            <a:solidFill>
              <a:srgbClr val="FF26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2" name="Google Shape;1342;g2c90ac76a32_0_1330"/>
          <p:cNvSpPr txBox="1"/>
          <p:nvPr/>
        </p:nvSpPr>
        <p:spPr>
          <a:xfrm>
            <a:off x="6687257" y="3066932"/>
            <a:ext cx="1810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ОТХОДЫ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3" name="Google Shape;1343;g2c90ac76a32_0_1330"/>
          <p:cNvSpPr txBox="1"/>
          <p:nvPr/>
        </p:nvSpPr>
        <p:spPr>
          <a:xfrm>
            <a:off x="6687257" y="5218886"/>
            <a:ext cx="3323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lang="ru-RU" sz="3000"/>
              <a:t>ВТОРСЫРЬЁ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4" name="Google Shape;1344;g2c90ac76a32_0_1330"/>
          <p:cNvSpPr/>
          <p:nvPr/>
        </p:nvSpPr>
        <p:spPr>
          <a:xfrm rot="-2700000">
            <a:off x="4874842" y="3213687"/>
            <a:ext cx="1875671" cy="125582"/>
          </a:xfrm>
          <a:prstGeom prst="rect">
            <a:avLst/>
          </a:prstGeom>
          <a:solidFill>
            <a:srgbClr val="0071B6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5" name="Google Shape;1345;g2c90ac76a32_0_1330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346" name="Google Shape;1346;g2c90ac76a32_0_13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" name="Google Shape;1351;g2c90ac76a32_0_13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5600" y="2620150"/>
            <a:ext cx="4042850" cy="4042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2" name="Google Shape;1352;g2c90ac76a32_0_135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353" name="Google Shape;1353;g2c90ac76a32_0_13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4" name="Google Shape;1354;g2c90ac76a32_0_135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6" id="1355" name="Google Shape;1355;g2c90ac76a32_0_1358"/>
          <p:cNvPicPr preferRelativeResize="0"/>
          <p:nvPr/>
        </p:nvPicPr>
        <p:blipFill rotWithShape="1">
          <a:blip r:embed="rId5">
            <a:alphaModFix/>
          </a:blip>
          <a:srcRect b="0" l="17332" r="15978" t="129"/>
          <a:stretch/>
        </p:blipFill>
        <p:spPr>
          <a:xfrm>
            <a:off x="1071321" y="880907"/>
            <a:ext cx="3900722" cy="3886488"/>
          </a:xfrm>
          <a:custGeom>
            <a:rect b="b" l="l" r="r" t="t"/>
            <a:pathLst>
              <a:path extrusionOk="0" h="21600" w="19679">
                <a:moveTo>
                  <a:pt x="9839" y="0"/>
                </a:moveTo>
                <a:cubicBezTo>
                  <a:pt x="7321" y="0"/>
                  <a:pt x="4802" y="1058"/>
                  <a:pt x="2881" y="3174"/>
                </a:cubicBezTo>
                <a:cubicBezTo>
                  <a:pt x="-961" y="7407"/>
                  <a:pt x="-961" y="14271"/>
                  <a:pt x="2881" y="18503"/>
                </a:cubicBezTo>
                <a:cubicBezTo>
                  <a:pt x="4517" y="20305"/>
                  <a:pt x="6586" y="21332"/>
                  <a:pt x="8718" y="21600"/>
                </a:cubicBezTo>
                <a:lnTo>
                  <a:pt x="10960" y="21600"/>
                </a:lnTo>
                <a:cubicBezTo>
                  <a:pt x="13092" y="21332"/>
                  <a:pt x="15161" y="20305"/>
                  <a:pt x="16797" y="18503"/>
                </a:cubicBezTo>
                <a:cubicBezTo>
                  <a:pt x="20639" y="14271"/>
                  <a:pt x="20639" y="7407"/>
                  <a:pt x="16797" y="3174"/>
                </a:cubicBezTo>
                <a:cubicBezTo>
                  <a:pt x="14876" y="1058"/>
                  <a:pt x="12357" y="0"/>
                  <a:pt x="983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Рисунок 4" id="1356" name="Google Shape;1356;g2c90ac76a32_0_1358"/>
          <p:cNvPicPr preferRelativeResize="0"/>
          <p:nvPr/>
        </p:nvPicPr>
        <p:blipFill rotWithShape="1">
          <a:blip r:embed="rId6">
            <a:alphaModFix/>
          </a:blip>
          <a:srcRect b="0" l="167" r="32943" t="0"/>
          <a:stretch/>
        </p:blipFill>
        <p:spPr>
          <a:xfrm>
            <a:off x="7021711" y="2543617"/>
            <a:ext cx="4042854" cy="4034232"/>
          </a:xfrm>
          <a:custGeom>
            <a:rect b="b" l="l" r="r" t="t"/>
            <a:pathLst>
              <a:path extrusionOk="0" h="21600" w="19679">
                <a:moveTo>
                  <a:pt x="9388" y="0"/>
                </a:moveTo>
                <a:cubicBezTo>
                  <a:pt x="7022" y="119"/>
                  <a:pt x="4688" y="1160"/>
                  <a:pt x="2882" y="3147"/>
                </a:cubicBezTo>
                <a:cubicBezTo>
                  <a:pt x="-961" y="7374"/>
                  <a:pt x="-961" y="14226"/>
                  <a:pt x="2882" y="18453"/>
                </a:cubicBezTo>
                <a:cubicBezTo>
                  <a:pt x="4688" y="20440"/>
                  <a:pt x="7022" y="21481"/>
                  <a:pt x="9388" y="21600"/>
                </a:cubicBezTo>
                <a:lnTo>
                  <a:pt x="10290" y="21600"/>
                </a:lnTo>
                <a:cubicBezTo>
                  <a:pt x="12656" y="21481"/>
                  <a:pt x="14990" y="20440"/>
                  <a:pt x="16796" y="18453"/>
                </a:cubicBezTo>
                <a:cubicBezTo>
                  <a:pt x="20639" y="14226"/>
                  <a:pt x="20639" y="7374"/>
                  <a:pt x="16796" y="3147"/>
                </a:cubicBezTo>
                <a:cubicBezTo>
                  <a:pt x="14990" y="1160"/>
                  <a:pt x="12656" y="119"/>
                  <a:pt x="10290" y="0"/>
                </a:cubicBezTo>
                <a:lnTo>
                  <a:pt x="9388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мусорка.png" id="1357" name="Google Shape;1357;g2c90ac76a32_0_13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84376" y="1384002"/>
            <a:ext cx="993461" cy="87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8" name="Google Shape;1358;g2c90ac76a32_0_1358"/>
          <p:cNvSpPr/>
          <p:nvPr/>
        </p:nvSpPr>
        <p:spPr>
          <a:xfrm>
            <a:off x="9718812" y="1313384"/>
            <a:ext cx="968058" cy="96805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32" y="0"/>
                  <a:pt x="0" y="4832"/>
                  <a:pt x="0" y="10800"/>
                </a:cubicBezTo>
                <a:cubicBezTo>
                  <a:pt x="0" y="16768"/>
                  <a:pt x="4832" y="21600"/>
                  <a:pt x="10800" y="21600"/>
                </a:cubicBezTo>
                <a:cubicBezTo>
                  <a:pt x="16768" y="21600"/>
                  <a:pt x="21600" y="16768"/>
                  <a:pt x="21600" y="10800"/>
                </a:cubicBezTo>
                <a:cubicBezTo>
                  <a:pt x="21600" y="4832"/>
                  <a:pt x="16768" y="0"/>
                  <a:pt x="10800" y="0"/>
                </a:cubicBezTo>
                <a:close/>
                <a:moveTo>
                  <a:pt x="3411" y="10800"/>
                </a:moveTo>
                <a:cubicBezTo>
                  <a:pt x="3411" y="9379"/>
                  <a:pt x="3808" y="8043"/>
                  <a:pt x="4519" y="6935"/>
                </a:cubicBezTo>
                <a:lnTo>
                  <a:pt x="14694" y="17109"/>
                </a:lnTo>
                <a:cubicBezTo>
                  <a:pt x="13557" y="17792"/>
                  <a:pt x="12221" y="18189"/>
                  <a:pt x="10800" y="18189"/>
                </a:cubicBezTo>
                <a:cubicBezTo>
                  <a:pt x="6736" y="18189"/>
                  <a:pt x="3411" y="14864"/>
                  <a:pt x="3411" y="10800"/>
                </a:cubicBezTo>
                <a:close/>
                <a:moveTo>
                  <a:pt x="17081" y="14665"/>
                </a:moveTo>
                <a:lnTo>
                  <a:pt x="6935" y="4519"/>
                </a:lnTo>
                <a:cubicBezTo>
                  <a:pt x="8043" y="3808"/>
                  <a:pt x="9379" y="3411"/>
                  <a:pt x="10800" y="3411"/>
                </a:cubicBezTo>
                <a:cubicBezTo>
                  <a:pt x="14864" y="3411"/>
                  <a:pt x="18189" y="6736"/>
                  <a:pt x="18189" y="10800"/>
                </a:cubicBezTo>
                <a:cubicBezTo>
                  <a:pt x="18189" y="12221"/>
                  <a:pt x="17792" y="13557"/>
                  <a:pt x="17081" y="14665"/>
                </a:cubicBezTo>
                <a:close/>
              </a:path>
            </a:pathLst>
          </a:custGeom>
          <a:noFill/>
          <a:ln cap="flat" cmpd="sng" w="25400">
            <a:solidFill>
              <a:srgbClr val="FF26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9" name="Google Shape;1359;g2c90ac76a32_0_1358"/>
          <p:cNvGrpSpPr/>
          <p:nvPr/>
        </p:nvGrpSpPr>
        <p:grpSpPr>
          <a:xfrm rot="-2700000">
            <a:off x="8971267" y="1622622"/>
            <a:ext cx="425796" cy="425757"/>
            <a:chOff x="-100" y="-100"/>
            <a:chExt cx="425800" cy="425761"/>
          </a:xfrm>
        </p:grpSpPr>
        <p:sp>
          <p:nvSpPr>
            <p:cNvPr id="1360" name="Google Shape;1360;g2c90ac76a32_0_1358"/>
            <p:cNvSpPr/>
            <p:nvPr/>
          </p:nvSpPr>
          <p:spPr>
            <a:xfrm rot="-2700000">
              <a:off x="-49770" y="174354"/>
              <a:ext cx="525239" cy="76792"/>
            </a:xfrm>
            <a:prstGeom prst="rect">
              <a:avLst/>
            </a:prstGeom>
            <a:solidFill>
              <a:srgbClr val="0071B6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g2c90ac76a32_0_1358"/>
            <p:cNvSpPr/>
            <p:nvPr/>
          </p:nvSpPr>
          <p:spPr>
            <a:xfrm rot="-8100000">
              <a:off x="-49870" y="174415"/>
              <a:ext cx="525239" cy="76792"/>
            </a:xfrm>
            <a:prstGeom prst="rect">
              <a:avLst/>
            </a:prstGeom>
            <a:solidFill>
              <a:srgbClr val="0071B6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descr="мусорка.png" id="1362" name="Google Shape;1362;g2c90ac76a32_0_13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28252" y="5198823"/>
            <a:ext cx="993461" cy="877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63" name="Google Shape;1363;g2c90ac76a32_0_1358"/>
          <p:cNvGrpSpPr/>
          <p:nvPr/>
        </p:nvGrpSpPr>
        <p:grpSpPr>
          <a:xfrm rot="-2700000">
            <a:off x="2910143" y="5437443"/>
            <a:ext cx="425796" cy="425757"/>
            <a:chOff x="-100" y="-100"/>
            <a:chExt cx="425800" cy="425761"/>
          </a:xfrm>
        </p:grpSpPr>
        <p:sp>
          <p:nvSpPr>
            <p:cNvPr id="1364" name="Google Shape;1364;g2c90ac76a32_0_1358"/>
            <p:cNvSpPr/>
            <p:nvPr/>
          </p:nvSpPr>
          <p:spPr>
            <a:xfrm rot="-2700000">
              <a:off x="-49770" y="174354"/>
              <a:ext cx="525239" cy="76792"/>
            </a:xfrm>
            <a:prstGeom prst="rect">
              <a:avLst/>
            </a:prstGeom>
            <a:solidFill>
              <a:srgbClr val="0071B6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g2c90ac76a32_0_1358"/>
            <p:cNvSpPr/>
            <p:nvPr/>
          </p:nvSpPr>
          <p:spPr>
            <a:xfrm rot="-8100000">
              <a:off x="-49870" y="174415"/>
              <a:ext cx="525239" cy="76792"/>
            </a:xfrm>
            <a:prstGeom prst="rect">
              <a:avLst/>
            </a:prstGeom>
            <a:solidFill>
              <a:srgbClr val="0071B6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6" name="Google Shape;1366;g2c90ac76a32_0_1358"/>
          <p:cNvSpPr/>
          <p:nvPr/>
        </p:nvSpPr>
        <p:spPr>
          <a:xfrm>
            <a:off x="1515149" y="5141460"/>
            <a:ext cx="1090085" cy="963306"/>
          </a:xfrm>
          <a:custGeom>
            <a:rect b="b" l="l" r="r" t="t"/>
            <a:pathLst>
              <a:path extrusionOk="0" h="21433" w="21506">
                <a:moveTo>
                  <a:pt x="5838" y="8"/>
                </a:moveTo>
                <a:cubicBezTo>
                  <a:pt x="3712" y="114"/>
                  <a:pt x="158" y="1891"/>
                  <a:pt x="2" y="7232"/>
                </a:cubicBezTo>
                <a:cubicBezTo>
                  <a:pt x="-54" y="9134"/>
                  <a:pt x="1253" y="14877"/>
                  <a:pt x="10702" y="21433"/>
                </a:cubicBezTo>
                <a:cubicBezTo>
                  <a:pt x="20130" y="14892"/>
                  <a:pt x="21546" y="9139"/>
                  <a:pt x="21505" y="7232"/>
                </a:cubicBezTo>
                <a:cubicBezTo>
                  <a:pt x="21391" y="1889"/>
                  <a:pt x="17806" y="115"/>
                  <a:pt x="15669" y="8"/>
                </a:cubicBezTo>
                <a:cubicBezTo>
                  <a:pt x="12170" y="-167"/>
                  <a:pt x="10753" y="2729"/>
                  <a:pt x="10753" y="2729"/>
                </a:cubicBezTo>
                <a:cubicBezTo>
                  <a:pt x="10753" y="2729"/>
                  <a:pt x="9337" y="-167"/>
                  <a:pt x="5838" y="8"/>
                </a:cubicBezTo>
                <a:close/>
              </a:path>
            </a:pathLst>
          </a:custGeom>
          <a:solidFill>
            <a:srgbClr val="FFFFFF"/>
          </a:solidFill>
          <a:ln cap="flat" cmpd="sng" w="25400">
            <a:solidFill>
              <a:srgbClr val="FF26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7" name="Google Shape;1367;g2c90ac76a32_0_1358"/>
          <p:cNvCxnSpPr/>
          <p:nvPr/>
        </p:nvCxnSpPr>
        <p:spPr>
          <a:xfrm rot="10800000">
            <a:off x="1580770" y="6339176"/>
            <a:ext cx="6380100" cy="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triangle"/>
          </a:ln>
        </p:spPr>
      </p:cxnSp>
      <p:cxnSp>
        <p:nvCxnSpPr>
          <p:cNvPr id="1368" name="Google Shape;1368;g2c90ac76a32_0_1358"/>
          <p:cNvCxnSpPr/>
          <p:nvPr/>
        </p:nvCxnSpPr>
        <p:spPr>
          <a:xfrm>
            <a:off x="4857268" y="2482169"/>
            <a:ext cx="5698200" cy="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triangle"/>
          </a:ln>
        </p:spPr>
      </p:cxnSp>
      <p:sp>
        <p:nvSpPr>
          <p:cNvPr id="1369" name="Google Shape;1369;g2c90ac76a32_0_1358"/>
          <p:cNvSpPr txBox="1"/>
          <p:nvPr/>
        </p:nvSpPr>
        <p:spPr>
          <a:xfrm>
            <a:off x="4965578" y="5161148"/>
            <a:ext cx="33852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ru-RU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ВТОРИЧНОЕ СЫРЬЁ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g2c90ac76a32_0_1358"/>
          <p:cNvSpPr txBox="1"/>
          <p:nvPr/>
        </p:nvSpPr>
        <p:spPr>
          <a:xfrm>
            <a:off x="4978278" y="1326334"/>
            <a:ext cx="27729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ru-RU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СМЕШАННЫЕ ОТХОДЫ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g2c90ac76a32_0_1358"/>
          <p:cNvSpPr txBox="1"/>
          <p:nvPr/>
        </p:nvSpPr>
        <p:spPr>
          <a:xfrm>
            <a:off x="5006002" y="981039"/>
            <a:ext cx="2553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2200"/>
              <a:buFont typeface="Arial"/>
              <a:buNone/>
            </a:pPr>
            <a:r>
              <a:rPr b="0" i="0" lang="ru-RU" sz="22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kpi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g2c90ac76a32_0_1358"/>
          <p:cNvSpPr txBox="1"/>
          <p:nvPr/>
        </p:nvSpPr>
        <p:spPr>
          <a:xfrm>
            <a:off x="4993302" y="4815852"/>
            <a:ext cx="25539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2200"/>
              <a:buFont typeface="Arial"/>
              <a:buNone/>
            </a:pPr>
            <a:r>
              <a:rPr b="0" i="0" lang="ru-RU" sz="22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kpi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g2c90ac76a32_0_1358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374" name="Google Shape;1374;g2c90ac76a32_0_13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8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9" name="Google Shape;1379;g2c90ac76a32_0_13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4873" y="1023814"/>
            <a:ext cx="1215624" cy="12156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иф 6.png" id="1380" name="Google Shape;1380;g2c90ac76a32_0_13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08157" y="963435"/>
            <a:ext cx="1231730" cy="1344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1" name="Google Shape;1381;g2c90ac76a32_0_138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382" name="Google Shape;1382;g2c90ac76a32_0_13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3" name="Google Shape;1383;g2c90ac76a32_0_138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84" name="Google Shape;1384;g2c90ac76a32_0_1388"/>
          <p:cNvSpPr txBox="1"/>
          <p:nvPr/>
        </p:nvSpPr>
        <p:spPr>
          <a:xfrm>
            <a:off x="2433761" y="2890415"/>
            <a:ext cx="8887200" cy="13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3759"/>
              <a:buFont typeface="Arial"/>
              <a:buNone/>
            </a:pPr>
            <a:r>
              <a:rPr b="0" i="0" lang="ru-RU" sz="3759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Из моих бытовых отходов почти ничего нельзя отправить на переработку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персонаж_1.png" id="1385" name="Google Shape;1385;g2c90ac76a32_0_138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4260" y="898422"/>
            <a:ext cx="2229495" cy="5549038"/>
          </a:xfrm>
          <a:prstGeom prst="rect">
            <a:avLst/>
          </a:prstGeom>
          <a:noFill/>
          <a:ln>
            <a:noFill/>
          </a:ln>
        </p:spPr>
      </p:pic>
      <p:sp>
        <p:nvSpPr>
          <p:cNvPr id="1386" name="Google Shape;1386;g2c90ac76a32_0_1388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387" name="Google Shape;1387;g2c90ac76a32_0_138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92" name="Google Shape;1392;g2c90ac76a32_0_140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393" name="Google Shape;1393;g2c90ac76a32_0_14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4" name="Google Shape;1394;g2c90ac76a32_0_1403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95" name="Google Shape;1395;g2c90ac76a32_0_1403"/>
          <p:cNvSpPr txBox="1"/>
          <p:nvPr/>
        </p:nvSpPr>
        <p:spPr>
          <a:xfrm>
            <a:off x="700221" y="871643"/>
            <a:ext cx="21693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7700"/>
              <a:buFont typeface="Arial"/>
              <a:buNone/>
            </a:pPr>
            <a:r>
              <a:rPr b="1" i="0" lang="ru-RU" sz="77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90%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g2c90ac76a32_0_1403"/>
          <p:cNvSpPr txBox="1"/>
          <p:nvPr/>
        </p:nvSpPr>
        <p:spPr>
          <a:xfrm>
            <a:off x="2815261" y="849615"/>
            <a:ext cx="8887200" cy="13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Содержимого мусорного ведра можно переработать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97" name="Google Shape;1397;g2c90ac76a32_0_1403"/>
          <p:cNvGrpSpPr/>
          <p:nvPr/>
        </p:nvGrpSpPr>
        <p:grpSpPr>
          <a:xfrm>
            <a:off x="770548" y="2108775"/>
            <a:ext cx="7135550" cy="4423550"/>
            <a:chOff x="5686898" y="2227700"/>
            <a:chExt cx="7135550" cy="4423550"/>
          </a:xfrm>
        </p:grpSpPr>
        <p:pic>
          <p:nvPicPr>
            <p:cNvPr id="1398" name="Google Shape;1398;g2c90ac76a32_0_1403" title="Диаграмма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686898" y="2227700"/>
              <a:ext cx="7135550" cy="4423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Рисунок 6" id="1399" name="Google Shape;1399;g2c90ac76a32_0_140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rot="-7855355">
              <a:off x="7011485" y="3341745"/>
              <a:ext cx="2439031" cy="220575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0" name="Google Shape;1400;g2c90ac76a32_0_1403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401" name="Google Shape;1401;g2c90ac76a32_0_14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6" name="Google Shape;1406;g2c90ac76a32_0_14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750" y="1726248"/>
            <a:ext cx="2742601" cy="2742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Google Shape;1407;g2c90ac76a32_0_14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4873" y="1023814"/>
            <a:ext cx="1215624" cy="12156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иф 7.png" id="1408" name="Google Shape;1408;g2c90ac76a32_0_14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08157" y="958631"/>
            <a:ext cx="1231730" cy="1344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9" name="Google Shape;1409;g2c90ac76a32_0_1419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410" name="Google Shape;1410;g2c90ac76a32_0_14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1" name="Google Shape;1411;g2c90ac76a32_0_1419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1412" name="Google Shape;1412;g2c90ac76a32_0_1419"/>
          <p:cNvGrpSpPr/>
          <p:nvPr/>
        </p:nvGrpSpPr>
        <p:grpSpPr>
          <a:xfrm>
            <a:off x="4736953" y="824215"/>
            <a:ext cx="5631889" cy="5889115"/>
            <a:chOff x="0" y="0"/>
            <a:chExt cx="5631889" cy="5889115"/>
          </a:xfrm>
        </p:grpSpPr>
        <p:pic>
          <p:nvPicPr>
            <p:cNvPr descr="Google Shape;88;p17" id="1413" name="Google Shape;1413;g2c90ac76a32_0_141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0" y="0"/>
              <a:ext cx="5631889" cy="5889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Google Shape;89;p17" id="1414" name="Google Shape;1414;g2c90ac76a32_0_141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rot="5400000">
              <a:off x="4073254" y="-227242"/>
              <a:ext cx="252029" cy="100811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15" name="Google Shape;1415;g2c90ac76a32_0_1419"/>
          <p:cNvSpPr txBox="1"/>
          <p:nvPr/>
        </p:nvSpPr>
        <p:spPr>
          <a:xfrm>
            <a:off x="783261" y="2215927"/>
            <a:ext cx="3554100" cy="24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ru-RU" sz="4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ВСЁ ОБМАН!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Вторсырьё выкидывают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3000"/>
              <a:buFont typeface="Arial"/>
              <a:buNone/>
            </a:pPr>
            <a:r>
              <a:rPr b="0" i="0" lang="ru-RU" sz="30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на свалки!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6" name="Google Shape;1416;g2c90ac76a32_0_1419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417" name="Google Shape;1417;g2c90ac76a32_0_14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2" name="Google Shape;1422;g2c90ac76a32_0_14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4873" y="1023814"/>
            <a:ext cx="1215624" cy="121561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3" name="Google Shape;1423;g2c90ac76a32_0_143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424" name="Google Shape;1424;g2c90ac76a32_0_14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5" name="Google Shape;1425;g2c90ac76a32_0_143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миф 8.png" id="1426" name="Google Shape;1426;g2c90ac76a32_0_14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18214" y="967193"/>
            <a:ext cx="1215607" cy="1326555"/>
          </a:xfrm>
          <a:prstGeom prst="rect">
            <a:avLst/>
          </a:prstGeom>
          <a:noFill/>
          <a:ln>
            <a:noFill/>
          </a:ln>
        </p:spPr>
      </p:pic>
      <p:sp>
        <p:nvSpPr>
          <p:cNvPr id="1427" name="Google Shape;1427;g2c90ac76a32_0_1437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428" name="Google Shape;1428;g2c90ac76a32_0_1437"/>
          <p:cNvSpPr txBox="1"/>
          <p:nvPr/>
        </p:nvSpPr>
        <p:spPr>
          <a:xfrm>
            <a:off x="8461247" y="3162305"/>
            <a:ext cx="4869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РОССИИ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ru-RU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&gt; 2500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ПЕРЕРАБАТЫВАЮЩИХ ЗАВОДА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Google Shape;1429;g2c90ac76a32_0_1437"/>
          <p:cNvSpPr/>
          <p:nvPr/>
        </p:nvSpPr>
        <p:spPr>
          <a:xfrm>
            <a:off x="8521825" y="4503050"/>
            <a:ext cx="3616500" cy="411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g2c90ac76a32_0_1437"/>
          <p:cNvSpPr txBox="1"/>
          <p:nvPr/>
        </p:nvSpPr>
        <p:spPr>
          <a:xfrm>
            <a:off x="8521925" y="4513150"/>
            <a:ext cx="327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испытывают дефицит сырья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1" name="Google Shape;1431;g2c90ac76a32_0_1437"/>
          <p:cNvSpPr txBox="1"/>
          <p:nvPr/>
        </p:nvSpPr>
        <p:spPr>
          <a:xfrm>
            <a:off x="770550" y="824219"/>
            <a:ext cx="8887200" cy="6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 fontScale="92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ct val="100000"/>
              <a:buFont typeface="Arial"/>
              <a:buNone/>
            </a:pPr>
            <a:r>
              <a:rPr lang="ru-RU" sz="4000">
                <a:solidFill>
                  <a:srgbClr val="0071B6"/>
                </a:solidFill>
              </a:rPr>
              <a:t>Может быть, п</a:t>
            </a:r>
            <a:r>
              <a:rPr b="0" i="0" lang="ru-RU" sz="40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ерерабатывать  некому</a:t>
            </a:r>
            <a:r>
              <a:rPr lang="ru-RU" sz="4000">
                <a:solidFill>
                  <a:srgbClr val="0071B6"/>
                </a:solidFill>
              </a:rPr>
              <a:t>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Нацпроект &quot;Экология&quot;: на 2021 год запланированы работы по расчистке 26-ти  водных объектов в Волго-Ахтубинской" id="1432" name="Google Shape;1432;g2c90ac76a32_0_14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8431" y="1680606"/>
            <a:ext cx="2701859" cy="2251549"/>
          </a:xfrm>
          <a:prstGeom prst="rect">
            <a:avLst/>
          </a:prstGeom>
          <a:noFill/>
          <a:ln>
            <a:noFill/>
          </a:ln>
        </p:spPr>
      </p:pic>
      <p:sp>
        <p:nvSpPr>
          <p:cNvPr id="1433" name="Google Shape;1433;g2c90ac76a32_0_1437"/>
          <p:cNvSpPr txBox="1"/>
          <p:nvPr/>
        </p:nvSpPr>
        <p:spPr>
          <a:xfrm>
            <a:off x="366335" y="3584983"/>
            <a:ext cx="7906200" cy="3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-319405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30"/>
              <a:buFont typeface="Arial"/>
              <a:buChar char="○"/>
            </a:pPr>
            <a:r>
              <a:rPr b="0" i="0" lang="ru-RU" sz="1829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созда</a:t>
            </a:r>
            <a:r>
              <a:rPr lang="ru-RU" sz="1829">
                <a:solidFill>
                  <a:srgbClr val="434343"/>
                </a:solidFill>
              </a:rPr>
              <a:t>ть</a:t>
            </a:r>
            <a:r>
              <a:rPr b="0" i="0" lang="ru-RU" sz="1829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800">
                <a:solidFill>
                  <a:srgbClr val="0071B6"/>
                </a:solidFill>
              </a:rPr>
              <a:t>современную систему</a:t>
            </a:r>
            <a:r>
              <a:rPr b="0" i="0" lang="ru-RU" sz="1829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обращения с ТКО</a:t>
            </a:r>
            <a:endParaRPr/>
          </a:p>
          <a:p>
            <a:pPr indent="-319405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30"/>
              <a:buFont typeface="Arial"/>
              <a:buChar char="○"/>
            </a:pPr>
            <a:r>
              <a:rPr lang="ru-RU" sz="1800">
                <a:solidFill>
                  <a:srgbClr val="0071B6"/>
                </a:solidFill>
              </a:rPr>
              <a:t>100%</a:t>
            </a:r>
            <a:r>
              <a:rPr b="0" i="0" lang="ru-RU" sz="1829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сортировка</a:t>
            </a:r>
            <a:r>
              <a:rPr lang="ru-RU" sz="1829">
                <a:solidFill>
                  <a:srgbClr val="434343"/>
                </a:solidFill>
              </a:rPr>
              <a:t> отходов</a:t>
            </a:r>
            <a:endParaRPr/>
          </a:p>
          <a:p>
            <a:pPr indent="-319405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30"/>
              <a:buFont typeface="Arial"/>
              <a:buChar char="○"/>
            </a:pPr>
            <a:r>
              <a:rPr b="0" i="0" lang="ru-RU" sz="1829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отправлять на переработку более </a:t>
            </a:r>
            <a:r>
              <a:rPr lang="ru-RU" sz="1800">
                <a:solidFill>
                  <a:srgbClr val="0071B6"/>
                </a:solidFill>
              </a:rPr>
              <a:t>30%</a:t>
            </a:r>
            <a:r>
              <a:rPr b="0" i="0" lang="ru-RU" sz="1829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ТКО</a:t>
            </a:r>
            <a:endParaRPr/>
          </a:p>
          <a:p>
            <a:pPr indent="-319405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30"/>
              <a:buFont typeface="Arial"/>
              <a:buChar char="○"/>
            </a:pPr>
            <a:r>
              <a:rPr b="0" i="0" lang="ru-RU" sz="1829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снизить</a:t>
            </a:r>
            <a:r>
              <a:rPr lang="ru-RU" sz="1800">
                <a:solidFill>
                  <a:srgbClr val="0071B6"/>
                </a:solidFill>
              </a:rPr>
              <a:t> в два раза</a:t>
            </a:r>
            <a:r>
              <a:rPr b="0" i="0" lang="ru-RU" sz="1829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объемы отходов, направляемых на полигоны</a:t>
            </a:r>
            <a:endParaRPr/>
          </a:p>
          <a:p>
            <a:pPr indent="-319405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30"/>
              <a:buFont typeface="Arial"/>
              <a:buChar char="○"/>
            </a:pPr>
            <a:r>
              <a:rPr lang="ru-RU" sz="1800">
                <a:solidFill>
                  <a:srgbClr val="0071B6"/>
                </a:solidFill>
              </a:rPr>
              <a:t>ликвидировать</a:t>
            </a:r>
            <a:r>
              <a:rPr b="0" i="0" lang="ru-RU" sz="1829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rPr>
              <a:t> все несанкционированные свалки в городах</a:t>
            </a:r>
            <a:endParaRPr/>
          </a:p>
          <a:p>
            <a:pPr indent="-203200" lvl="0" marL="4572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30"/>
              <a:buFont typeface="Arial"/>
              <a:buNone/>
            </a:pPr>
            <a:r>
              <a:t/>
            </a:r>
            <a:endParaRPr b="0" i="0" sz="1829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" name="Google Shape;1434;g2c90ac76a32_0_1437"/>
          <p:cNvSpPr txBox="1"/>
          <p:nvPr/>
        </p:nvSpPr>
        <p:spPr>
          <a:xfrm>
            <a:off x="4730702" y="1910900"/>
            <a:ext cx="24465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ГОРЯЧАЯ ЛИНИЯ ДЛЯ НАСЕЛЕНИЯ ПО ВОПРОСАМ РЕАЛИЗАЦИИ РЕФОРМЫ ТКО</a:t>
            </a:r>
            <a:endParaRPr/>
          </a:p>
        </p:txBody>
      </p:sp>
      <p:pic>
        <p:nvPicPr>
          <p:cNvPr id="1435" name="Google Shape;1435;g2c90ac76a32_0_14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968500" y="1680600"/>
            <a:ext cx="1762200" cy="1678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урсор.png" id="1436" name="Google Shape;1436;g2c90ac76a32_0_14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2473097">
            <a:off x="6727151" y="2553207"/>
            <a:ext cx="489296" cy="7771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437" name="Google Shape;1437;g2c90ac76a32_0_14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1" name="Google Shape;951;p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52" name="Google Shape;95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3" name="Google Shape;953;p2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54" name="Google Shape;954;p2"/>
          <p:cNvSpPr txBox="1"/>
          <p:nvPr>
            <p:ph type="title"/>
          </p:nvPr>
        </p:nvSpPr>
        <p:spPr>
          <a:xfrm>
            <a:off x="1269499" y="0"/>
            <a:ext cx="4107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ОПИСАНИЕ ПРОЕКТА </a:t>
            </a:r>
            <a:endParaRPr/>
          </a:p>
        </p:txBody>
      </p:sp>
      <p:sp>
        <p:nvSpPr>
          <p:cNvPr id="955" name="Google Shape;955;p2"/>
          <p:cNvSpPr/>
          <p:nvPr/>
        </p:nvSpPr>
        <p:spPr>
          <a:xfrm>
            <a:off x="0" y="824225"/>
            <a:ext cx="12192000" cy="9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«Добрая экология» — это эколого-просветительский проект, направленный на создание программы всестороннего экологического просвещения посетителей Добро.Центров в регионах России. 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2"/>
          <p:cNvSpPr/>
          <p:nvPr/>
        </p:nvSpPr>
        <p:spPr>
          <a:xfrm>
            <a:off x="579750" y="1917165"/>
            <a:ext cx="110325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В партнёрстве с Ассоциацией волонтерских центров (АВЦ) Собиратор созда</a:t>
            </a:r>
            <a:r>
              <a:rPr lang="ru-RU" sz="1800">
                <a:solidFill>
                  <a:srgbClr val="3F3F3F"/>
                </a:solidFill>
              </a:rPr>
              <a:t>л</a:t>
            </a:r>
            <a:r>
              <a:rPr b="0" i="0" lang="ru-RU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универсальную программу экологического просвещения, доступную Добро.Центрам на платформе</a:t>
            </a:r>
            <a:r>
              <a:rPr lang="ru-RU" sz="1800">
                <a:solidFill>
                  <a:srgbClr val="3F3F3F"/>
                </a:solidFill>
              </a:rPr>
              <a:t> Добро.Университет</a:t>
            </a:r>
            <a:r>
              <a:rPr b="0" i="0" lang="ru-RU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3F3F3F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ru-RU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Проект предполагает 2 уровня погружения:</a:t>
            </a:r>
            <a:endParaRPr b="1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57" name="Google Shape;957;p2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58" name="Google Shape;958;p2"/>
          <p:cNvSpPr txBox="1"/>
          <p:nvPr/>
        </p:nvSpPr>
        <p:spPr>
          <a:xfrm>
            <a:off x="7047950" y="3362925"/>
            <a:ext cx="4639200" cy="3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150 Добро.Центров — выбрали развитие экологического направления в своей деятельности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30 Добро.Центров — готовы реализовывать экологические проекты прямо сейчас. Получат материалы для оформления интерактивных просветительских точек на своих площадках — «зелёных точек».</a:t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9" name="Google Shape;959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770550" y="3580575"/>
            <a:ext cx="5441349" cy="29299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960" name="Google Shape;960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2" name="Google Shape;1442;g2c90ac76a32_0_18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4873" y="1023814"/>
            <a:ext cx="1215624" cy="121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3" name="Google Shape;1443;g2c90ac76a32_0_18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18200" y="968350"/>
            <a:ext cx="1215625" cy="13265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4" name="Google Shape;1444;g2c90ac76a32_0_1874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445" name="Google Shape;1445;g2c90ac76a32_0_18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46" name="Google Shape;1446;g2c90ac76a32_0_1874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47" name="Google Shape;1447;g2c90ac76a32_0_1874"/>
          <p:cNvSpPr txBox="1"/>
          <p:nvPr/>
        </p:nvSpPr>
        <p:spPr>
          <a:xfrm>
            <a:off x="533201" y="1611658"/>
            <a:ext cx="5501100" cy="363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Раздельный сбор –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ru-RU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это очень сложно, </a:t>
            </a:r>
            <a:br>
              <a:rPr b="1" i="0" lang="ru-RU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ru-RU" sz="3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я не смогу разобраться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персонаж_1.png" id="1448" name="Google Shape;1448;g2c90ac76a32_0_18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>
            <a:off x="7619110" y="1127922"/>
            <a:ext cx="2229495" cy="5549038"/>
          </a:xfrm>
          <a:prstGeom prst="rect">
            <a:avLst/>
          </a:prstGeom>
          <a:noFill/>
          <a:ln>
            <a:noFill/>
          </a:ln>
        </p:spPr>
      </p:pic>
      <p:sp>
        <p:nvSpPr>
          <p:cNvPr id="1449" name="Google Shape;1449;g2c90ac76a32_0_1874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450" name="Google Shape;1450;g2c90ac76a32_0_187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4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5" name="Google Shape;1455;g2c90ac76a32_0_18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86296" y="1395205"/>
            <a:ext cx="2229501" cy="22294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6" name="Google Shape;1456;g2c90ac76a32_0_1889"/>
          <p:cNvGrpSpPr/>
          <p:nvPr/>
        </p:nvGrpSpPr>
        <p:grpSpPr>
          <a:xfrm>
            <a:off x="9373808" y="1623811"/>
            <a:ext cx="2782315" cy="2823896"/>
            <a:chOff x="6955725" y="1210400"/>
            <a:chExt cx="2086788" cy="2117975"/>
          </a:xfrm>
        </p:grpSpPr>
        <p:pic>
          <p:nvPicPr>
            <p:cNvPr id="1457" name="Google Shape;1457;g2c90ac76a32_0_1889"/>
            <p:cNvPicPr preferRelativeResize="0"/>
            <p:nvPr/>
          </p:nvPicPr>
          <p:blipFill rotWithShape="1">
            <a:blip r:embed="rId4">
              <a:alphaModFix/>
            </a:blip>
            <a:srcRect b="17796" l="0" r="6594" t="0"/>
            <a:stretch/>
          </p:blipFill>
          <p:spPr>
            <a:xfrm>
              <a:off x="7243313" y="1210400"/>
              <a:ext cx="1799200" cy="198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8" name="Google Shape;1458;g2c90ac76a32_0_1889"/>
            <p:cNvSpPr/>
            <p:nvPr/>
          </p:nvSpPr>
          <p:spPr>
            <a:xfrm>
              <a:off x="6955725" y="3009475"/>
              <a:ext cx="1164600" cy="318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g2c90ac76a32_0_1889"/>
            <p:cNvSpPr/>
            <p:nvPr/>
          </p:nvSpPr>
          <p:spPr>
            <a:xfrm>
              <a:off x="8396050" y="3009475"/>
              <a:ext cx="463200" cy="318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g2c90ac76a32_0_1889"/>
            <p:cNvSpPr/>
            <p:nvPr/>
          </p:nvSpPr>
          <p:spPr>
            <a:xfrm>
              <a:off x="8716225" y="2947375"/>
              <a:ext cx="212400" cy="2259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67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461" name="Google Shape;1461;g2c90ac76a32_0_1889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462" name="Google Shape;1462;g2c90ac76a32_0_18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0999" y="219227"/>
            <a:ext cx="2229493" cy="3012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3" name="Google Shape;1463;g2c90ac76a32_0_1889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1464" name="Google Shape;1464;g2c90ac76a32_0_1889"/>
          <p:cNvGrpSpPr/>
          <p:nvPr/>
        </p:nvGrpSpPr>
        <p:grpSpPr>
          <a:xfrm>
            <a:off x="770560" y="1842289"/>
            <a:ext cx="8748798" cy="4144278"/>
            <a:chOff x="-1" y="0"/>
            <a:chExt cx="8748798" cy="4144278"/>
          </a:xfrm>
        </p:grpSpPr>
        <p:sp>
          <p:nvSpPr>
            <p:cNvPr id="1465" name="Google Shape;1465;g2c90ac76a32_0_1889"/>
            <p:cNvSpPr/>
            <p:nvPr/>
          </p:nvSpPr>
          <p:spPr>
            <a:xfrm>
              <a:off x="0" y="0"/>
              <a:ext cx="8748600" cy="1273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70B6"/>
            </a:solidFill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66" name="Google Shape;1466;g2c90ac76a32_0_1889"/>
            <p:cNvGrpSpPr/>
            <p:nvPr/>
          </p:nvGrpSpPr>
          <p:grpSpPr>
            <a:xfrm>
              <a:off x="-1" y="984261"/>
              <a:ext cx="2016601" cy="2355900"/>
              <a:chOff x="-1" y="-1"/>
              <a:chExt cx="2016601" cy="2355900"/>
            </a:xfrm>
          </p:grpSpPr>
          <p:sp>
            <p:nvSpPr>
              <p:cNvPr id="1467" name="Google Shape;1467;g2c90ac76a32_0_1889"/>
              <p:cNvSpPr/>
              <p:nvPr/>
            </p:nvSpPr>
            <p:spPr>
              <a:xfrm>
                <a:off x="-1" y="-1"/>
                <a:ext cx="2016600" cy="2355900"/>
              </a:xfrm>
              <a:prstGeom prst="rect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g2c90ac76a32_0_1889"/>
              <p:cNvSpPr txBox="1"/>
              <p:nvPr/>
            </p:nvSpPr>
            <p:spPr>
              <a:xfrm>
                <a:off x="0" y="0"/>
                <a:ext cx="2016600" cy="8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ru-RU" sz="2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типичное вторсырье</a:t>
                </a:r>
                <a:endParaRPr b="0" i="0" sz="14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9" name="Google Shape;1469;g2c90ac76a32_0_1889"/>
            <p:cNvSpPr/>
            <p:nvPr/>
          </p:nvSpPr>
          <p:spPr>
            <a:xfrm>
              <a:off x="2016565" y="424406"/>
              <a:ext cx="6732000" cy="1273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70B6"/>
            </a:solidFill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0" name="Google Shape;1470;g2c90ac76a32_0_1889"/>
            <p:cNvGrpSpPr/>
            <p:nvPr/>
          </p:nvGrpSpPr>
          <p:grpSpPr>
            <a:xfrm>
              <a:off x="2016564" y="1408670"/>
              <a:ext cx="2016601" cy="2295900"/>
              <a:chOff x="-1" y="0"/>
              <a:chExt cx="2016601" cy="2295900"/>
            </a:xfrm>
          </p:grpSpPr>
          <p:sp>
            <p:nvSpPr>
              <p:cNvPr id="1471" name="Google Shape;1471;g2c90ac76a32_0_1889"/>
              <p:cNvSpPr/>
              <p:nvPr/>
            </p:nvSpPr>
            <p:spPr>
              <a:xfrm>
                <a:off x="-1" y="0"/>
                <a:ext cx="2016600" cy="2295900"/>
              </a:xfrm>
              <a:prstGeom prst="rect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Google Shape;1472;g2c90ac76a32_0_1889"/>
              <p:cNvSpPr txBox="1"/>
              <p:nvPr/>
            </p:nvSpPr>
            <p:spPr>
              <a:xfrm>
                <a:off x="0" y="0"/>
                <a:ext cx="2016600" cy="8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ru-RU" sz="2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опасные отходы</a:t>
                </a:r>
                <a:endParaRPr b="0" i="0" sz="14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73" name="Google Shape;1473;g2c90ac76a32_0_1889"/>
            <p:cNvSpPr/>
            <p:nvPr/>
          </p:nvSpPr>
          <p:spPr>
            <a:xfrm>
              <a:off x="4033130" y="848813"/>
              <a:ext cx="4715400" cy="1273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70B6"/>
            </a:solidFill>
            <a:ln cap="flat" cmpd="sng" w="12700">
              <a:solidFill>
                <a:schemeClr val="accent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74" name="Google Shape;1474;g2c90ac76a32_0_1889"/>
            <p:cNvGrpSpPr/>
            <p:nvPr/>
          </p:nvGrpSpPr>
          <p:grpSpPr>
            <a:xfrm>
              <a:off x="4033129" y="1833078"/>
              <a:ext cx="2016601" cy="2311200"/>
              <a:chOff x="-1" y="0"/>
              <a:chExt cx="2016601" cy="2311200"/>
            </a:xfrm>
          </p:grpSpPr>
          <p:sp>
            <p:nvSpPr>
              <p:cNvPr id="1475" name="Google Shape;1475;g2c90ac76a32_0_1889"/>
              <p:cNvSpPr/>
              <p:nvPr/>
            </p:nvSpPr>
            <p:spPr>
              <a:xfrm>
                <a:off x="-1" y="0"/>
                <a:ext cx="2016600" cy="2311200"/>
              </a:xfrm>
              <a:prstGeom prst="rect">
                <a:avLst/>
              </a:prstGeom>
              <a:solidFill>
                <a:srgbClr val="FFFFFF"/>
              </a:solidFill>
              <a:ln cap="flat" cmpd="sng" w="12700">
                <a:solidFill>
                  <a:schemeClr val="accent3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45700" spcFirstLastPara="1" rIns="45700" wrap="square" tIns="45700">
                <a:no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28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Google Shape;1476;g2c90ac76a32_0_1889"/>
              <p:cNvSpPr txBox="1"/>
              <p:nvPr/>
            </p:nvSpPr>
            <p:spPr>
              <a:xfrm>
                <a:off x="0" y="0"/>
                <a:ext cx="2016600" cy="84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spAutoFit/>
              </a:bodyPr>
              <a:lstStyle/>
              <a:p>
                <a:pPr indent="0" lvl="0" marL="0" marR="0" rtl="0" algn="l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0" i="0" lang="ru-RU" sz="2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пищевые отходы</a:t>
                </a:r>
                <a:endParaRPr b="0" i="0" sz="1467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77" name="Google Shape;1477;g2c90ac76a32_0_1889"/>
            <p:cNvSpPr/>
            <p:nvPr/>
          </p:nvSpPr>
          <p:spPr>
            <a:xfrm>
              <a:off x="6049697" y="1273221"/>
              <a:ext cx="2699100" cy="12738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70B6"/>
            </a:solidFill>
            <a:ln cap="flat" cmpd="sng" w="12700">
              <a:solidFill>
                <a:schemeClr val="dk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2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78" name="Google Shape;1478;g2c90ac76a32_0_1889"/>
          <p:cNvSpPr/>
          <p:nvPr/>
        </p:nvSpPr>
        <p:spPr>
          <a:xfrm>
            <a:off x="6809056" y="4108541"/>
            <a:ext cx="2043900" cy="21873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374;p49" id="1479" name="Google Shape;1479;g2c90ac76a32_0_1889"/>
          <p:cNvPicPr preferRelativeResize="0"/>
          <p:nvPr/>
        </p:nvPicPr>
        <p:blipFill rotWithShape="1">
          <a:blip r:embed="rId6">
            <a:alphaModFix/>
          </a:blip>
          <a:srcRect b="23524" l="24465" r="44703" t="28960"/>
          <a:stretch/>
        </p:blipFill>
        <p:spPr>
          <a:xfrm>
            <a:off x="3162870" y="4191360"/>
            <a:ext cx="1059356" cy="11966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3" id="1480" name="Google Shape;1480;g2c90ac76a32_0_188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4944" y="3601355"/>
            <a:ext cx="808152" cy="7351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4" id="1481" name="Google Shape;1481;g2c90ac76a32_0_188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22602" y="3702725"/>
            <a:ext cx="888476" cy="6811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10" id="1482" name="Google Shape;1482;g2c90ac76a32_0_188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20714" y="4449123"/>
            <a:ext cx="720339" cy="7203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20" id="1483" name="Google Shape;1483;g2c90ac76a32_0_188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91204" y="4328300"/>
            <a:ext cx="1059357" cy="8334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исунок 26" id="1484" name="Google Shape;1484;g2c90ac76a32_0_188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836093" y="4563434"/>
            <a:ext cx="1805876" cy="11966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370;p40" id="1485" name="Google Shape;1485;g2c90ac76a32_0_188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426920" y="5020911"/>
            <a:ext cx="1172800" cy="117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6" name="Google Shape;1486;g2c90ac76a32_0_1889"/>
          <p:cNvSpPr txBox="1"/>
          <p:nvPr/>
        </p:nvSpPr>
        <p:spPr>
          <a:xfrm>
            <a:off x="6822608" y="4108568"/>
            <a:ext cx="20169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редкое вторсырье</a:t>
            </a:r>
            <a:endParaRPr b="0" i="0" sz="1467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7" name="Google Shape;1487;g2c90ac76a32_0_1889"/>
          <p:cNvSpPr txBox="1"/>
          <p:nvPr/>
        </p:nvSpPr>
        <p:spPr>
          <a:xfrm>
            <a:off x="770560" y="1052695"/>
            <a:ext cx="88872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lang="ru-RU" sz="4000">
                <a:solidFill>
                  <a:srgbClr val="0070B6"/>
                </a:solidFill>
              </a:rPr>
              <a:t>Типы отходов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" name="Google Shape;1488;g2c90ac76a32_0_1889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489" name="Google Shape;1489;g2c90ac76a32_0_188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3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451;p48" id="1494" name="Google Shape;1494;g2c90ac76a32_0_22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36366" y="1848239"/>
            <a:ext cx="996319" cy="15121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452;p48" id="1495" name="Google Shape;1495;g2c90ac76a32_0_22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96455" y="2089695"/>
            <a:ext cx="996320" cy="1373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453;p48" id="1496" name="Google Shape;1496;g2c90ac76a32_0_22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19428" y="2205419"/>
            <a:ext cx="1475005" cy="9535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454;p48" id="1497" name="Google Shape;1497;g2c90ac76a32_0_22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23501" y="1810062"/>
            <a:ext cx="1475003" cy="1832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455;p48" id="1498" name="Google Shape;1498;g2c90ac76a32_0_229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479964" y="2096794"/>
            <a:ext cx="1359622" cy="1081022"/>
          </a:xfrm>
          <a:prstGeom prst="rect">
            <a:avLst/>
          </a:prstGeom>
          <a:noFill/>
          <a:ln>
            <a:noFill/>
          </a:ln>
        </p:spPr>
      </p:pic>
      <p:sp>
        <p:nvSpPr>
          <p:cNvPr id="1499" name="Google Shape;1499;g2c90ac76a32_0_2296"/>
          <p:cNvSpPr/>
          <p:nvPr/>
        </p:nvSpPr>
        <p:spPr>
          <a:xfrm>
            <a:off x="737516" y="2357838"/>
            <a:ext cx="1580700" cy="1581000"/>
          </a:xfrm>
          <a:prstGeom prst="ellipse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g2c90ac76a32_0_2296"/>
          <p:cNvSpPr/>
          <p:nvPr/>
        </p:nvSpPr>
        <p:spPr>
          <a:xfrm>
            <a:off x="8065427" y="2357838"/>
            <a:ext cx="1580700" cy="1581000"/>
          </a:xfrm>
          <a:prstGeom prst="ellipse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1" name="Google Shape;1501;g2c90ac76a32_0_2296"/>
          <p:cNvSpPr/>
          <p:nvPr/>
        </p:nvSpPr>
        <p:spPr>
          <a:xfrm>
            <a:off x="5532019" y="2357838"/>
            <a:ext cx="1580700" cy="1581000"/>
          </a:xfrm>
          <a:prstGeom prst="ellipse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g2c90ac76a32_0_2296"/>
          <p:cNvSpPr txBox="1"/>
          <p:nvPr/>
        </p:nvSpPr>
        <p:spPr>
          <a:xfrm>
            <a:off x="3491430" y="4012069"/>
            <a:ext cx="1016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СТЕКЛО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Google Shape;1503;g2c90ac76a32_0_2296"/>
          <p:cNvSpPr txBox="1"/>
          <p:nvPr/>
        </p:nvSpPr>
        <p:spPr>
          <a:xfrm>
            <a:off x="5918114" y="4012069"/>
            <a:ext cx="1031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МЕТАЛЛ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4" name="Google Shape;1504;g2c90ac76a32_0_2296"/>
          <p:cNvSpPr txBox="1"/>
          <p:nvPr/>
        </p:nvSpPr>
        <p:spPr>
          <a:xfrm>
            <a:off x="8004226" y="4012075"/>
            <a:ext cx="3625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ПЛАСТИКОВЫЕ БУТЫЛКИ,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КАНИСТРЫ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g2c90ac76a32_0_2296"/>
          <p:cNvSpPr txBox="1"/>
          <p:nvPr/>
        </p:nvSpPr>
        <p:spPr>
          <a:xfrm>
            <a:off x="840522" y="4012075"/>
            <a:ext cx="201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ru-R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МАКУЛАТУРА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6" name="Google Shape;1506;g2c90ac76a32_0_2296"/>
          <p:cNvSpPr/>
          <p:nvPr/>
        </p:nvSpPr>
        <p:spPr>
          <a:xfrm>
            <a:off x="3181607" y="2357838"/>
            <a:ext cx="1580700" cy="1581000"/>
          </a:xfrm>
          <a:prstGeom prst="ellipse">
            <a:avLst/>
          </a:prstGeom>
          <a:solidFill>
            <a:srgbClr val="0070B6"/>
          </a:solidFill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447;p48" id="1507" name="Google Shape;1507;g2c90ac76a32_0_229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593725" y="4844724"/>
            <a:ext cx="1359605" cy="145480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448;p48" id="1508" name="Google Shape;1508;g2c90ac76a32_0_229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283500" y="4630824"/>
            <a:ext cx="1689713" cy="179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Google Shape;1509;g2c90ac76a32_0_229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430404" y="4592026"/>
            <a:ext cx="2633460" cy="27475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" id="1510" name="Google Shape;1510;g2c90ac76a32_0_229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029743" y="5435964"/>
            <a:ext cx="775831" cy="806604"/>
          </a:xfrm>
          <a:prstGeom prst="rect">
            <a:avLst/>
          </a:prstGeom>
          <a:noFill/>
          <a:ln>
            <a:noFill/>
          </a:ln>
        </p:spPr>
      </p:pic>
      <p:sp>
        <p:nvSpPr>
          <p:cNvPr id="1511" name="Google Shape;1511;g2c90ac76a32_0_2296"/>
          <p:cNvSpPr txBox="1"/>
          <p:nvPr/>
        </p:nvSpPr>
        <p:spPr>
          <a:xfrm>
            <a:off x="8781551" y="5661725"/>
            <a:ext cx="26253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50" lIns="91450" spcFirstLastPara="1" rIns="91450" wrap="square" tIns="914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ru-RU"/>
              <a:t>“Что куда сдавать?”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900"/>
              <a:buFont typeface="Arial"/>
              <a:buNone/>
            </a:pPr>
            <a:r>
              <a:rPr b="1" lang="ru-RU" sz="1400"/>
              <a:t>sobirator.ru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g2c90ac76a32_0_2296"/>
          <p:cNvSpPr txBox="1"/>
          <p:nvPr/>
        </p:nvSpPr>
        <p:spPr>
          <a:xfrm>
            <a:off x="612552" y="815942"/>
            <a:ext cx="76734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Типичные отходы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13" name="Google Shape;1513;g2c90ac76a32_0_229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26976" y="2374411"/>
            <a:ext cx="1291480" cy="140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4" name="Google Shape;1514;g2c90ac76a32_0_229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547396" y="2271036"/>
            <a:ext cx="785421" cy="138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Google Shape;1515;g2c90ac76a32_0_229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807362" y="2548889"/>
            <a:ext cx="1007946" cy="1109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Google Shape;1516;g2c90ac76a32_0_229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367774" y="2478781"/>
            <a:ext cx="953477" cy="1249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7" name="Google Shape;1517;g2c90ac76a32_0_2296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518" name="Google Shape;1518;g2c90ac76a32_0_229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9" name="Google Shape;1519;g2c90ac76a32_0_2296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20" name="Google Shape;1520;g2c90ac76a32_0_2296"/>
          <p:cNvSpPr txBox="1"/>
          <p:nvPr>
            <p:ph idx="4294967295"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521" name="Google Shape;1521;g2c90ac76a32_0_229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26" name="Google Shape;1526;g2c90ac76a32_0_293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527" name="Google Shape;1527;g2c90ac76a32_0_29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8" name="Google Shape;1528;g2c90ac76a32_0_2937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29" name="Google Shape;1529;g2c90ac76a32_0_2937"/>
          <p:cNvSpPr/>
          <p:nvPr/>
        </p:nvSpPr>
        <p:spPr>
          <a:xfrm>
            <a:off x="8357824" y="5367049"/>
            <a:ext cx="3531000" cy="13272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291;gda1a1df009_0_104" id="1530" name="Google Shape;1530;g2c90ac76a32_0_29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349" y="1723650"/>
            <a:ext cx="9696993" cy="4857974"/>
          </a:xfrm>
          <a:prstGeom prst="rect">
            <a:avLst/>
          </a:prstGeom>
          <a:noFill/>
          <a:ln>
            <a:noFill/>
          </a:ln>
        </p:spPr>
      </p:pic>
      <p:sp>
        <p:nvSpPr>
          <p:cNvPr id="1531" name="Google Shape;1531;g2c90ac76a32_0_2937"/>
          <p:cNvSpPr txBox="1"/>
          <p:nvPr/>
        </p:nvSpPr>
        <p:spPr>
          <a:xfrm>
            <a:off x="618300" y="824224"/>
            <a:ext cx="84345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lang="ru-RU" sz="4000">
                <a:solidFill>
                  <a:srgbClr val="0070B6"/>
                </a:solidFill>
              </a:rPr>
              <a:t>Опасные отходы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g2c90ac76a32_0_2937"/>
          <p:cNvSpPr txBox="1"/>
          <p:nvPr/>
        </p:nvSpPr>
        <p:spPr>
          <a:xfrm>
            <a:off x="1641400" y="1909124"/>
            <a:ext cx="15462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картриджи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g2c90ac76a32_0_2937"/>
          <p:cNvSpPr txBox="1"/>
          <p:nvPr/>
        </p:nvSpPr>
        <p:spPr>
          <a:xfrm>
            <a:off x="1641400" y="3708150"/>
            <a:ext cx="15462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батарейки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g2c90ac76a32_0_2937"/>
          <p:cNvSpPr txBox="1"/>
          <p:nvPr/>
        </p:nvSpPr>
        <p:spPr>
          <a:xfrm>
            <a:off x="1641400" y="5367049"/>
            <a:ext cx="21393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автомобильные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аккумуляторы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g2c90ac76a32_0_2937"/>
          <p:cNvSpPr txBox="1"/>
          <p:nvPr/>
        </p:nvSpPr>
        <p:spPr>
          <a:xfrm>
            <a:off x="4117899" y="1909124"/>
            <a:ext cx="15462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ртутные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градусники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g2c90ac76a32_0_2937"/>
          <p:cNvSpPr txBox="1"/>
          <p:nvPr/>
        </p:nvSpPr>
        <p:spPr>
          <a:xfrm>
            <a:off x="4117899" y="3708150"/>
            <a:ext cx="15462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лекарства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g2c90ac76a32_0_2937"/>
          <p:cNvSpPr txBox="1"/>
          <p:nvPr/>
        </p:nvSpPr>
        <p:spPr>
          <a:xfrm>
            <a:off x="4117899" y="5367049"/>
            <a:ext cx="21393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зажигалки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g2c90ac76a32_0_2937"/>
          <p:cNvSpPr txBox="1"/>
          <p:nvPr/>
        </p:nvSpPr>
        <p:spPr>
          <a:xfrm>
            <a:off x="6880675" y="1909124"/>
            <a:ext cx="17592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электротехника, провода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g2c90ac76a32_0_2937"/>
          <p:cNvSpPr txBox="1"/>
          <p:nvPr/>
        </p:nvSpPr>
        <p:spPr>
          <a:xfrm>
            <a:off x="6880675" y="3708150"/>
            <a:ext cx="15462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шины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g2c90ac76a32_0_2937"/>
          <p:cNvSpPr txBox="1"/>
          <p:nvPr/>
        </p:nvSpPr>
        <p:spPr>
          <a:xfrm>
            <a:off x="6880675" y="5367049"/>
            <a:ext cx="21393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аэрозольные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баллончики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g2c90ac76a32_0_2937"/>
          <p:cNvSpPr txBox="1"/>
          <p:nvPr/>
        </p:nvSpPr>
        <p:spPr>
          <a:xfrm>
            <a:off x="9491025" y="1909124"/>
            <a:ext cx="15462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огнетушители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g2c90ac76a32_0_2937"/>
          <p:cNvSpPr txBox="1"/>
          <p:nvPr/>
        </p:nvSpPr>
        <p:spPr>
          <a:xfrm>
            <a:off x="9491025" y="3708150"/>
            <a:ext cx="15462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лампы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g2c90ac76a32_0_2937"/>
          <p:cNvSpPr txBox="1"/>
          <p:nvPr/>
        </p:nvSpPr>
        <p:spPr>
          <a:xfrm>
            <a:off x="9643425" y="5544649"/>
            <a:ext cx="27009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ОПАСНЫЕ ОТХОДЫ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ТРЕБУЮТ ОТВЕТСТВЕННОЙ УТИЛИЗАЦИИ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314;gda1a1df009_0_104" id="1544" name="Google Shape;1544;g2c90ac76a32_0_29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620717" y="5667490"/>
            <a:ext cx="794119" cy="8256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315;gda1a1df009_0_104" id="1545" name="Google Shape;1545;g2c90ac76a32_0_2937"/>
          <p:cNvPicPr preferRelativeResize="0"/>
          <p:nvPr/>
        </p:nvPicPr>
        <p:blipFill rotWithShape="1">
          <a:blip r:embed="rId6">
            <a:alphaModFix/>
          </a:blip>
          <a:srcRect b="3271" l="11106" r="11005" t="6605"/>
          <a:stretch/>
        </p:blipFill>
        <p:spPr>
          <a:xfrm>
            <a:off x="10247404" y="3627977"/>
            <a:ext cx="1763088" cy="1617912"/>
          </a:xfrm>
          <a:prstGeom prst="rect">
            <a:avLst/>
          </a:prstGeom>
          <a:noFill/>
          <a:ln>
            <a:noFill/>
          </a:ln>
        </p:spPr>
      </p:pic>
      <p:sp>
        <p:nvSpPr>
          <p:cNvPr id="1546" name="Google Shape;1546;g2c90ac76a32_0_2937"/>
          <p:cNvSpPr txBox="1"/>
          <p:nvPr/>
        </p:nvSpPr>
        <p:spPr>
          <a:xfrm>
            <a:off x="10698725" y="4037424"/>
            <a:ext cx="1190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91400" spcFirstLastPara="1" rIns="91400" wrap="square" tIns="914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FA0"/>
              </a:buClr>
              <a:buSzPts val="3200"/>
              <a:buFont typeface="Arial"/>
              <a:buNone/>
            </a:pPr>
            <a:r>
              <a:rPr b="1" i="0" lang="ru-RU" sz="3200" u="none" cap="none" strike="noStrike">
                <a:solidFill>
                  <a:srgbClr val="185FA0"/>
                </a:solidFill>
                <a:latin typeface="Arial"/>
                <a:ea typeface="Arial"/>
                <a:cs typeface="Arial"/>
                <a:sym typeface="Arial"/>
              </a:rPr>
              <a:t>1,5%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g2c90ac76a32_0_2937"/>
          <p:cNvSpPr txBox="1"/>
          <p:nvPr/>
        </p:nvSpPr>
        <p:spPr>
          <a:xfrm>
            <a:off x="10059300" y="2760025"/>
            <a:ext cx="2139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0070B6"/>
                </a:solidFill>
              </a:rPr>
              <a:t>300 – 350 тыс тонн выбрасывается ежегодно</a:t>
            </a:r>
            <a:endParaRPr b="1"/>
          </a:p>
        </p:txBody>
      </p:sp>
      <p:sp>
        <p:nvSpPr>
          <p:cNvPr id="1548" name="Google Shape;1548;g2c90ac76a32_0_2937"/>
          <p:cNvSpPr txBox="1"/>
          <p:nvPr/>
        </p:nvSpPr>
        <p:spPr>
          <a:xfrm>
            <a:off x="10059300" y="4613250"/>
            <a:ext cx="213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0070B6"/>
                </a:solidFill>
              </a:rPr>
              <a:t>перерабатывается</a:t>
            </a:r>
            <a:endParaRPr b="1"/>
          </a:p>
        </p:txBody>
      </p:sp>
      <p:sp>
        <p:nvSpPr>
          <p:cNvPr id="1549" name="Google Shape;1549;g2c90ac76a32_0_2937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550" name="Google Shape;1550;g2c90ac76a32_0_29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5" name="Google Shape;1555;g2c90ac76a32_0_299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556" name="Google Shape;1556;g2c90ac76a32_0_29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7" name="Google Shape;1557;g2c90ac76a32_0_2990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58" name="Google Shape;1558;g2c90ac76a32_0_2990"/>
          <p:cNvSpPr txBox="1"/>
          <p:nvPr/>
        </p:nvSpPr>
        <p:spPr>
          <a:xfrm>
            <a:off x="757861" y="824215"/>
            <a:ext cx="11421300" cy="6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Редко принимаемое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9" name="Google Shape;1559;g2c90ac76a32_0_2990"/>
          <p:cNvPicPr preferRelativeResize="0"/>
          <p:nvPr/>
        </p:nvPicPr>
        <p:blipFill rotWithShape="1">
          <a:blip r:embed="rId4">
            <a:alphaModFix/>
          </a:blip>
          <a:srcRect b="0" l="0" r="50712" t="0"/>
          <a:stretch/>
        </p:blipFill>
        <p:spPr>
          <a:xfrm>
            <a:off x="856525" y="1434900"/>
            <a:ext cx="5000241" cy="5283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0" name="Google Shape;1560;g2c90ac76a32_0_2990"/>
          <p:cNvPicPr preferRelativeResize="0"/>
          <p:nvPr/>
        </p:nvPicPr>
        <p:blipFill rotWithShape="1">
          <a:blip r:embed="rId4">
            <a:alphaModFix/>
          </a:blip>
          <a:srcRect b="45928" l="49409" r="23694" t="0"/>
          <a:stretch/>
        </p:blipFill>
        <p:spPr>
          <a:xfrm>
            <a:off x="6102450" y="1521375"/>
            <a:ext cx="2641776" cy="276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1" name="Google Shape;1561;g2c90ac76a32_0_2990"/>
          <p:cNvPicPr preferRelativeResize="0"/>
          <p:nvPr/>
        </p:nvPicPr>
        <p:blipFill rotWithShape="1">
          <a:blip r:embed="rId4">
            <a:alphaModFix/>
          </a:blip>
          <a:srcRect b="0" l="75991" r="0" t="50541"/>
          <a:stretch/>
        </p:blipFill>
        <p:spPr>
          <a:xfrm>
            <a:off x="5969825" y="4103900"/>
            <a:ext cx="2436730" cy="26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2" name="Google Shape;1562;g2c90ac76a32_0_2990"/>
          <p:cNvSpPr txBox="1"/>
          <p:nvPr/>
        </p:nvSpPr>
        <p:spPr>
          <a:xfrm>
            <a:off x="8912598" y="1423450"/>
            <a:ext cx="3266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Универсальный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справочник 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Что куда сдавать?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курсор.png" id="1563" name="Google Shape;1563;g2c90ac76a32_0_29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2700000">
            <a:off x="10888028" y="2958815"/>
            <a:ext cx="895647" cy="1422497"/>
          </a:xfrm>
          <a:prstGeom prst="rect">
            <a:avLst/>
          </a:prstGeom>
          <a:noFill/>
          <a:ln>
            <a:noFill/>
          </a:ln>
        </p:spPr>
      </p:pic>
      <p:sp>
        <p:nvSpPr>
          <p:cNvPr id="1564" name="Google Shape;1564;g2c90ac76a32_0_2990"/>
          <p:cNvSpPr txBox="1"/>
          <p:nvPr/>
        </p:nvSpPr>
        <p:spPr>
          <a:xfrm>
            <a:off x="8810651" y="2356220"/>
            <a:ext cx="208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13335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ru-RU" sz="2000" u="sng"/>
              <a:t>sobirator.ru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5" name="Google Shape;1565;g2c90ac76a32_0_29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12600" y="2850498"/>
            <a:ext cx="1709625" cy="17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6" name="Google Shape;1566;g2c90ac76a32_0_2990"/>
          <p:cNvSpPr/>
          <p:nvPr/>
        </p:nvSpPr>
        <p:spPr>
          <a:xfrm>
            <a:off x="782875" y="1517525"/>
            <a:ext cx="2641800" cy="2614200"/>
          </a:xfrm>
          <a:prstGeom prst="rect">
            <a:avLst/>
          </a:prstGeom>
          <a:noFill/>
          <a:ln cap="flat" cmpd="sng" w="9525">
            <a:solidFill>
              <a:srgbClr val="0070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7" name="Google Shape;1567;g2c90ac76a32_0_2990"/>
          <p:cNvSpPr/>
          <p:nvPr/>
        </p:nvSpPr>
        <p:spPr>
          <a:xfrm>
            <a:off x="3449875" y="1517525"/>
            <a:ext cx="2641800" cy="2614200"/>
          </a:xfrm>
          <a:prstGeom prst="rect">
            <a:avLst/>
          </a:prstGeom>
          <a:noFill/>
          <a:ln cap="flat" cmpd="sng" w="9525">
            <a:solidFill>
              <a:srgbClr val="0070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8" name="Google Shape;1568;g2c90ac76a32_0_2990"/>
          <p:cNvSpPr/>
          <p:nvPr/>
        </p:nvSpPr>
        <p:spPr>
          <a:xfrm>
            <a:off x="6116875" y="1517525"/>
            <a:ext cx="2641800" cy="2614200"/>
          </a:xfrm>
          <a:prstGeom prst="rect">
            <a:avLst/>
          </a:prstGeom>
          <a:noFill/>
          <a:ln cap="flat" cmpd="sng" w="9525">
            <a:solidFill>
              <a:srgbClr val="0070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9" name="Google Shape;1569;g2c90ac76a32_0_2990"/>
          <p:cNvSpPr/>
          <p:nvPr/>
        </p:nvSpPr>
        <p:spPr>
          <a:xfrm>
            <a:off x="782875" y="4184525"/>
            <a:ext cx="2641800" cy="2614200"/>
          </a:xfrm>
          <a:prstGeom prst="rect">
            <a:avLst/>
          </a:prstGeom>
          <a:noFill/>
          <a:ln cap="flat" cmpd="sng" w="9525">
            <a:solidFill>
              <a:srgbClr val="0070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0" name="Google Shape;1570;g2c90ac76a32_0_2990"/>
          <p:cNvSpPr/>
          <p:nvPr/>
        </p:nvSpPr>
        <p:spPr>
          <a:xfrm>
            <a:off x="3449875" y="4184525"/>
            <a:ext cx="2641800" cy="2614200"/>
          </a:xfrm>
          <a:prstGeom prst="rect">
            <a:avLst/>
          </a:prstGeom>
          <a:noFill/>
          <a:ln cap="flat" cmpd="sng" w="9525">
            <a:solidFill>
              <a:srgbClr val="0070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1" name="Google Shape;1571;g2c90ac76a32_0_2990"/>
          <p:cNvSpPr/>
          <p:nvPr/>
        </p:nvSpPr>
        <p:spPr>
          <a:xfrm>
            <a:off x="6116875" y="4184525"/>
            <a:ext cx="2641800" cy="2614200"/>
          </a:xfrm>
          <a:prstGeom prst="rect">
            <a:avLst/>
          </a:prstGeom>
          <a:noFill/>
          <a:ln cap="flat" cmpd="sng" w="9525">
            <a:solidFill>
              <a:srgbClr val="0070B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2" name="Google Shape;1572;g2c90ac76a32_0_2990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573" name="Google Shape;1573;g2c90ac76a32_0_299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7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78" name="Google Shape;1578;g2c90ac76a32_0_301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579" name="Google Shape;1579;g2c90ac76a32_0_30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80" name="Google Shape;1580;g2c90ac76a32_0_301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81" name="Google Shape;1581;g2c90ac76a32_0_3015"/>
          <p:cNvSpPr/>
          <p:nvPr/>
        </p:nvSpPr>
        <p:spPr>
          <a:xfrm>
            <a:off x="770550" y="1602100"/>
            <a:ext cx="4000200" cy="13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900" lIns="34900" spcFirstLastPara="1" rIns="34900" wrap="square" tIns="34900">
            <a:noAutofit/>
          </a:bodyPr>
          <a:lstStyle/>
          <a:p>
            <a:pPr indent="-1651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около 60 видов вторсырья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65100" lvl="0" marL="152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около 30 категорий на повторное использование и благотворительность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2" name="Google Shape;1582;g2c90ac76a32_0_3015"/>
          <p:cNvPicPr preferRelativeResize="0"/>
          <p:nvPr/>
        </p:nvPicPr>
        <p:blipFill rotWithShape="1">
          <a:blip r:embed="rId4">
            <a:alphaModFix/>
          </a:blip>
          <a:srcRect b="5299" l="0" r="0" t="26314"/>
          <a:stretch/>
        </p:blipFill>
        <p:spPr>
          <a:xfrm>
            <a:off x="4770774" y="836771"/>
            <a:ext cx="7421226" cy="36715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566;gdd7a06f751_0_964" id="1583" name="Google Shape;1583;g2c90ac76a32_0_30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80885" y="1681705"/>
            <a:ext cx="5107102" cy="5328297"/>
          </a:xfrm>
          <a:prstGeom prst="rect">
            <a:avLst/>
          </a:prstGeom>
          <a:noFill/>
          <a:ln>
            <a:noFill/>
          </a:ln>
        </p:spPr>
      </p:pic>
      <p:sp>
        <p:nvSpPr>
          <p:cNvPr id="1584" name="Google Shape;1584;g2c90ac76a32_0_3015"/>
          <p:cNvSpPr txBox="1"/>
          <p:nvPr/>
        </p:nvSpPr>
        <p:spPr>
          <a:xfrm>
            <a:off x="770551" y="841025"/>
            <a:ext cx="40002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90025" spcFirstLastPara="1" rIns="9002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>
                <a:solidFill>
                  <a:srgbClr val="0070B6"/>
                </a:solidFill>
              </a:rPr>
              <a:t>Экоцентр</a:t>
            </a:r>
            <a:endParaRPr sz="4000">
              <a:solidFill>
                <a:srgbClr val="0070B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t/>
            </a:r>
            <a:endParaRPr sz="4000">
              <a:solidFill>
                <a:srgbClr val="0070B6"/>
              </a:solidFill>
            </a:endParaRPr>
          </a:p>
        </p:txBody>
      </p:sp>
      <p:sp>
        <p:nvSpPr>
          <p:cNvPr id="1585" name="Google Shape;1585;g2c90ac76a32_0_3015"/>
          <p:cNvSpPr txBox="1"/>
          <p:nvPr/>
        </p:nvSpPr>
        <p:spPr>
          <a:xfrm>
            <a:off x="770551" y="5793793"/>
            <a:ext cx="43629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вывоз вторсырья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1016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курсор.png" id="1586" name="Google Shape;1586;g2c90ac76a32_0_30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700000">
            <a:off x="2395393" y="4086590"/>
            <a:ext cx="577165" cy="916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7" name="Google Shape;1587;g2c90ac76a32_0_30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0550" y="5318625"/>
            <a:ext cx="3651994" cy="433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Google Shape;1588;g2c90ac76a32_0_3015"/>
          <p:cNvPicPr preferRelativeResize="0"/>
          <p:nvPr/>
        </p:nvPicPr>
        <p:blipFill rotWithShape="1">
          <a:blip r:embed="rId8">
            <a:alphaModFix/>
          </a:blip>
          <a:srcRect b="797" l="0" r="0" t="787"/>
          <a:stretch/>
        </p:blipFill>
        <p:spPr>
          <a:xfrm>
            <a:off x="4770768" y="4598608"/>
            <a:ext cx="7192320" cy="1873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9" name="Google Shape;1589;g2c90ac76a32_0_30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 rot="9627249">
            <a:off x="6332231" y="5371958"/>
            <a:ext cx="7640892" cy="3282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0" name="Google Shape;1590;g2c90ac76a32_0_30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0550" y="3649900"/>
            <a:ext cx="1359300" cy="135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1" name="Google Shape;1591;g2c90ac76a32_0_3015"/>
          <p:cNvSpPr txBox="1"/>
          <p:nvPr/>
        </p:nvSpPr>
        <p:spPr>
          <a:xfrm>
            <a:off x="2077150" y="3813475"/>
            <a:ext cx="26112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1016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ru-RU" sz="18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sobirator.ru/spisok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2" name="Google Shape;1592;g2c90ac76a32_0_3015"/>
          <p:cNvSpPr txBox="1"/>
          <p:nvPr/>
        </p:nvSpPr>
        <p:spPr>
          <a:xfrm>
            <a:off x="770550" y="2958900"/>
            <a:ext cx="34047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4000">
                <a:solidFill>
                  <a:srgbClr val="0070B6"/>
                </a:solidFill>
              </a:rPr>
              <a:t>Инструкция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3" name="Google Shape;1593;g2c90ac76a32_0_3015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594" name="Google Shape;1594;g2c90ac76a32_0_301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8" name="Shape 1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9" name="Google Shape;1599;g2c90ac76a32_0_3038"/>
          <p:cNvSpPr txBox="1"/>
          <p:nvPr/>
        </p:nvSpPr>
        <p:spPr>
          <a:xfrm>
            <a:off x="6206275" y="6353825"/>
            <a:ext cx="36408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0025" lIns="120025" spcFirstLastPara="1" rIns="120025" wrap="square" tIns="120025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4"/>
              <a:buFont typeface="Arial"/>
              <a:buNone/>
            </a:pPr>
            <a:r>
              <a:rPr b="1" lang="ru-RU" sz="2004">
                <a:solidFill>
                  <a:srgbClr val="3F3F3F"/>
                </a:solidFill>
              </a:rPr>
              <a:t>kapoosta.ru</a:t>
            </a:r>
            <a:r>
              <a:rPr b="1" i="0" lang="ru-RU" sz="2004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2004">
              <a:solidFill>
                <a:srgbClr val="3F3F3F"/>
              </a:solidFill>
            </a:endParaRPr>
          </a:p>
        </p:txBody>
      </p:sp>
      <p:sp>
        <p:nvSpPr>
          <p:cNvPr id="1600" name="Google Shape;1600;g2c90ac76a32_0_3038"/>
          <p:cNvSpPr txBox="1"/>
          <p:nvPr/>
        </p:nvSpPr>
        <p:spPr>
          <a:xfrm>
            <a:off x="893979" y="5006496"/>
            <a:ext cx="4120800" cy="63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0025" lIns="120025" spcFirstLastPara="1" rIns="120025" wrap="square" tIns="1200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-RU" sz="1950">
                <a:solidFill>
                  <a:srgbClr val="3F3F3F"/>
                </a:solidFill>
              </a:rPr>
              <a:t>+1Город (Полезный Город)</a:t>
            </a:r>
            <a:endParaRPr b="1" sz="2004">
              <a:solidFill>
                <a:srgbClr val="3F3F3F"/>
              </a:solidFill>
            </a:endParaRPr>
          </a:p>
        </p:txBody>
      </p:sp>
      <p:sp>
        <p:nvSpPr>
          <p:cNvPr id="1601" name="Google Shape;1601;g2c90ac76a32_0_3038"/>
          <p:cNvSpPr txBox="1"/>
          <p:nvPr/>
        </p:nvSpPr>
        <p:spPr>
          <a:xfrm>
            <a:off x="5260597" y="5133"/>
            <a:ext cx="2419800" cy="74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4975" lIns="90025" spcFirstLastPara="1" rIns="90025" wrap="square" tIns="44975">
            <a:norm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4"/>
              <a:buFont typeface="Arial"/>
              <a:buNone/>
            </a:pPr>
            <a:r>
              <a:t/>
            </a:r>
            <a:endParaRPr b="0" i="0" sz="1404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2" name="Google Shape;1602;g2c90ac76a32_0_3038"/>
          <p:cNvSpPr txBox="1"/>
          <p:nvPr/>
        </p:nvSpPr>
        <p:spPr>
          <a:xfrm>
            <a:off x="893983" y="932804"/>
            <a:ext cx="107844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4975" lIns="90025" spcFirstLastPara="1" rIns="90025" wrap="square" tIns="449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Пункты приема по всей России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9"/>
              <a:buFont typeface="Arial"/>
              <a:buNone/>
            </a:pPr>
            <a:r>
              <a:t/>
            </a:r>
            <a:endParaRPr b="0" i="0" sz="3909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Рисунок 16" id="1603" name="Google Shape;1603;g2c90ac76a32_0_30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04" name="Google Shape;1604;g2c90ac76a32_0_303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605" name="Google Shape;1605;g2c90ac76a32_0_303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606" name="Google Shape;1606;g2c90ac76a32_0_30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4200" y="1762054"/>
            <a:ext cx="6018630" cy="333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Google Shape;1607;g2c90ac76a32_0_3038"/>
          <p:cNvPicPr preferRelativeResize="0"/>
          <p:nvPr/>
        </p:nvPicPr>
        <p:blipFill rotWithShape="1">
          <a:blip r:embed="rId5">
            <a:alphaModFix/>
          </a:blip>
          <a:srcRect b="0" l="9008" r="3868" t="0"/>
          <a:stretch/>
        </p:blipFill>
        <p:spPr>
          <a:xfrm>
            <a:off x="6206275" y="2194700"/>
            <a:ext cx="5804223" cy="40093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Google Shape;1608;g2c90ac76a32_0_3038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609" name="Google Shape;1609;g2c90ac76a32_0_30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3" name="Shape 1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4" name="Google Shape;1614;g2c90ac76a32_0_29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6675" y="1999164"/>
            <a:ext cx="3721972" cy="372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Google Shape;1615;g2c90ac76a32_0_29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6150" y="1999176"/>
            <a:ext cx="3721972" cy="3721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6" name="Google Shape;1616;g2c90ac76a32_0_296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617" name="Google Shape;1617;g2c90ac76a32_0_29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8" name="Google Shape;1618;g2c90ac76a32_0_296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19" name="Google Shape;1619;g2c90ac76a32_0_2968"/>
          <p:cNvSpPr txBox="1"/>
          <p:nvPr>
            <p:ph type="title"/>
          </p:nvPr>
        </p:nvSpPr>
        <p:spPr>
          <a:xfrm>
            <a:off x="1258800" y="0"/>
            <a:ext cx="39489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ОСНОВЫ РСО</a:t>
            </a:r>
            <a:endParaRPr/>
          </a:p>
        </p:txBody>
      </p:sp>
      <p:sp>
        <p:nvSpPr>
          <p:cNvPr id="1620" name="Google Shape;1620;g2c90ac76a32_0_2968"/>
          <p:cNvSpPr txBox="1"/>
          <p:nvPr/>
        </p:nvSpPr>
        <p:spPr>
          <a:xfrm>
            <a:off x="1961699" y="6031850"/>
            <a:ext cx="236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Компостировать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1" name="Google Shape;1621;g2c90ac76a32_0_2968"/>
          <p:cNvSpPr txBox="1"/>
          <p:nvPr/>
        </p:nvSpPr>
        <p:spPr>
          <a:xfrm>
            <a:off x="7675954" y="6030589"/>
            <a:ext cx="174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Измельчать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479;p50" id="1622" name="Google Shape;1622;g2c90ac76a32_0_2968"/>
          <p:cNvPicPr preferRelativeResize="0"/>
          <p:nvPr/>
        </p:nvPicPr>
        <p:blipFill rotWithShape="1">
          <a:blip r:embed="rId5">
            <a:alphaModFix/>
          </a:blip>
          <a:srcRect b="563" l="19032" r="4748" t="563"/>
          <a:stretch/>
        </p:blipFill>
        <p:spPr>
          <a:xfrm>
            <a:off x="1410746" y="2022654"/>
            <a:ext cx="3796915" cy="3796894"/>
          </a:xfrm>
          <a:custGeom>
            <a:rect b="b" l="l" r="r" t="t"/>
            <a:pathLst>
              <a:path extrusionOk="0" h="20595" w="19679">
                <a:moveTo>
                  <a:pt x="9838" y="0"/>
                </a:moveTo>
                <a:cubicBezTo>
                  <a:pt x="7320" y="0"/>
                  <a:pt x="4803" y="1005"/>
                  <a:pt x="2881" y="3016"/>
                </a:cubicBezTo>
                <a:cubicBezTo>
                  <a:pt x="-961" y="7037"/>
                  <a:pt x="-961" y="13558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8"/>
                  <a:pt x="20639" y="7037"/>
                  <a:pt x="16797" y="3016"/>
                </a:cubicBezTo>
                <a:cubicBezTo>
                  <a:pt x="14875" y="1005"/>
                  <a:pt x="12356" y="0"/>
                  <a:pt x="9838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Рисунок 18" id="1623" name="Google Shape;1623;g2c90ac76a32_0_2968"/>
          <p:cNvPicPr preferRelativeResize="0"/>
          <p:nvPr/>
        </p:nvPicPr>
        <p:blipFill rotWithShape="1">
          <a:blip r:embed="rId6">
            <a:alphaModFix/>
          </a:blip>
          <a:srcRect b="485" l="2948" r="26504" t="475"/>
          <a:stretch/>
        </p:blipFill>
        <p:spPr>
          <a:xfrm>
            <a:off x="6285804" y="2019331"/>
            <a:ext cx="3803606" cy="3803433"/>
          </a:xfrm>
          <a:custGeom>
            <a:rect b="b" l="l" r="r" t="t"/>
            <a:pathLst>
              <a:path extrusionOk="0" h="20595" w="19679">
                <a:moveTo>
                  <a:pt x="9840" y="0"/>
                </a:moveTo>
                <a:cubicBezTo>
                  <a:pt x="7322" y="0"/>
                  <a:pt x="4802" y="1004"/>
                  <a:pt x="2881" y="3015"/>
                </a:cubicBezTo>
                <a:cubicBezTo>
                  <a:pt x="-961" y="7036"/>
                  <a:pt x="-961" y="13557"/>
                  <a:pt x="2881" y="17579"/>
                </a:cubicBezTo>
                <a:cubicBezTo>
                  <a:pt x="6724" y="21600"/>
                  <a:pt x="12954" y="21600"/>
                  <a:pt x="16797" y="17579"/>
                </a:cubicBezTo>
                <a:cubicBezTo>
                  <a:pt x="20639" y="13557"/>
                  <a:pt x="20639" y="7036"/>
                  <a:pt x="16797" y="3015"/>
                </a:cubicBezTo>
                <a:cubicBezTo>
                  <a:pt x="14876" y="1004"/>
                  <a:pt x="12358" y="0"/>
                  <a:pt x="984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624" name="Google Shape;1624;g2c90ac76a32_0_2968"/>
          <p:cNvSpPr txBox="1"/>
          <p:nvPr/>
        </p:nvSpPr>
        <p:spPr>
          <a:xfrm>
            <a:off x="757861" y="824215"/>
            <a:ext cx="5276400" cy="6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Пищевые отходы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мусорка.png" id="1625" name="Google Shape;1625;g2c90ac76a32_0_29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929170" y="956120"/>
            <a:ext cx="1067420" cy="942961"/>
          </a:xfrm>
          <a:prstGeom prst="rect">
            <a:avLst/>
          </a:prstGeom>
          <a:noFill/>
          <a:ln>
            <a:noFill/>
          </a:ln>
        </p:spPr>
      </p:pic>
      <p:sp>
        <p:nvSpPr>
          <p:cNvPr id="1626" name="Google Shape;1626;g2c90ac76a32_0_2968"/>
          <p:cNvSpPr txBox="1"/>
          <p:nvPr/>
        </p:nvSpPr>
        <p:spPr>
          <a:xfrm>
            <a:off x="8980621" y="911123"/>
            <a:ext cx="2169300" cy="12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00"/>
              <a:buFont typeface="Arial"/>
              <a:buNone/>
            </a:pPr>
            <a:r>
              <a:rPr b="1" i="0" lang="ru-RU" sz="7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34%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27" name="Google Shape;1627;g2c90ac76a32_0_2968"/>
          <p:cNvCxnSpPr/>
          <p:nvPr/>
        </p:nvCxnSpPr>
        <p:spPr>
          <a:xfrm>
            <a:off x="4390279" y="6219466"/>
            <a:ext cx="3140700" cy="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med" w="med" type="stealth"/>
            <a:tailEnd len="med" w="med" type="stealth"/>
          </a:ln>
        </p:spPr>
      </p:cxnSp>
      <p:pic>
        <p:nvPicPr>
          <p:cNvPr descr="Рисунок 3" id="1628" name="Google Shape;1628;g2c90ac76a32_0_2968"/>
          <p:cNvPicPr preferRelativeResize="0"/>
          <p:nvPr/>
        </p:nvPicPr>
        <p:blipFill rotWithShape="1">
          <a:blip r:embed="rId8">
            <a:alphaModFix/>
          </a:blip>
          <a:srcRect b="20933" l="18011" r="15477" t="6354"/>
          <a:stretch/>
        </p:blipFill>
        <p:spPr>
          <a:xfrm>
            <a:off x="10929173" y="5635996"/>
            <a:ext cx="1067426" cy="11669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629" name="Google Shape;1629;g2c90ac76a32_0_296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3" name="Shape 1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Google Shape;1634;g2c90ac76a32_0_3055"/>
          <p:cNvSpPr/>
          <p:nvPr/>
        </p:nvSpPr>
        <p:spPr>
          <a:xfrm>
            <a:off x="0" y="-109900"/>
            <a:ext cx="12428400" cy="7223700"/>
          </a:xfrm>
          <a:prstGeom prst="rect">
            <a:avLst/>
          </a:prstGeom>
          <a:solidFill>
            <a:srgbClr val="0071B6"/>
          </a:solidFill>
          <a:ln cap="flat" cmpd="sng" w="19050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Google Shape;1635;g2c90ac76a32_0_3055"/>
          <p:cNvSpPr txBox="1"/>
          <p:nvPr>
            <p:ph idx="12" type="sldNum"/>
          </p:nvPr>
        </p:nvSpPr>
        <p:spPr>
          <a:xfrm>
            <a:off x="135443" y="121628"/>
            <a:ext cx="4998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fld id="{00000000-1234-1234-1234-123412341234}" type="slidenum">
              <a:rPr lang="ru-RU" sz="2800">
                <a:solidFill>
                  <a:srgbClr val="0070B6"/>
                </a:solidFill>
              </a:rPr>
              <a:t>‹#›</a:t>
            </a:fld>
            <a:endParaRPr/>
          </a:p>
        </p:txBody>
      </p:sp>
      <p:cxnSp>
        <p:nvCxnSpPr>
          <p:cNvPr id="1636" name="Google Shape;1636;g2c90ac76a32_0_305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637" name="Google Shape;1637;g2c90ac76a32_0_3055"/>
          <p:cNvCxnSpPr/>
          <p:nvPr/>
        </p:nvCxnSpPr>
        <p:spPr>
          <a:xfrm rot="10800000">
            <a:off x="4770769" y="-61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638" name="Google Shape;1638;g2c90ac76a32_0_3055"/>
          <p:cNvCxnSpPr/>
          <p:nvPr/>
        </p:nvCxnSpPr>
        <p:spPr>
          <a:xfrm rot="10800000">
            <a:off x="770561" y="-60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1639" name="Google Shape;1639;g2c90ac76a32_0_30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0" name="Google Shape;1640;g2c90ac76a32_0_305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41" name="Google Shape;1641;g2c90ac76a32_0_3055"/>
          <p:cNvSpPr txBox="1"/>
          <p:nvPr>
            <p:ph type="title"/>
          </p:nvPr>
        </p:nvSpPr>
        <p:spPr>
          <a:xfrm>
            <a:off x="1258800" y="0"/>
            <a:ext cx="14364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0070B6"/>
                </a:solidFill>
              </a:rPr>
              <a:t>РСО</a:t>
            </a:r>
            <a:endParaRPr/>
          </a:p>
        </p:txBody>
      </p:sp>
      <p:sp>
        <p:nvSpPr>
          <p:cNvPr id="1642" name="Google Shape;1642;g2c90ac76a32_0_3055"/>
          <p:cNvSpPr txBox="1"/>
          <p:nvPr/>
        </p:nvSpPr>
        <p:spPr>
          <a:xfrm>
            <a:off x="2238532" y="5132"/>
            <a:ext cx="16293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раздельный сбор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отходов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Google Shape;1643;g2c90ac76a32_0_3055"/>
          <p:cNvSpPr/>
          <p:nvPr/>
        </p:nvSpPr>
        <p:spPr>
          <a:xfrm>
            <a:off x="1839863" y="5430223"/>
            <a:ext cx="274320" cy="301752"/>
          </a:xfrm>
          <a:custGeom>
            <a:rect b="b" l="l" r="r" t="t"/>
            <a:pathLst>
              <a:path extrusionOk="0" h="21600" w="21600">
                <a:moveTo>
                  <a:pt x="0" y="11782"/>
                </a:moveTo>
                <a:lnTo>
                  <a:pt x="5400" y="11782"/>
                </a:lnTo>
                <a:lnTo>
                  <a:pt x="5400" y="0"/>
                </a:lnTo>
                <a:lnTo>
                  <a:pt x="16200" y="0"/>
                </a:lnTo>
                <a:lnTo>
                  <a:pt x="16200" y="11782"/>
                </a:lnTo>
                <a:lnTo>
                  <a:pt x="21600" y="117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4" name="Google Shape;1644;g2c90ac76a32_0_3055"/>
          <p:cNvSpPr txBox="1"/>
          <p:nvPr/>
        </p:nvSpPr>
        <p:spPr>
          <a:xfrm>
            <a:off x="1295707" y="5756880"/>
            <a:ext cx="126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сокращай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5" name="Google Shape;1645;g2c90ac76a32_0_3055"/>
          <p:cNvSpPr txBox="1"/>
          <p:nvPr/>
        </p:nvSpPr>
        <p:spPr>
          <a:xfrm>
            <a:off x="3462682" y="5812899"/>
            <a:ext cx="1379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используй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повторно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g2c90ac76a32_0_3055"/>
          <p:cNvSpPr txBox="1"/>
          <p:nvPr/>
        </p:nvSpPr>
        <p:spPr>
          <a:xfrm>
            <a:off x="5688046" y="5756554"/>
            <a:ext cx="15864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отдавай 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переработку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Google Shape;1647;g2c90ac76a32_0_3055"/>
          <p:cNvSpPr txBox="1"/>
          <p:nvPr/>
        </p:nvSpPr>
        <p:spPr>
          <a:xfrm>
            <a:off x="7909802" y="5734936"/>
            <a:ext cx="2449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REACT – реагируй,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создавай спрос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слайд 61.png" id="1648" name="Google Shape;1648;g2c90ac76a32_0_30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6662" y="1988669"/>
            <a:ext cx="9718675" cy="28806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9" name="Google Shape;1649;g2c90ac76a32_0_305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1650" name="Google Shape;1650;g2c90ac76a32_0_305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191;gdd7a06f751_0_103" id="1651" name="Google Shape;1651;g2c90ac76a32_0_30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1002" y="219227"/>
            <a:ext cx="2229488" cy="301282"/>
          </a:xfrm>
          <a:prstGeom prst="rect">
            <a:avLst/>
          </a:prstGeom>
          <a:noFill/>
          <a:ln>
            <a:noFill/>
          </a:ln>
        </p:spPr>
      </p:pic>
      <p:sp>
        <p:nvSpPr>
          <p:cNvPr id="1652" name="Google Shape;1652;g2c90ac76a32_0_3055"/>
          <p:cNvSpPr txBox="1"/>
          <p:nvPr/>
        </p:nvSpPr>
        <p:spPr>
          <a:xfrm>
            <a:off x="770552" y="824225"/>
            <a:ext cx="93147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Научился разделять, и на этом всё?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3" name="Google Shape;1653;g2c90ac76a32_0_3055"/>
          <p:cNvSpPr/>
          <p:nvPr/>
        </p:nvSpPr>
        <p:spPr>
          <a:xfrm>
            <a:off x="3894795" y="5430223"/>
            <a:ext cx="274320" cy="301752"/>
          </a:xfrm>
          <a:custGeom>
            <a:rect b="b" l="l" r="r" t="t"/>
            <a:pathLst>
              <a:path extrusionOk="0" h="21600" w="21600">
                <a:moveTo>
                  <a:pt x="0" y="11782"/>
                </a:moveTo>
                <a:lnTo>
                  <a:pt x="5400" y="11782"/>
                </a:lnTo>
                <a:lnTo>
                  <a:pt x="5400" y="0"/>
                </a:lnTo>
                <a:lnTo>
                  <a:pt x="16200" y="0"/>
                </a:lnTo>
                <a:lnTo>
                  <a:pt x="16200" y="11782"/>
                </a:lnTo>
                <a:lnTo>
                  <a:pt x="21600" y="117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4" name="Google Shape;1654;g2c90ac76a32_0_3055"/>
          <p:cNvSpPr/>
          <p:nvPr/>
        </p:nvSpPr>
        <p:spPr>
          <a:xfrm>
            <a:off x="6191027" y="5430223"/>
            <a:ext cx="274320" cy="301752"/>
          </a:xfrm>
          <a:custGeom>
            <a:rect b="b" l="l" r="r" t="t"/>
            <a:pathLst>
              <a:path extrusionOk="0" h="21600" w="21600">
                <a:moveTo>
                  <a:pt x="0" y="11782"/>
                </a:moveTo>
                <a:lnTo>
                  <a:pt x="5400" y="11782"/>
                </a:lnTo>
                <a:lnTo>
                  <a:pt x="5400" y="0"/>
                </a:lnTo>
                <a:lnTo>
                  <a:pt x="16200" y="0"/>
                </a:lnTo>
                <a:lnTo>
                  <a:pt x="16200" y="11782"/>
                </a:lnTo>
                <a:lnTo>
                  <a:pt x="21600" y="11782"/>
                </a:lnTo>
                <a:lnTo>
                  <a:pt x="10800" y="2160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55" name="Google Shape;1655;g2c90ac76a32_0_3055"/>
          <p:cNvGrpSpPr/>
          <p:nvPr/>
        </p:nvGrpSpPr>
        <p:grpSpPr>
          <a:xfrm rot="-2700000">
            <a:off x="7399612" y="5992176"/>
            <a:ext cx="308754" cy="308831"/>
            <a:chOff x="-57" y="-57"/>
            <a:chExt cx="308757" cy="308834"/>
          </a:xfrm>
        </p:grpSpPr>
        <p:sp>
          <p:nvSpPr>
            <p:cNvPr id="1656" name="Google Shape;1656;g2c90ac76a32_0_3055"/>
            <p:cNvSpPr/>
            <p:nvPr/>
          </p:nvSpPr>
          <p:spPr>
            <a:xfrm rot="-2700000">
              <a:off x="-36145" y="126503"/>
              <a:ext cx="380989" cy="555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g2c90ac76a32_0_3055"/>
            <p:cNvSpPr/>
            <p:nvPr/>
          </p:nvSpPr>
          <p:spPr>
            <a:xfrm rot="-8100000">
              <a:off x="-36201" y="126637"/>
              <a:ext cx="380989" cy="5557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8" name="Google Shape;1658;g2c90ac76a32_0_3055"/>
          <p:cNvSpPr txBox="1"/>
          <p:nvPr/>
        </p:nvSpPr>
        <p:spPr>
          <a:xfrm>
            <a:off x="1143400" y="4962150"/>
            <a:ext cx="162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REDUCE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Google Shape;1659;g2c90ac76a32_0_3055"/>
          <p:cNvSpPr txBox="1"/>
          <p:nvPr/>
        </p:nvSpPr>
        <p:spPr>
          <a:xfrm>
            <a:off x="3443598" y="4962150"/>
            <a:ext cx="121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REUSE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Google Shape;1660;g2c90ac76a32_0_3055"/>
          <p:cNvSpPr txBox="1"/>
          <p:nvPr/>
        </p:nvSpPr>
        <p:spPr>
          <a:xfrm>
            <a:off x="5363475" y="4962150"/>
            <a:ext cx="191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RECYCLE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1" name="Google Shape;1661;g2c90ac76a32_0_30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94873" y="1023814"/>
            <a:ext cx="1215624" cy="12156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миф 10.png" id="1662" name="Google Shape;1662;g2c90ac76a32_0_30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22189" y="1001363"/>
            <a:ext cx="1205282" cy="1315288"/>
          </a:xfrm>
          <a:prstGeom prst="rect">
            <a:avLst/>
          </a:prstGeom>
          <a:noFill/>
          <a:ln>
            <a:noFill/>
          </a:ln>
        </p:spPr>
      </p:pic>
      <p:sp>
        <p:nvSpPr>
          <p:cNvPr id="1663" name="Google Shape;1663;g2c90ac76a32_0_3055"/>
          <p:cNvSpPr txBox="1"/>
          <p:nvPr>
            <p:ph type="title"/>
          </p:nvPr>
        </p:nvSpPr>
        <p:spPr>
          <a:xfrm>
            <a:off x="1258800" y="0"/>
            <a:ext cx="27123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ru-RU" sz="2800">
                <a:solidFill>
                  <a:srgbClr val="FFFFFF"/>
                </a:solidFill>
              </a:rPr>
              <a:t>ОСНОВЫ РСО</a:t>
            </a:r>
            <a:endParaRPr/>
          </a:p>
        </p:txBody>
      </p:sp>
      <p:pic>
        <p:nvPicPr>
          <p:cNvPr descr="Изображение выглядит как текст&#10;&#10;Автоматически созданное описание" id="1664" name="Google Shape;1664;g2c90ac76a32_0_305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69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70" name="Google Shape;1670;g2c90ac76a32_0_3436"/>
          <p:cNvCxnSpPr/>
          <p:nvPr/>
        </p:nvCxnSpPr>
        <p:spPr>
          <a:xfrm flipH="1" rot="10800000">
            <a:off x="7202900" y="375800"/>
            <a:ext cx="4658700" cy="75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71" name="Google Shape;1671;g2c90ac76a32_0_3436"/>
          <p:cNvCxnSpPr/>
          <p:nvPr/>
        </p:nvCxnSpPr>
        <p:spPr>
          <a:xfrm>
            <a:off x="375559" y="6517283"/>
            <a:ext cx="114768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72" name="Google Shape;1672;g2c90ac76a32_0_3436"/>
          <p:cNvCxnSpPr/>
          <p:nvPr/>
        </p:nvCxnSpPr>
        <p:spPr>
          <a:xfrm>
            <a:off x="11852255" y="375741"/>
            <a:ext cx="0" cy="61512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73" name="Google Shape;1673;g2c90ac76a32_0_3436"/>
          <p:cNvCxnSpPr/>
          <p:nvPr/>
        </p:nvCxnSpPr>
        <p:spPr>
          <a:xfrm>
            <a:off x="375559" y="961503"/>
            <a:ext cx="0" cy="5565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674" name="Google Shape;1674;g2c90ac76a32_0_3436"/>
          <p:cNvCxnSpPr/>
          <p:nvPr/>
        </p:nvCxnSpPr>
        <p:spPr>
          <a:xfrm>
            <a:off x="876600" y="4735338"/>
            <a:ext cx="72249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675" name="Google Shape;1675;g2c90ac76a32_0_34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5559" y="325056"/>
            <a:ext cx="3809999" cy="50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6" name="Google Shape;1676;g2c90ac76a32_0_3436"/>
          <p:cNvCxnSpPr/>
          <p:nvPr/>
        </p:nvCxnSpPr>
        <p:spPr>
          <a:xfrm>
            <a:off x="375559" y="4735338"/>
            <a:ext cx="60066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lg" w="lg" type="stealth"/>
          </a:ln>
        </p:spPr>
      </p:cxnSp>
      <p:sp>
        <p:nvSpPr>
          <p:cNvPr id="1677" name="Google Shape;1677;g2c90ac76a32_0_3436"/>
          <p:cNvSpPr txBox="1"/>
          <p:nvPr/>
        </p:nvSpPr>
        <p:spPr>
          <a:xfrm>
            <a:off x="604150" y="1789300"/>
            <a:ext cx="6006600" cy="25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928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ru-RU" sz="4500">
                <a:solidFill>
                  <a:schemeClr val="lt1"/>
                </a:solidFill>
              </a:rPr>
              <a:t>Принципы экологичного образа жизни</a:t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678" name="Google Shape;1678;g2c90ac76a32_0_34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8562" y="-83074"/>
            <a:ext cx="2792751" cy="1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9" name="Google Shape;1679;g2c90ac76a32_0_3436"/>
          <p:cNvPicPr preferRelativeResize="0"/>
          <p:nvPr/>
        </p:nvPicPr>
        <p:blipFill rotWithShape="1">
          <a:blip r:embed="rId6">
            <a:alphaModFix/>
          </a:blip>
          <a:srcRect b="0" l="0" r="3306" t="0"/>
          <a:stretch/>
        </p:blipFill>
        <p:spPr>
          <a:xfrm>
            <a:off x="5766150" y="-205700"/>
            <a:ext cx="6959252" cy="7063698"/>
          </a:xfrm>
          <a:prstGeom prst="rect">
            <a:avLst/>
          </a:prstGeom>
          <a:noFill/>
          <a:ln>
            <a:noFill/>
          </a:ln>
        </p:spPr>
      </p:pic>
      <p:sp>
        <p:nvSpPr>
          <p:cNvPr id="1680" name="Google Shape;1680;g2c90ac76a32_0_3436"/>
          <p:cNvSpPr txBox="1"/>
          <p:nvPr/>
        </p:nvSpPr>
        <p:spPr>
          <a:xfrm>
            <a:off x="824528" y="4956713"/>
            <a:ext cx="3392700" cy="4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ru-RU" sz="2400">
                <a:solidFill>
                  <a:srgbClr val="FFFFFF"/>
                </a:solidFill>
              </a:rPr>
              <a:t>Валерия Сидорова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1" name="Google Shape;1681;g2c90ac76a32_0_3436"/>
          <p:cNvSpPr txBox="1"/>
          <p:nvPr/>
        </p:nvSpPr>
        <p:spPr>
          <a:xfrm>
            <a:off x="824527" y="5329591"/>
            <a:ext cx="5732700" cy="8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ru-RU" sz="1600">
                <a:solidFill>
                  <a:srgbClr val="FFFFFF"/>
                </a:solidFill>
              </a:rPr>
              <a:t>руководитель отдела просвещения компании Собиратор</a:t>
            </a:r>
            <a:r>
              <a:rPr b="0" i="0" lang="ru-RU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2" name="Google Shape;1682;g2c90ac76a32_0_3436"/>
          <p:cNvSpPr txBox="1"/>
          <p:nvPr/>
        </p:nvSpPr>
        <p:spPr>
          <a:xfrm rot="-5400000">
            <a:off x="-480150" y="5215488"/>
            <a:ext cx="14100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СПИКЕР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3" name="Google Shape;1683;g2c90ac76a32_0_3436"/>
          <p:cNvSpPr txBox="1"/>
          <p:nvPr/>
        </p:nvSpPr>
        <p:spPr>
          <a:xfrm rot="-5400000">
            <a:off x="-255450" y="2843056"/>
            <a:ext cx="9606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ТЕМА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4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65" name="Google Shape;965;p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6" name="Google Shape;96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7" name="Google Shape;967;p8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8" name="Google Shape;968;p8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969" name="Google Shape;969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49200" y="1889575"/>
            <a:ext cx="3277373" cy="4028449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8"/>
          <p:cNvSpPr/>
          <p:nvPr/>
        </p:nvSpPr>
        <p:spPr>
          <a:xfrm>
            <a:off x="0" y="824225"/>
            <a:ext cx="12192000" cy="1201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«Зелёная точка» даёт возможность передать вторсырьё на переработку и увидеть этапы дальнейшего превращение вторсырья в новый предмет.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Посетители получают возможность применить знания на практике, убедиться, что вторсырьё — ценный ресурс.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1" name="Google Shape;971;p8"/>
          <p:cNvPicPr preferRelativeResize="0"/>
          <p:nvPr/>
        </p:nvPicPr>
        <p:blipFill rotWithShape="1">
          <a:blip r:embed="rId5">
            <a:alphaModFix/>
          </a:blip>
          <a:srcRect b="2989" l="5865" r="8626" t="5021"/>
          <a:stretch/>
        </p:blipFill>
        <p:spPr>
          <a:xfrm>
            <a:off x="8053385" y="2110200"/>
            <a:ext cx="3957115" cy="4400601"/>
          </a:xfrm>
          <a:prstGeom prst="rect">
            <a:avLst/>
          </a:prstGeom>
          <a:noFill/>
          <a:ln>
            <a:noFill/>
          </a:ln>
        </p:spPr>
      </p:pic>
      <p:sp>
        <p:nvSpPr>
          <p:cNvPr id="972" name="Google Shape;972;p8"/>
          <p:cNvSpPr txBox="1"/>
          <p:nvPr/>
        </p:nvSpPr>
        <p:spPr>
          <a:xfrm>
            <a:off x="6367925" y="5778250"/>
            <a:ext cx="39570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наглядная выставка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этапов переработки вторсырья 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новый предмет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8"/>
          <p:cNvSpPr txBox="1"/>
          <p:nvPr>
            <p:ph type="title"/>
          </p:nvPr>
        </p:nvSpPr>
        <p:spPr>
          <a:xfrm>
            <a:off x="1269499" y="0"/>
            <a:ext cx="4107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«ЗЕЛЁНАЯ ТОЧКА»</a:t>
            </a:r>
            <a:endParaRPr/>
          </a:p>
        </p:txBody>
      </p:sp>
      <p:sp>
        <p:nvSpPr>
          <p:cNvPr id="974" name="Google Shape;974;p8"/>
          <p:cNvSpPr txBox="1"/>
          <p:nvPr/>
        </p:nvSpPr>
        <p:spPr>
          <a:xfrm>
            <a:off x="4269171" y="725"/>
            <a:ext cx="26574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боксы и выставка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5" name="Google Shape;975;p8"/>
          <p:cNvPicPr preferRelativeResize="0"/>
          <p:nvPr/>
        </p:nvPicPr>
        <p:blipFill rotWithShape="1">
          <a:blip r:embed="rId4">
            <a:alphaModFix/>
          </a:blip>
          <a:srcRect b="0" l="18378" r="18617" t="0"/>
          <a:stretch/>
        </p:blipFill>
        <p:spPr>
          <a:xfrm>
            <a:off x="2127760" y="2025725"/>
            <a:ext cx="2064940" cy="4028449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8"/>
          <p:cNvSpPr txBox="1"/>
          <p:nvPr/>
        </p:nvSpPr>
        <p:spPr>
          <a:xfrm>
            <a:off x="1899200" y="6133500"/>
            <a:ext cx="2847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>
                <a:solidFill>
                  <a:schemeClr val="dk1"/>
                </a:solidFill>
              </a:rPr>
              <a:t>3</a:t>
            </a:r>
            <a:r>
              <a:rPr b="0" i="0" lang="ru-RU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бокса для сбора редких видов вторсырья</a:t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7" name="Google Shape;977;p8"/>
          <p:cNvPicPr preferRelativeResize="0"/>
          <p:nvPr/>
        </p:nvPicPr>
        <p:blipFill rotWithShape="1">
          <a:blip r:embed="rId4">
            <a:alphaModFix/>
          </a:blip>
          <a:srcRect b="0" l="17010" r="17436" t="0"/>
          <a:stretch/>
        </p:blipFill>
        <p:spPr>
          <a:xfrm>
            <a:off x="70825" y="2105050"/>
            <a:ext cx="2148275" cy="40284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978" name="Google Shape;97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7" name="Shape 1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Google Shape;1688;g2c90ac76a32_0_4436"/>
          <p:cNvSpPr txBox="1"/>
          <p:nvPr>
            <p:ph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9" name="Google Shape;1689;g2c90ac76a32_0_4436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248;p8" id="1690" name="Google Shape;1690;g2c90ac76a32_0_44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6"/>
            <a:ext cx="2178156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1" name="Google Shape;1691;g2c90ac76a32_0_4436"/>
          <p:cNvCxnSpPr/>
          <p:nvPr/>
        </p:nvCxnSpPr>
        <p:spPr>
          <a:xfrm>
            <a:off x="0" y="824214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92" name="Google Shape;1692;g2c90ac76a32_0_4436"/>
          <p:cNvSpPr/>
          <p:nvPr/>
        </p:nvSpPr>
        <p:spPr>
          <a:xfrm>
            <a:off x="7896330" y="2670819"/>
            <a:ext cx="1298400" cy="38190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>
            <a:noFill/>
          </a:ln>
          <a:effectLst>
            <a:outerShdw blurRad="38100" rotWithShape="0" dir="5400000" dist="23000">
              <a:srgbClr val="FFFFFF">
                <a:alpha val="32940"/>
              </a:srgbClr>
            </a:outerShdw>
          </a:effectLst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256;p13" id="1693" name="Google Shape;1693;g2c90ac76a32_0_44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0860" y="1487504"/>
            <a:ext cx="10893942" cy="5315852"/>
          </a:xfrm>
          <a:prstGeom prst="rect">
            <a:avLst/>
          </a:prstGeom>
          <a:noFill/>
          <a:ln>
            <a:noFill/>
          </a:ln>
        </p:spPr>
      </p:pic>
      <p:sp>
        <p:nvSpPr>
          <p:cNvPr id="1694" name="Google Shape;1694;g2c90ac76a32_0_4436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Google Shape;1695;g2c90ac76a32_0_4436"/>
          <p:cNvSpPr txBox="1"/>
          <p:nvPr/>
        </p:nvSpPr>
        <p:spPr>
          <a:xfrm>
            <a:off x="612552" y="815942"/>
            <a:ext cx="76734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Собственная ответственность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696" name="Google Shape;1696;g2c90ac76a32_0_44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1" name="Google Shape;1701;g2c90ac76a32_0_44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24213"/>
            <a:ext cx="3420002" cy="60800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2" name="Google Shape;1702;g2c90ac76a32_0_445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298;gd8ddc73050_0_146" id="1703" name="Google Shape;1703;g2c90ac76a32_0_44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6"/>
            <a:ext cx="2178156" cy="294344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g2c90ac76a32_0_4450"/>
          <p:cNvSpPr txBox="1"/>
          <p:nvPr/>
        </p:nvSpPr>
        <p:spPr>
          <a:xfrm>
            <a:off x="4290573" y="1364306"/>
            <a:ext cx="5219700" cy="15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b="1" i="0" lang="ru-RU" sz="55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RE</a:t>
            </a:r>
            <a:r>
              <a:rPr b="1" i="0" lang="ru-RU" sz="55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ACT</a:t>
            </a:r>
            <a:endParaRPr b="0" i="0" sz="55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 b="0" i="0" sz="40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5" name="Google Shape;1705;g2c90ac76a32_0_4450"/>
          <p:cNvCxnSpPr/>
          <p:nvPr/>
        </p:nvCxnSpPr>
        <p:spPr>
          <a:xfrm>
            <a:off x="0" y="824214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06" name="Google Shape;1706;g2c90ac76a32_0_4450"/>
          <p:cNvSpPr txBox="1"/>
          <p:nvPr>
            <p:ph idx="1" type="body"/>
          </p:nvPr>
        </p:nvSpPr>
        <p:spPr>
          <a:xfrm>
            <a:off x="3831552" y="2632885"/>
            <a:ext cx="5470200" cy="35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Autofit/>
          </a:bodyPr>
          <a:lstStyle/>
          <a:p>
            <a:pPr indent="-3492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Голосуем рублем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#экоревизоры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609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2100" u="sng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</a:rPr>
              <a:t>О</a:t>
            </a:r>
            <a:r>
              <a:rPr lang="ru-RU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бращения производителям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t/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ru-RU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Петиции</a:t>
            </a:r>
            <a:endParaRPr sz="25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7" name="Google Shape;1707;g2c90ac76a32_0_4450"/>
          <p:cNvPicPr preferRelativeResize="0"/>
          <p:nvPr/>
        </p:nvPicPr>
        <p:blipFill rotWithShape="1">
          <a:blip r:embed="rId5">
            <a:alphaModFix/>
          </a:blip>
          <a:srcRect b="714" l="0" r="0" t="0"/>
          <a:stretch/>
        </p:blipFill>
        <p:spPr>
          <a:xfrm>
            <a:off x="8970664" y="826795"/>
            <a:ext cx="3147161" cy="6031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8" name="Google Shape;1708;g2c90ac76a32_0_44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0800000">
            <a:off x="3406489" y="2463104"/>
            <a:ext cx="884095" cy="52594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урсор.png" id="1709" name="Google Shape;1709;g2c90ac76a32_0_44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327249" y="1559091"/>
            <a:ext cx="898004" cy="1426240"/>
          </a:xfrm>
          <a:prstGeom prst="rect">
            <a:avLst/>
          </a:prstGeom>
          <a:noFill/>
          <a:ln>
            <a:noFill/>
          </a:ln>
        </p:spPr>
      </p:pic>
      <p:sp>
        <p:nvSpPr>
          <p:cNvPr id="1710" name="Google Shape;1710;g2c90ac76a32_0_4450"/>
          <p:cNvSpPr txBox="1"/>
          <p:nvPr>
            <p:ph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1" name="Google Shape;1711;g2c90ac76a32_0_4450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712" name="Google Shape;1712;g2c90ac76a32_0_44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6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2c90ac76a32_0_4467"/>
          <p:cNvSpPr/>
          <p:nvPr/>
        </p:nvSpPr>
        <p:spPr>
          <a:xfrm>
            <a:off x="-154" y="824213"/>
            <a:ext cx="1302300" cy="6033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3100" lIns="93100" spcFirstLastPara="1" rIns="93100" wrap="square" tIns="93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g2c90ac76a32_0_4467"/>
          <p:cNvSpPr/>
          <p:nvPr/>
        </p:nvSpPr>
        <p:spPr>
          <a:xfrm>
            <a:off x="9329548" y="1919745"/>
            <a:ext cx="2529900" cy="24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6550" lIns="93100" spcFirstLastPara="1" rIns="93100" wrap="square" tIns="46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g2c90ac76a32_0_4467"/>
          <p:cNvSpPr/>
          <p:nvPr/>
        </p:nvSpPr>
        <p:spPr>
          <a:xfrm>
            <a:off x="5548297" y="1919745"/>
            <a:ext cx="2529900" cy="24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6550" lIns="93100" spcFirstLastPara="1" rIns="93100" wrap="square" tIns="46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g2c90ac76a32_0_4467"/>
          <p:cNvSpPr/>
          <p:nvPr/>
        </p:nvSpPr>
        <p:spPr>
          <a:xfrm>
            <a:off x="1767058" y="1919745"/>
            <a:ext cx="2529900" cy="246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6550" lIns="93100" spcFirstLastPara="1" rIns="93100" wrap="square" tIns="46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1" name="Google Shape;1721;g2c90ac76a32_0_44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1091" y="1406664"/>
            <a:ext cx="2404234" cy="31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2" name="Google Shape;1722;g2c90ac76a32_0_44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114443" y="1668879"/>
            <a:ext cx="2681740" cy="28747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3" name="Google Shape;1723;g2c90ac76a32_0_4467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248;p8" id="1724" name="Google Shape;1724;g2c90ac76a32_0_44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0999" y="219226"/>
            <a:ext cx="2178156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25" name="Google Shape;1725;g2c90ac76a32_0_4467"/>
          <p:cNvCxnSpPr/>
          <p:nvPr/>
        </p:nvCxnSpPr>
        <p:spPr>
          <a:xfrm>
            <a:off x="0" y="824214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26" name="Google Shape;1726;g2c90ac76a32_0_4467"/>
          <p:cNvSpPr txBox="1"/>
          <p:nvPr/>
        </p:nvSpPr>
        <p:spPr>
          <a:xfrm>
            <a:off x="5333102" y="5115576"/>
            <a:ext cx="2960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Какую выбрать упаковку?</a:t>
            </a:r>
            <a:endParaRPr b="0" i="0" sz="16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7" name="Google Shape;1727;g2c90ac76a32_0_4467"/>
          <p:cNvSpPr txBox="1"/>
          <p:nvPr/>
        </p:nvSpPr>
        <p:spPr>
          <a:xfrm>
            <a:off x="9329548" y="5115577"/>
            <a:ext cx="25299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 lnSpcReduction="20000"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1600"/>
              <a:buFont typeface="Arial"/>
              <a:buNone/>
            </a:pPr>
            <a:r>
              <a:rPr b="1" i="0" lang="ru-RU" sz="16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Чем заменить одноразовое?</a:t>
            </a:r>
            <a:endParaRPr b="0" i="0" sz="18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g2c90ac76a32_0_4467"/>
          <p:cNvSpPr txBox="1"/>
          <p:nvPr>
            <p:ph idx="4294967295" type="body"/>
          </p:nvPr>
        </p:nvSpPr>
        <p:spPr>
          <a:xfrm>
            <a:off x="1898535" y="5094045"/>
            <a:ext cx="24609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r>
              <a:rPr b="1" lang="ru-RU" sz="1600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Нужно ли?</a:t>
            </a:r>
            <a:endParaRPr b="1" sz="1600">
              <a:solidFill>
                <a:srgbClr val="0070B6"/>
              </a:solidFill>
            </a:endParaRPr>
          </a:p>
        </p:txBody>
      </p:sp>
      <p:pic>
        <p:nvPicPr>
          <p:cNvPr descr="reduce.png" id="1729" name="Google Shape;1729;g2c90ac76a32_0_4467"/>
          <p:cNvPicPr preferRelativeResize="0"/>
          <p:nvPr/>
        </p:nvPicPr>
        <p:blipFill rotWithShape="1">
          <a:blip r:embed="rId6">
            <a:alphaModFix/>
          </a:blip>
          <a:srcRect b="23031" l="0" r="16798" t="4677"/>
          <a:stretch/>
        </p:blipFill>
        <p:spPr>
          <a:xfrm rot="-5400000">
            <a:off x="-2154750" y="3249828"/>
            <a:ext cx="5611675" cy="130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0" name="Google Shape;1730;g2c90ac76a32_0_44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61428" y="1352925"/>
            <a:ext cx="2992499" cy="3233938"/>
          </a:xfrm>
          <a:prstGeom prst="rect">
            <a:avLst/>
          </a:prstGeom>
          <a:noFill/>
          <a:ln>
            <a:noFill/>
          </a:ln>
        </p:spPr>
      </p:pic>
      <p:sp>
        <p:nvSpPr>
          <p:cNvPr id="1731" name="Google Shape;1731;g2c90ac76a32_0_4467"/>
          <p:cNvSpPr txBox="1"/>
          <p:nvPr>
            <p:ph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g2c90ac76a32_0_4467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733" name="Google Shape;1733;g2c90ac76a32_0_446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7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8" name="Google Shape;1738;g2c90ac76a32_0_44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35690"/>
            <a:ext cx="11758464" cy="57931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9" name="Google Shape;1739;g2c90ac76a32_0_4489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248;p8" id="1740" name="Google Shape;1740;g2c90ac76a32_0_44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6"/>
            <a:ext cx="2178156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1" name="Google Shape;1741;g2c90ac76a32_0_4489"/>
          <p:cNvCxnSpPr/>
          <p:nvPr/>
        </p:nvCxnSpPr>
        <p:spPr>
          <a:xfrm>
            <a:off x="0" y="824214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42" name="Google Shape;1742;g2c90ac76a32_0_4489"/>
          <p:cNvSpPr txBox="1"/>
          <p:nvPr/>
        </p:nvSpPr>
        <p:spPr>
          <a:xfrm>
            <a:off x="612552" y="815942"/>
            <a:ext cx="76734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Безболезненно попрощаться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3" name="Google Shape;1743;g2c90ac76a32_0_44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78201" y="1376607"/>
            <a:ext cx="11911265" cy="5298419"/>
          </a:xfrm>
          <a:prstGeom prst="rect">
            <a:avLst/>
          </a:prstGeom>
          <a:noFill/>
          <a:ln>
            <a:noFill/>
          </a:ln>
        </p:spPr>
      </p:pic>
      <p:sp>
        <p:nvSpPr>
          <p:cNvPr id="1744" name="Google Shape;1744;g2c90ac76a32_0_4489"/>
          <p:cNvSpPr txBox="1"/>
          <p:nvPr>
            <p:ph idx="4294967295"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Google Shape;1745;g2c90ac76a32_0_4489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746" name="Google Shape;1746;g2c90ac76a32_0_448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0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g2c90ac76a32_0_4503"/>
          <p:cNvSpPr/>
          <p:nvPr/>
        </p:nvSpPr>
        <p:spPr>
          <a:xfrm>
            <a:off x="376100" y="1838024"/>
            <a:ext cx="4433400" cy="4331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6550" lIns="93100" spcFirstLastPara="1" rIns="93100" wrap="square" tIns="46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2" name="Google Shape;1752;g2c90ac76a32_0_45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424" y="1916267"/>
            <a:ext cx="4331370" cy="4297529"/>
          </a:xfrm>
          <a:prstGeom prst="rect">
            <a:avLst/>
          </a:prstGeom>
          <a:noFill/>
          <a:ln>
            <a:noFill/>
          </a:ln>
        </p:spPr>
      </p:pic>
      <p:sp>
        <p:nvSpPr>
          <p:cNvPr id="1753" name="Google Shape;1753;g2c90ac76a32_0_4503"/>
          <p:cNvSpPr txBox="1"/>
          <p:nvPr/>
        </p:nvSpPr>
        <p:spPr>
          <a:xfrm>
            <a:off x="4888192" y="1898984"/>
            <a:ext cx="4728000" cy="23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spAutoFit/>
          </a:bodyPr>
          <a:lstStyle/>
          <a:p>
            <a:pPr indent="-2032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</a:pPr>
            <a:r>
              <a:rPr b="0" i="0" lang="ru-RU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Действительно ли я это хочу?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</a:pPr>
            <a:r>
              <a:rPr b="0" i="0" lang="ru-RU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Сделает ли меня эта покупка счастливее?</a:t>
            </a:r>
            <a:endParaRPr b="0" i="0" sz="2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032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</a:pPr>
            <a:r>
              <a:rPr b="0" i="0" lang="ru-RU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Действительно ли у меня есть эта потребность или она навязана?</a:t>
            </a:r>
            <a:endParaRPr b="0" i="0" sz="2200" u="none" cap="none" strike="noStrike">
              <a:solidFill>
                <a:srgbClr val="71C1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4" name="Google Shape;1754;g2c90ac76a32_0_450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248;p8" id="1755" name="Google Shape;1755;g2c90ac76a32_0_45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6"/>
            <a:ext cx="2178156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56" name="Google Shape;1756;g2c90ac76a32_0_4503"/>
          <p:cNvCxnSpPr/>
          <p:nvPr/>
        </p:nvCxnSpPr>
        <p:spPr>
          <a:xfrm>
            <a:off x="0" y="824214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57" name="Google Shape;1757;g2c90ac76a32_0_4503"/>
          <p:cNvSpPr txBox="1"/>
          <p:nvPr/>
        </p:nvSpPr>
        <p:spPr>
          <a:xfrm>
            <a:off x="771827" y="897982"/>
            <a:ext cx="76734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Рациональное потребление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8" name="Google Shape;1758;g2c90ac76a32_0_45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28374" y="1314575"/>
            <a:ext cx="2468415" cy="2973905"/>
          </a:xfrm>
          <a:prstGeom prst="rect">
            <a:avLst/>
          </a:prstGeom>
          <a:noFill/>
          <a:ln cap="flat" cmpd="sng" w="28575">
            <a:solidFill>
              <a:srgbClr val="0070B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oogle Shape;190;p26" id="1759" name="Google Shape;1759;g2c90ac76a32_0_4503"/>
          <p:cNvPicPr preferRelativeResize="0"/>
          <p:nvPr/>
        </p:nvPicPr>
        <p:blipFill rotWithShape="1">
          <a:blip r:embed="rId6">
            <a:alphaModFix/>
          </a:blip>
          <a:srcRect b="5571" l="3192" r="2901" t="5571"/>
          <a:stretch/>
        </p:blipFill>
        <p:spPr>
          <a:xfrm>
            <a:off x="7140786" y="4381650"/>
            <a:ext cx="4914181" cy="2325704"/>
          </a:xfrm>
          <a:prstGeom prst="rect">
            <a:avLst/>
          </a:prstGeom>
          <a:noFill/>
          <a:ln cap="flat" cmpd="sng" w="28575">
            <a:solidFill>
              <a:srgbClr val="0070B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Google Shape;191;p26" id="1760" name="Google Shape;1760;g2c90ac76a32_0_4503"/>
          <p:cNvPicPr preferRelativeResize="0"/>
          <p:nvPr/>
        </p:nvPicPr>
        <p:blipFill rotWithShape="1">
          <a:blip r:embed="rId7">
            <a:alphaModFix/>
          </a:blip>
          <a:srcRect b="5737" l="20007" r="5365" t="5728"/>
          <a:stretch/>
        </p:blipFill>
        <p:spPr>
          <a:xfrm>
            <a:off x="5048879" y="4381651"/>
            <a:ext cx="1954108" cy="2325704"/>
          </a:xfrm>
          <a:prstGeom prst="rect">
            <a:avLst/>
          </a:prstGeom>
          <a:noFill/>
          <a:ln cap="flat" cmpd="sng" w="28575">
            <a:solidFill>
              <a:srgbClr val="0070B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61" name="Google Shape;1761;g2c90ac76a32_0_4503"/>
          <p:cNvSpPr txBox="1"/>
          <p:nvPr>
            <p:ph idx="4294967295"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2" name="Google Shape;1762;g2c90ac76a32_0_4503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763" name="Google Shape;1763;g2c90ac76a32_0_450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7" name="Shape 1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8" name="Google Shape;1768;g2c90ac76a32_0_45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6217" y="1511442"/>
            <a:ext cx="4794607" cy="26199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198;p27" id="1769" name="Google Shape;1769;g2c90ac76a32_0_4521"/>
          <p:cNvPicPr preferRelativeResize="0"/>
          <p:nvPr/>
        </p:nvPicPr>
        <p:blipFill rotWithShape="1">
          <a:blip r:embed="rId4">
            <a:alphaModFix/>
          </a:blip>
          <a:srcRect b="0" l="2140" r="28129" t="0"/>
          <a:stretch/>
        </p:blipFill>
        <p:spPr>
          <a:xfrm>
            <a:off x="5311717" y="1238651"/>
            <a:ext cx="2551200" cy="2419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770" name="Google Shape;1770;g2c90ac76a32_0_4521"/>
          <p:cNvSpPr txBox="1"/>
          <p:nvPr/>
        </p:nvSpPr>
        <p:spPr>
          <a:xfrm>
            <a:off x="1113291" y="2211329"/>
            <a:ext cx="3696600" cy="9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ru-RU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“Все маркетологи мира бессильны против списка покупок”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1" name="Google Shape;1771;g2c90ac76a32_0_4521"/>
          <p:cNvSpPr txBox="1"/>
          <p:nvPr/>
        </p:nvSpPr>
        <p:spPr>
          <a:xfrm>
            <a:off x="739265" y="2183470"/>
            <a:ext cx="411300" cy="108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6C577"/>
              </a:buClr>
              <a:buSzPts val="6800"/>
              <a:buFont typeface="Arial"/>
              <a:buNone/>
            </a:pPr>
            <a:r>
              <a:rPr b="1" i="0" lang="ru-RU" sz="6800" u="none" cap="none" strike="noStrike">
                <a:solidFill>
                  <a:srgbClr val="137FC2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b="0" i="0" sz="18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гарольд.png" id="1772" name="Google Shape;1772;g2c90ac76a32_0_45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7753" y="3120947"/>
            <a:ext cx="5472974" cy="39441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3" name="Google Shape;1773;g2c90ac76a32_0_452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248;p8" id="1774" name="Google Shape;1774;g2c90ac76a32_0_45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80999" y="219226"/>
            <a:ext cx="2178156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5" name="Google Shape;1775;g2c90ac76a32_0_4521"/>
          <p:cNvCxnSpPr/>
          <p:nvPr/>
        </p:nvCxnSpPr>
        <p:spPr>
          <a:xfrm>
            <a:off x="0" y="824214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76" name="Google Shape;1776;g2c90ac76a32_0_4521"/>
          <p:cNvSpPr txBox="1"/>
          <p:nvPr/>
        </p:nvSpPr>
        <p:spPr>
          <a:xfrm>
            <a:off x="612552" y="815942"/>
            <a:ext cx="76734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Писать списки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7" name="Google Shape;1777;g2c90ac76a32_0_4521"/>
          <p:cNvPicPr preferRelativeResize="0"/>
          <p:nvPr/>
        </p:nvPicPr>
        <p:blipFill rotWithShape="1">
          <a:blip r:embed="rId7">
            <a:alphaModFix/>
          </a:blip>
          <a:srcRect b="38827" l="60744" r="13234" t="16367"/>
          <a:stretch/>
        </p:blipFill>
        <p:spPr>
          <a:xfrm>
            <a:off x="2880248" y="4370622"/>
            <a:ext cx="1116838" cy="1069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8" name="Google Shape;1778;g2c90ac76a32_0_45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483706" y="1108685"/>
            <a:ext cx="2419525" cy="2419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9" name="Google Shape;1779;g2c90ac76a32_0_45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37466" y="1931609"/>
            <a:ext cx="4003221" cy="4749876"/>
          </a:xfrm>
          <a:prstGeom prst="rect">
            <a:avLst/>
          </a:prstGeom>
          <a:noFill/>
          <a:ln>
            <a:noFill/>
          </a:ln>
        </p:spPr>
      </p:pic>
      <p:sp>
        <p:nvSpPr>
          <p:cNvPr id="1780" name="Google Shape;1780;g2c90ac76a32_0_4521"/>
          <p:cNvSpPr txBox="1"/>
          <p:nvPr>
            <p:ph idx="4294967295"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1" name="Google Shape;1781;g2c90ac76a32_0_4521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782" name="Google Shape;1782;g2c90ac76a32_0_45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oogle Shape;209;p28" id="1787" name="Google Shape;1787;g2c90ac76a32_0_45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7185" y="1054569"/>
            <a:ext cx="3890260" cy="57068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10;p28" id="1788" name="Google Shape;1788;g2c90ac76a32_0_45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94401" y="3925067"/>
            <a:ext cx="3901982" cy="29024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11;p28" id="1789" name="Google Shape;1789;g2c90ac76a32_0_45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56665" y="1054567"/>
            <a:ext cx="3937334" cy="261457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12;p28" id="1790" name="Google Shape;1790;g2c90ac76a32_0_45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0914" y="4421702"/>
            <a:ext cx="3086019" cy="24172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13;p28" id="1791" name="Google Shape;1791;g2c90ac76a32_0_45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9750" y="1054565"/>
            <a:ext cx="3096929" cy="31013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2" name="Google Shape;1792;g2c90ac76a32_0_454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248;p8" id="1793" name="Google Shape;1793;g2c90ac76a32_0_45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780999" y="219226"/>
            <a:ext cx="2178156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4" name="Google Shape;1794;g2c90ac76a32_0_4541"/>
          <p:cNvCxnSpPr/>
          <p:nvPr/>
        </p:nvCxnSpPr>
        <p:spPr>
          <a:xfrm>
            <a:off x="0" y="824214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795" name="Google Shape;1795;g2c90ac76a32_0_45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5663" y="1207795"/>
            <a:ext cx="1884922" cy="1884945"/>
          </a:xfrm>
          <a:prstGeom prst="rect">
            <a:avLst/>
          </a:prstGeom>
          <a:noFill/>
          <a:ln>
            <a:noFill/>
          </a:ln>
        </p:spPr>
      </p:pic>
      <p:sp>
        <p:nvSpPr>
          <p:cNvPr id="1796" name="Google Shape;1796;g2c90ac76a32_0_4541"/>
          <p:cNvSpPr txBox="1"/>
          <p:nvPr>
            <p:ph idx="4294967295"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g2c90ac76a32_0_4541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798" name="Google Shape;1798;g2c90ac76a32_0_454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2" name="Shape 1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3" name="Google Shape;1803;g2c90ac76a32_0_45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61221" y="1967380"/>
            <a:ext cx="3720365" cy="372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4" name="Google Shape;1804;g2c90ac76a32_0_45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64860" y="1967380"/>
            <a:ext cx="3720365" cy="372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5" name="Google Shape;1805;g2c90ac76a32_0_45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764" y="1877419"/>
            <a:ext cx="3899400" cy="3900300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Экомешочки для фруктов и овощей" id="1806" name="Google Shape;1806;g2c90ac76a32_0_45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08229" y="1884218"/>
            <a:ext cx="3900300" cy="3893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07" name="Google Shape;1807;g2c90ac76a32_0_45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83772" y="1877419"/>
            <a:ext cx="3899400" cy="39003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1808" name="Google Shape;1808;g2c90ac76a32_0_455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248;p8" id="1809" name="Google Shape;1809;g2c90ac76a32_0_455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80999" y="219226"/>
            <a:ext cx="2178156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10" name="Google Shape;1810;g2c90ac76a32_0_4558"/>
          <p:cNvCxnSpPr/>
          <p:nvPr/>
        </p:nvCxnSpPr>
        <p:spPr>
          <a:xfrm>
            <a:off x="0" y="824214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811" name="Google Shape;1811;g2c90ac76a32_0_4558"/>
          <p:cNvSpPr txBox="1"/>
          <p:nvPr/>
        </p:nvSpPr>
        <p:spPr>
          <a:xfrm>
            <a:off x="612551" y="815942"/>
            <a:ext cx="8846400" cy="89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Лучшая упаковка – её отсутствие!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g2c90ac76a32_0_4558"/>
          <p:cNvSpPr txBox="1"/>
          <p:nvPr>
            <p:ph idx="4294967295"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g2c90ac76a32_0_4558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814" name="Google Shape;1814;g2c90ac76a32_0_455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8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g2c90ac76a32_0_4575"/>
          <p:cNvSpPr/>
          <p:nvPr/>
        </p:nvSpPr>
        <p:spPr>
          <a:xfrm>
            <a:off x="-7786" y="1721256"/>
            <a:ext cx="12192000" cy="45021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3100" lIns="93100" spcFirstLastPara="1" rIns="93100" wrap="square" tIns="93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229;p30" id="1820" name="Google Shape;1820;g2c90ac76a32_0_45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3788026" y="1900502"/>
            <a:ext cx="4502266" cy="4162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32;p30" id="1821" name="Google Shape;1821;g2c90ac76a32_0_45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3232" y="1735067"/>
            <a:ext cx="3362679" cy="44835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233;p30" id="1822" name="Google Shape;1822;g2c90ac76a32_0_45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35767" y="1730568"/>
            <a:ext cx="3362679" cy="44835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3" name="Google Shape;1823;g2c90ac76a32_0_457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248;p8" id="1824" name="Google Shape;1824;g2c90ac76a32_0_457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80999" y="219226"/>
            <a:ext cx="2178156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5" name="Google Shape;1825;g2c90ac76a32_0_4575"/>
          <p:cNvCxnSpPr/>
          <p:nvPr/>
        </p:nvCxnSpPr>
        <p:spPr>
          <a:xfrm>
            <a:off x="0" y="824214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826" name="Google Shape;1826;g2c90ac76a32_0_4575"/>
          <p:cNvSpPr txBox="1"/>
          <p:nvPr/>
        </p:nvSpPr>
        <p:spPr>
          <a:xfrm>
            <a:off x="612552" y="815942"/>
            <a:ext cx="76734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Покупки в свою тару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g2c90ac76a32_0_4575"/>
          <p:cNvSpPr txBox="1"/>
          <p:nvPr>
            <p:ph idx="4294967295"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g2c90ac76a32_0_4575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829" name="Google Shape;1829;g2c90ac76a32_0_457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3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4" name="Google Shape;1834;g2c90ac76a32_0_45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8229" y="1363802"/>
            <a:ext cx="11080806" cy="52482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5" name="Google Shape;1835;g2c90ac76a32_0_4591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248;p8" id="1836" name="Google Shape;1836;g2c90ac76a32_0_45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6"/>
            <a:ext cx="2178156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7" name="Google Shape;1837;g2c90ac76a32_0_4591"/>
          <p:cNvCxnSpPr/>
          <p:nvPr/>
        </p:nvCxnSpPr>
        <p:spPr>
          <a:xfrm>
            <a:off x="0" y="824214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838" name="Google Shape;1838;g2c90ac76a32_0_4591"/>
          <p:cNvSpPr txBox="1"/>
          <p:nvPr/>
        </p:nvSpPr>
        <p:spPr>
          <a:xfrm>
            <a:off x="612552" y="815942"/>
            <a:ext cx="76734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Какая упаковка экологичнее?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9" name="Google Shape;1839;g2c90ac76a32_0_4591"/>
          <p:cNvSpPr/>
          <p:nvPr/>
        </p:nvSpPr>
        <p:spPr>
          <a:xfrm>
            <a:off x="932437" y="5489471"/>
            <a:ext cx="679800" cy="664200"/>
          </a:xfrm>
          <a:prstGeom prst="ellipse">
            <a:avLst/>
          </a:prstGeom>
          <a:solidFill>
            <a:srgbClr val="137FC2"/>
          </a:solidFill>
          <a:ln>
            <a:noFill/>
          </a:ln>
        </p:spPr>
        <p:txBody>
          <a:bodyPr anchorCtr="0" anchor="ctr" bIns="93100" lIns="93100" spcFirstLastPara="1" rIns="93100" wrap="square" tIns="93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ru-RU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0" name="Google Shape;1840;g2c90ac76a32_0_4591"/>
          <p:cNvSpPr/>
          <p:nvPr/>
        </p:nvSpPr>
        <p:spPr>
          <a:xfrm>
            <a:off x="3771951" y="5489471"/>
            <a:ext cx="679800" cy="664200"/>
          </a:xfrm>
          <a:prstGeom prst="ellipse">
            <a:avLst/>
          </a:prstGeom>
          <a:solidFill>
            <a:srgbClr val="137FC2"/>
          </a:solidFill>
          <a:ln>
            <a:noFill/>
          </a:ln>
        </p:spPr>
        <p:txBody>
          <a:bodyPr anchorCtr="0" anchor="ctr" bIns="93100" lIns="93100" spcFirstLastPara="1" rIns="93100" wrap="square" tIns="93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ru-RU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1" name="Google Shape;1841;g2c90ac76a32_0_4591"/>
          <p:cNvSpPr/>
          <p:nvPr/>
        </p:nvSpPr>
        <p:spPr>
          <a:xfrm>
            <a:off x="6192520" y="5489471"/>
            <a:ext cx="679800" cy="664200"/>
          </a:xfrm>
          <a:prstGeom prst="ellipse">
            <a:avLst/>
          </a:prstGeom>
          <a:solidFill>
            <a:srgbClr val="137FC2"/>
          </a:solidFill>
          <a:ln>
            <a:noFill/>
          </a:ln>
        </p:spPr>
        <p:txBody>
          <a:bodyPr anchorCtr="0" anchor="ctr" bIns="93100" lIns="93100" spcFirstLastPara="1" rIns="93100" wrap="square" tIns="93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ru-RU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2" name="Google Shape;1842;g2c90ac76a32_0_4591"/>
          <p:cNvSpPr/>
          <p:nvPr/>
        </p:nvSpPr>
        <p:spPr>
          <a:xfrm>
            <a:off x="8799278" y="5489471"/>
            <a:ext cx="679800" cy="664200"/>
          </a:xfrm>
          <a:prstGeom prst="ellipse">
            <a:avLst/>
          </a:prstGeom>
          <a:solidFill>
            <a:srgbClr val="137FC2"/>
          </a:solidFill>
          <a:ln>
            <a:noFill/>
          </a:ln>
        </p:spPr>
        <p:txBody>
          <a:bodyPr anchorCtr="0" anchor="ctr" bIns="93100" lIns="93100" spcFirstLastPara="1" rIns="93100" wrap="square" tIns="93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ru-RU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3" name="Google Shape;1843;g2c90ac76a32_0_45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577201" y="308683"/>
            <a:ext cx="2712819" cy="4650555"/>
          </a:xfrm>
          <a:prstGeom prst="rect">
            <a:avLst/>
          </a:prstGeom>
          <a:noFill/>
          <a:ln>
            <a:noFill/>
          </a:ln>
        </p:spPr>
      </p:pic>
      <p:sp>
        <p:nvSpPr>
          <p:cNvPr id="1844" name="Google Shape;1844;g2c90ac76a32_0_4591"/>
          <p:cNvSpPr txBox="1"/>
          <p:nvPr>
            <p:ph idx="4294967295"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5" name="Google Shape;1845;g2c90ac76a32_0_4591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846" name="Google Shape;1846;g2c90ac76a32_0_45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83" name="Google Shape;983;p6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4" name="Google Shape;98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5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5" name="Google Shape;985;p6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986" name="Google Shape;986;p6"/>
          <p:cNvSpPr/>
          <p:nvPr/>
        </p:nvSpPr>
        <p:spPr>
          <a:xfrm>
            <a:off x="0" y="824224"/>
            <a:ext cx="12192000" cy="10959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«Зелёная точка» в Добро.Центре привлекает внимание и вовлекает посетителей. Наполнение: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Интерактивные просветительские стенды о рациональном потреблении и экологичном образе жизни являются точкой входа для экологического просвещения. Каждый Добро.Центр получает набор из 3х стендов: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87" name="Google Shape;987;p6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88" name="Google Shape;988;p6"/>
          <p:cNvSpPr txBox="1"/>
          <p:nvPr>
            <p:ph type="title"/>
          </p:nvPr>
        </p:nvSpPr>
        <p:spPr>
          <a:xfrm>
            <a:off x="1269499" y="0"/>
            <a:ext cx="4107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«ЗЕЛЁНАЯ ТОЧКА»</a:t>
            </a:r>
            <a:endParaRPr/>
          </a:p>
        </p:txBody>
      </p:sp>
      <p:sp>
        <p:nvSpPr>
          <p:cNvPr id="989" name="Google Shape;989;p6"/>
          <p:cNvSpPr/>
          <p:nvPr/>
        </p:nvSpPr>
        <p:spPr>
          <a:xfrm>
            <a:off x="125" y="4010650"/>
            <a:ext cx="12192000" cy="2847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4472C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p6"/>
          <p:cNvSpPr txBox="1"/>
          <p:nvPr/>
        </p:nvSpPr>
        <p:spPr>
          <a:xfrm>
            <a:off x="348400" y="1999450"/>
            <a:ext cx="11577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1" name="Google Shape;99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800" y="2509873"/>
            <a:ext cx="3653660" cy="37265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992" name="Google Shape;992;p6"/>
          <p:cNvPicPr preferRelativeResize="0"/>
          <p:nvPr/>
        </p:nvPicPr>
        <p:blipFill rotWithShape="1">
          <a:blip r:embed="rId5">
            <a:alphaModFix/>
          </a:blip>
          <a:srcRect b="0" l="0" r="0" t="1497"/>
          <a:stretch/>
        </p:blipFill>
        <p:spPr>
          <a:xfrm>
            <a:off x="8236450" y="2509875"/>
            <a:ext cx="3724842" cy="37265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993" name="Google Shape;993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74628" y="2509873"/>
            <a:ext cx="3653647" cy="372125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sp>
        <p:nvSpPr>
          <p:cNvPr id="994" name="Google Shape;994;p6"/>
          <p:cNvSpPr txBox="1"/>
          <p:nvPr/>
        </p:nvSpPr>
        <p:spPr>
          <a:xfrm>
            <a:off x="4269171" y="725"/>
            <a:ext cx="26574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просветительские стенды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5" name="Google Shape;995;p6"/>
          <p:cNvSpPr/>
          <p:nvPr/>
        </p:nvSpPr>
        <p:spPr>
          <a:xfrm flipH="1" rot="1374551">
            <a:off x="9082209" y="4867966"/>
            <a:ext cx="2981258" cy="1833469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6"/>
          <p:cNvSpPr txBox="1"/>
          <p:nvPr/>
        </p:nvSpPr>
        <p:spPr>
          <a:xfrm>
            <a:off x="9010488" y="5495750"/>
            <a:ext cx="3000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-RU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Доступ к материалам </a:t>
            </a:r>
            <a:endParaRPr b="0" i="0" sz="1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ru-RU" sz="1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 платформе Добро.Университет 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997" name="Google Shape;997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0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51" name="Google Shape;1851;g2c90ac76a32_0_4609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52" name="Google Shape;1852;g2c90ac76a32_0_46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6"/>
            <a:ext cx="2178163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3" name="Google Shape;1853;g2c90ac76a32_0_4609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54" name="Google Shape;1854;g2c90ac76a32_0_4609"/>
          <p:cNvSpPr txBox="1"/>
          <p:nvPr/>
        </p:nvSpPr>
        <p:spPr>
          <a:xfrm>
            <a:off x="1070560" y="3313552"/>
            <a:ext cx="696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СТЕКЛО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5" name="Google Shape;1855;g2c90ac76a32_0_4609"/>
          <p:cNvSpPr txBox="1"/>
          <p:nvPr/>
        </p:nvSpPr>
        <p:spPr>
          <a:xfrm>
            <a:off x="2572485" y="3313552"/>
            <a:ext cx="728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МЕТАЛЛ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6" name="Google Shape;1856;g2c90ac76a32_0_4609"/>
          <p:cNvSpPr txBox="1"/>
          <p:nvPr/>
        </p:nvSpPr>
        <p:spPr>
          <a:xfrm>
            <a:off x="4042591" y="3313552"/>
            <a:ext cx="1269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ПЛАСТИКОВЫЕ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БУТЫЛКИ,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КАНИСТРЫ,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ФЛАКОНЫ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7" name="Google Shape;1857;g2c90ac76a32_0_4609"/>
          <p:cNvSpPr txBox="1"/>
          <p:nvPr/>
        </p:nvSpPr>
        <p:spPr>
          <a:xfrm>
            <a:off x="5639978" y="3313552"/>
            <a:ext cx="1269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ПЛАСТИКОВЫЕ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КОНТЕЙНЕРЫ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05 РР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8" name="Google Shape;1858;g2c90ac76a32_0_4609"/>
          <p:cNvSpPr txBox="1"/>
          <p:nvPr/>
        </p:nvSpPr>
        <p:spPr>
          <a:xfrm>
            <a:off x="7332826" y="3313552"/>
            <a:ext cx="78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БУМАГА,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КАРТОН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9" name="Google Shape;1859;g2c90ac76a32_0_4609"/>
          <p:cNvSpPr txBox="1"/>
          <p:nvPr/>
        </p:nvSpPr>
        <p:spPr>
          <a:xfrm>
            <a:off x="8707472" y="3313552"/>
            <a:ext cx="1378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МНОГОСЛОЙНАЯ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УПАКОВКА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g2c90ac76a32_0_4609"/>
          <p:cNvSpPr txBox="1"/>
          <p:nvPr/>
        </p:nvSpPr>
        <p:spPr>
          <a:xfrm>
            <a:off x="10304858" y="3313552"/>
            <a:ext cx="1494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ru-RU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ПРОЧИЙ ПЛАСТИК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g2c90ac76a32_0_4609"/>
          <p:cNvSpPr txBox="1"/>
          <p:nvPr/>
        </p:nvSpPr>
        <p:spPr>
          <a:xfrm>
            <a:off x="826476" y="5663149"/>
            <a:ext cx="14346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Условные обозначения: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собиратор_завод.png" id="1862" name="Google Shape;1862;g2c90ac76a32_0_46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5113" y="5927108"/>
            <a:ext cx="383354" cy="5562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биратор_знак переработки.png" id="1863" name="Google Shape;1863;g2c90ac76a32_0_46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12861" y="6161293"/>
            <a:ext cx="342775" cy="3349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биратор_человек.png" id="1864" name="Google Shape;1864;g2c90ac76a32_0_460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14885" y="6091517"/>
            <a:ext cx="174213" cy="425031"/>
          </a:xfrm>
          <a:prstGeom prst="rect">
            <a:avLst/>
          </a:prstGeom>
          <a:noFill/>
          <a:ln>
            <a:noFill/>
          </a:ln>
        </p:spPr>
      </p:pic>
      <p:sp>
        <p:nvSpPr>
          <p:cNvPr id="1865" name="Google Shape;1865;g2c90ac76a32_0_4609"/>
          <p:cNvSpPr txBox="1"/>
          <p:nvPr/>
        </p:nvSpPr>
        <p:spPr>
          <a:xfrm>
            <a:off x="1258619" y="6047088"/>
            <a:ext cx="1038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Экослед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от производства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g2c90ac76a32_0_4609"/>
          <p:cNvSpPr txBox="1"/>
          <p:nvPr/>
        </p:nvSpPr>
        <p:spPr>
          <a:xfrm>
            <a:off x="2633530" y="6047088"/>
            <a:ext cx="915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Безопасность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для человека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g2c90ac76a32_0_4609"/>
          <p:cNvSpPr txBox="1"/>
          <p:nvPr/>
        </p:nvSpPr>
        <p:spPr>
          <a:xfrm>
            <a:off x="4139283" y="6070647"/>
            <a:ext cx="1099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Возможность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и эффективность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ru-RU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переработки </a:t>
            </a:r>
            <a:endParaRPr b="0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g2c90ac76a32_0_4609"/>
          <p:cNvSpPr/>
          <p:nvPr/>
        </p:nvSpPr>
        <p:spPr>
          <a:xfrm>
            <a:off x="761837" y="4435828"/>
            <a:ext cx="315600" cy="157500"/>
          </a:xfrm>
          <a:prstGeom prst="rect">
            <a:avLst/>
          </a:prstGeom>
          <a:solidFill>
            <a:srgbClr val="3CA04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9" name="Google Shape;1869;g2c90ac76a32_0_4609"/>
          <p:cNvSpPr/>
          <p:nvPr/>
        </p:nvSpPr>
        <p:spPr>
          <a:xfrm>
            <a:off x="1121666" y="4435828"/>
            <a:ext cx="315600" cy="157500"/>
          </a:xfrm>
          <a:prstGeom prst="rect">
            <a:avLst/>
          </a:prstGeom>
          <a:solidFill>
            <a:srgbClr val="3CA04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0" name="Google Shape;1870;g2c90ac76a32_0_4609"/>
          <p:cNvSpPr/>
          <p:nvPr/>
        </p:nvSpPr>
        <p:spPr>
          <a:xfrm>
            <a:off x="1488496" y="4435828"/>
            <a:ext cx="315600" cy="157500"/>
          </a:xfrm>
          <a:prstGeom prst="rect">
            <a:avLst/>
          </a:prstGeom>
          <a:solidFill>
            <a:srgbClr val="3CA04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собиратор_завод.png" id="1871" name="Google Shape;1871;g2c90ac76a32_0_46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22715" y="4045037"/>
            <a:ext cx="225800" cy="331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биратор_человек.png" id="1872" name="Google Shape;1872;g2c90ac76a32_0_460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218683" y="4118612"/>
            <a:ext cx="103160" cy="2736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биратор_знак переработки.png" id="1873" name="Google Shape;1873;g2c90ac76a32_0_460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514119" y="4159695"/>
            <a:ext cx="241790" cy="241838"/>
          </a:xfrm>
          <a:prstGeom prst="rect">
            <a:avLst/>
          </a:prstGeom>
          <a:noFill/>
          <a:ln>
            <a:noFill/>
          </a:ln>
        </p:spPr>
      </p:pic>
      <p:sp>
        <p:nvSpPr>
          <p:cNvPr id="1874" name="Google Shape;1874;g2c90ac76a32_0_4609"/>
          <p:cNvSpPr/>
          <p:nvPr/>
        </p:nvSpPr>
        <p:spPr>
          <a:xfrm>
            <a:off x="2245638" y="4435828"/>
            <a:ext cx="315600" cy="157500"/>
          </a:xfrm>
          <a:prstGeom prst="rect">
            <a:avLst/>
          </a:prstGeom>
          <a:solidFill>
            <a:srgbClr val="E9E75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g2c90ac76a32_0_4609"/>
          <p:cNvSpPr/>
          <p:nvPr/>
        </p:nvSpPr>
        <p:spPr>
          <a:xfrm>
            <a:off x="2605467" y="4435828"/>
            <a:ext cx="315600" cy="157500"/>
          </a:xfrm>
          <a:prstGeom prst="rect">
            <a:avLst/>
          </a:prstGeom>
          <a:solidFill>
            <a:srgbClr val="3CA04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Google Shape;1876;g2c90ac76a32_0_4609"/>
          <p:cNvSpPr/>
          <p:nvPr/>
        </p:nvSpPr>
        <p:spPr>
          <a:xfrm>
            <a:off x="2972298" y="4435828"/>
            <a:ext cx="315600" cy="157500"/>
          </a:xfrm>
          <a:prstGeom prst="rect">
            <a:avLst/>
          </a:prstGeom>
          <a:solidFill>
            <a:srgbClr val="3CA04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собиратор_завод.png" id="1877" name="Google Shape;1877;g2c90ac76a32_0_46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06516" y="4045037"/>
            <a:ext cx="225798" cy="331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биратор_знак переработки.png" id="1878" name="Google Shape;1878;g2c90ac76a32_0_460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997920" y="4159695"/>
            <a:ext cx="241788" cy="241838"/>
          </a:xfrm>
          <a:prstGeom prst="rect">
            <a:avLst/>
          </a:prstGeom>
          <a:noFill/>
          <a:ln>
            <a:noFill/>
          </a:ln>
        </p:spPr>
      </p:pic>
      <p:sp>
        <p:nvSpPr>
          <p:cNvPr id="1879" name="Google Shape;1879;g2c90ac76a32_0_4609"/>
          <p:cNvSpPr/>
          <p:nvPr/>
        </p:nvSpPr>
        <p:spPr>
          <a:xfrm>
            <a:off x="3822865" y="4435828"/>
            <a:ext cx="315600" cy="157500"/>
          </a:xfrm>
          <a:prstGeom prst="rect">
            <a:avLst/>
          </a:prstGeom>
          <a:solidFill>
            <a:srgbClr val="E9E75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g2c90ac76a32_0_4609"/>
          <p:cNvSpPr/>
          <p:nvPr/>
        </p:nvSpPr>
        <p:spPr>
          <a:xfrm>
            <a:off x="4182695" y="4435828"/>
            <a:ext cx="315600" cy="157500"/>
          </a:xfrm>
          <a:prstGeom prst="rect">
            <a:avLst/>
          </a:prstGeom>
          <a:solidFill>
            <a:srgbClr val="3CA04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1" name="Google Shape;1881;g2c90ac76a32_0_4609"/>
          <p:cNvSpPr/>
          <p:nvPr/>
        </p:nvSpPr>
        <p:spPr>
          <a:xfrm>
            <a:off x="4549526" y="4435828"/>
            <a:ext cx="315600" cy="157500"/>
          </a:xfrm>
          <a:prstGeom prst="rect">
            <a:avLst/>
          </a:prstGeom>
          <a:solidFill>
            <a:srgbClr val="3CA04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собиратор_завод.png" id="1882" name="Google Shape;1882;g2c90ac76a32_0_46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883744" y="4045037"/>
            <a:ext cx="225798" cy="331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биратор_знак переработки.png" id="1883" name="Google Shape;1883;g2c90ac76a32_0_460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575149" y="4159695"/>
            <a:ext cx="241788" cy="241838"/>
          </a:xfrm>
          <a:prstGeom prst="rect">
            <a:avLst/>
          </a:prstGeom>
          <a:noFill/>
          <a:ln>
            <a:noFill/>
          </a:ln>
        </p:spPr>
      </p:pic>
      <p:sp>
        <p:nvSpPr>
          <p:cNvPr id="1884" name="Google Shape;1884;g2c90ac76a32_0_4609"/>
          <p:cNvSpPr/>
          <p:nvPr/>
        </p:nvSpPr>
        <p:spPr>
          <a:xfrm>
            <a:off x="5478980" y="4435828"/>
            <a:ext cx="315600" cy="157500"/>
          </a:xfrm>
          <a:prstGeom prst="rect">
            <a:avLst/>
          </a:prstGeom>
          <a:solidFill>
            <a:srgbClr val="E9E75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Google Shape;1885;g2c90ac76a32_0_4609"/>
          <p:cNvSpPr/>
          <p:nvPr/>
        </p:nvSpPr>
        <p:spPr>
          <a:xfrm>
            <a:off x="5838808" y="4435828"/>
            <a:ext cx="315600" cy="157500"/>
          </a:xfrm>
          <a:prstGeom prst="rect">
            <a:avLst/>
          </a:prstGeom>
          <a:solidFill>
            <a:srgbClr val="3CA04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g2c90ac76a32_0_4609"/>
          <p:cNvSpPr/>
          <p:nvPr/>
        </p:nvSpPr>
        <p:spPr>
          <a:xfrm>
            <a:off x="6205639" y="4435828"/>
            <a:ext cx="315600" cy="157500"/>
          </a:xfrm>
          <a:prstGeom prst="rect">
            <a:avLst/>
          </a:prstGeom>
          <a:solidFill>
            <a:srgbClr val="E9E751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собиратор_завод.png" id="1887" name="Google Shape;1887;g2c90ac76a32_0_46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539859" y="4045037"/>
            <a:ext cx="225798" cy="331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биратор_знак переработки.png" id="1888" name="Google Shape;1888;g2c90ac76a32_0_460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31263" y="4159695"/>
            <a:ext cx="241788" cy="241838"/>
          </a:xfrm>
          <a:prstGeom prst="rect">
            <a:avLst/>
          </a:prstGeom>
          <a:noFill/>
          <a:ln>
            <a:noFill/>
          </a:ln>
        </p:spPr>
      </p:pic>
      <p:sp>
        <p:nvSpPr>
          <p:cNvPr id="1889" name="Google Shape;1889;g2c90ac76a32_0_4609"/>
          <p:cNvSpPr/>
          <p:nvPr/>
        </p:nvSpPr>
        <p:spPr>
          <a:xfrm>
            <a:off x="7126739" y="4435828"/>
            <a:ext cx="315600" cy="157500"/>
          </a:xfrm>
          <a:prstGeom prst="rect">
            <a:avLst/>
          </a:prstGeom>
          <a:solidFill>
            <a:srgbClr val="FF5D2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0" name="Google Shape;1890;g2c90ac76a32_0_4609"/>
          <p:cNvSpPr/>
          <p:nvPr/>
        </p:nvSpPr>
        <p:spPr>
          <a:xfrm>
            <a:off x="7486568" y="4435828"/>
            <a:ext cx="315600" cy="157500"/>
          </a:xfrm>
          <a:prstGeom prst="rect">
            <a:avLst/>
          </a:prstGeom>
          <a:solidFill>
            <a:srgbClr val="3CA04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1" name="Google Shape;1891;g2c90ac76a32_0_4609"/>
          <p:cNvSpPr/>
          <p:nvPr/>
        </p:nvSpPr>
        <p:spPr>
          <a:xfrm>
            <a:off x="7853399" y="4435828"/>
            <a:ext cx="315600" cy="157500"/>
          </a:xfrm>
          <a:prstGeom prst="rect">
            <a:avLst/>
          </a:prstGeom>
          <a:solidFill>
            <a:srgbClr val="3CA04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собиратор_завод.png" id="1892" name="Google Shape;1892;g2c90ac76a32_0_46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87617" y="4045037"/>
            <a:ext cx="225800" cy="331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биратор_знак переработки.png" id="1893" name="Google Shape;1893;g2c90ac76a32_0_460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79020" y="4159695"/>
            <a:ext cx="241788" cy="241838"/>
          </a:xfrm>
          <a:prstGeom prst="rect">
            <a:avLst/>
          </a:prstGeom>
          <a:noFill/>
          <a:ln>
            <a:noFill/>
          </a:ln>
        </p:spPr>
      </p:pic>
      <p:sp>
        <p:nvSpPr>
          <p:cNvPr id="1894" name="Google Shape;1894;g2c90ac76a32_0_4609"/>
          <p:cNvSpPr/>
          <p:nvPr/>
        </p:nvSpPr>
        <p:spPr>
          <a:xfrm>
            <a:off x="8777796" y="4435828"/>
            <a:ext cx="315600" cy="157500"/>
          </a:xfrm>
          <a:prstGeom prst="rect">
            <a:avLst/>
          </a:prstGeom>
          <a:solidFill>
            <a:srgbClr val="FF5D2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Google Shape;1895;g2c90ac76a32_0_4609"/>
          <p:cNvSpPr/>
          <p:nvPr/>
        </p:nvSpPr>
        <p:spPr>
          <a:xfrm>
            <a:off x="9137626" y="4435828"/>
            <a:ext cx="315600" cy="157500"/>
          </a:xfrm>
          <a:prstGeom prst="rect">
            <a:avLst/>
          </a:prstGeom>
          <a:solidFill>
            <a:srgbClr val="3CA04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6" name="Google Shape;1896;g2c90ac76a32_0_4609"/>
          <p:cNvSpPr/>
          <p:nvPr/>
        </p:nvSpPr>
        <p:spPr>
          <a:xfrm>
            <a:off x="9504455" y="4435828"/>
            <a:ext cx="315600" cy="157500"/>
          </a:xfrm>
          <a:prstGeom prst="rect">
            <a:avLst/>
          </a:prstGeom>
          <a:solidFill>
            <a:srgbClr val="FF5D2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собиратор_завод.png" id="1897" name="Google Shape;1897;g2c90ac76a32_0_46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838674" y="4045037"/>
            <a:ext cx="225800" cy="331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биратор_знак переработки.png" id="1898" name="Google Shape;1898;g2c90ac76a32_0_460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530079" y="4159695"/>
            <a:ext cx="241788" cy="241838"/>
          </a:xfrm>
          <a:prstGeom prst="rect">
            <a:avLst/>
          </a:prstGeom>
          <a:noFill/>
          <a:ln>
            <a:noFill/>
          </a:ln>
        </p:spPr>
      </p:pic>
      <p:sp>
        <p:nvSpPr>
          <p:cNvPr id="1899" name="Google Shape;1899;g2c90ac76a32_0_4609"/>
          <p:cNvSpPr/>
          <p:nvPr/>
        </p:nvSpPr>
        <p:spPr>
          <a:xfrm>
            <a:off x="10307480" y="4435828"/>
            <a:ext cx="315600" cy="157500"/>
          </a:xfrm>
          <a:prstGeom prst="rect">
            <a:avLst/>
          </a:prstGeom>
          <a:solidFill>
            <a:srgbClr val="FF5D2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0" name="Google Shape;1900;g2c90ac76a32_0_4609"/>
          <p:cNvSpPr/>
          <p:nvPr/>
        </p:nvSpPr>
        <p:spPr>
          <a:xfrm>
            <a:off x="10667311" y="4435828"/>
            <a:ext cx="315600" cy="157500"/>
          </a:xfrm>
          <a:prstGeom prst="rect">
            <a:avLst/>
          </a:prstGeom>
          <a:solidFill>
            <a:srgbClr val="FF5D2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Google Shape;1901;g2c90ac76a32_0_4609"/>
          <p:cNvSpPr/>
          <p:nvPr/>
        </p:nvSpPr>
        <p:spPr>
          <a:xfrm>
            <a:off x="11034141" y="4435828"/>
            <a:ext cx="315600" cy="157500"/>
          </a:xfrm>
          <a:prstGeom prst="rect">
            <a:avLst/>
          </a:prstGeom>
          <a:solidFill>
            <a:srgbClr val="FF5D29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собиратор_завод.png" id="1902" name="Google Shape;1902;g2c90ac76a32_0_460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368360" y="4045037"/>
            <a:ext cx="225798" cy="3313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биратор_знак переработки.png" id="1903" name="Google Shape;1903;g2c90ac76a32_0_460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059764" y="4159695"/>
            <a:ext cx="241790" cy="24183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биратор_упаковка_2 2.png" id="1904" name="Google Shape;1904;g2c90ac76a32_0_460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60076" y="5048441"/>
            <a:ext cx="10532020" cy="62778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биратор_человек.png" id="1905" name="Google Shape;1905;g2c90ac76a32_0_460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11755" y="4118612"/>
            <a:ext cx="103160" cy="2736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биратор_человек.png" id="1906" name="Google Shape;1906;g2c90ac76a32_0_460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283028" y="4118612"/>
            <a:ext cx="103159" cy="2736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биратор_человек.png" id="1907" name="Google Shape;1907;g2c90ac76a32_0_460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48413" y="4118612"/>
            <a:ext cx="103160" cy="2736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биратор_человек.png" id="1908" name="Google Shape;1908;g2c90ac76a32_0_460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92856" y="4118612"/>
            <a:ext cx="103160" cy="2736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биратор_человек.png" id="1909" name="Google Shape;1909;g2c90ac76a32_0_460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243914" y="4118612"/>
            <a:ext cx="103160" cy="2736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обиратор_человек.png" id="1910" name="Google Shape;1910;g2c90ac76a32_0_460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73598" y="4118612"/>
            <a:ext cx="103160" cy="273657"/>
          </a:xfrm>
          <a:prstGeom prst="rect">
            <a:avLst/>
          </a:prstGeom>
          <a:noFill/>
          <a:ln>
            <a:noFill/>
          </a:ln>
        </p:spPr>
      </p:pic>
      <p:sp>
        <p:nvSpPr>
          <p:cNvPr id="1911" name="Google Shape;1911;g2c90ac76a32_0_4609"/>
          <p:cNvSpPr txBox="1"/>
          <p:nvPr>
            <p:ph idx="12" type="sldNum"/>
          </p:nvPr>
        </p:nvSpPr>
        <p:spPr>
          <a:xfrm>
            <a:off x="700500" y="3256796"/>
            <a:ext cx="4449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ru-RU" sz="2600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700"/>
          </a:p>
        </p:txBody>
      </p:sp>
      <p:sp>
        <p:nvSpPr>
          <p:cNvPr id="1912" name="Google Shape;1912;g2c90ac76a32_0_4609"/>
          <p:cNvSpPr txBox="1"/>
          <p:nvPr>
            <p:ph idx="12" type="sldNum"/>
          </p:nvPr>
        </p:nvSpPr>
        <p:spPr>
          <a:xfrm>
            <a:off x="2038700" y="3256796"/>
            <a:ext cx="4449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ru-RU" sz="2600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700"/>
          </a:p>
        </p:txBody>
      </p:sp>
      <p:sp>
        <p:nvSpPr>
          <p:cNvPr id="1913" name="Google Shape;1913;g2c90ac76a32_0_4609"/>
          <p:cNvSpPr txBox="1"/>
          <p:nvPr>
            <p:ph idx="12" type="sldNum"/>
          </p:nvPr>
        </p:nvSpPr>
        <p:spPr>
          <a:xfrm>
            <a:off x="3676900" y="3256796"/>
            <a:ext cx="4449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ru-RU" sz="2600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700"/>
          </a:p>
        </p:txBody>
      </p:sp>
      <p:sp>
        <p:nvSpPr>
          <p:cNvPr id="1914" name="Google Shape;1914;g2c90ac76a32_0_4609"/>
          <p:cNvSpPr txBox="1"/>
          <p:nvPr>
            <p:ph idx="12" type="sldNum"/>
          </p:nvPr>
        </p:nvSpPr>
        <p:spPr>
          <a:xfrm>
            <a:off x="5238900" y="3256796"/>
            <a:ext cx="4449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ru-RU" sz="2600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700"/>
          </a:p>
        </p:txBody>
      </p:sp>
      <p:sp>
        <p:nvSpPr>
          <p:cNvPr id="1915" name="Google Shape;1915;g2c90ac76a32_0_4609"/>
          <p:cNvSpPr txBox="1"/>
          <p:nvPr>
            <p:ph idx="12" type="sldNum"/>
          </p:nvPr>
        </p:nvSpPr>
        <p:spPr>
          <a:xfrm>
            <a:off x="6947100" y="3256796"/>
            <a:ext cx="4449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ru-RU" sz="2600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 sz="700"/>
          </a:p>
        </p:txBody>
      </p:sp>
      <p:sp>
        <p:nvSpPr>
          <p:cNvPr id="1916" name="Google Shape;1916;g2c90ac76a32_0_4609"/>
          <p:cNvSpPr txBox="1"/>
          <p:nvPr>
            <p:ph idx="12" type="sldNum"/>
          </p:nvPr>
        </p:nvSpPr>
        <p:spPr>
          <a:xfrm>
            <a:off x="8308412" y="3256796"/>
            <a:ext cx="4449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ru-RU" sz="2600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700"/>
          </a:p>
        </p:txBody>
      </p:sp>
      <p:sp>
        <p:nvSpPr>
          <p:cNvPr id="1917" name="Google Shape;1917;g2c90ac76a32_0_4609"/>
          <p:cNvSpPr txBox="1"/>
          <p:nvPr>
            <p:ph idx="12" type="sldNum"/>
          </p:nvPr>
        </p:nvSpPr>
        <p:spPr>
          <a:xfrm>
            <a:off x="9898237" y="3256796"/>
            <a:ext cx="4449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ru-RU" sz="2600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700"/>
          </a:p>
        </p:txBody>
      </p:sp>
      <p:sp>
        <p:nvSpPr>
          <p:cNvPr id="1918" name="Google Shape;1918;g2c90ac76a32_0_4609"/>
          <p:cNvSpPr txBox="1"/>
          <p:nvPr/>
        </p:nvSpPr>
        <p:spPr>
          <a:xfrm>
            <a:off x="612552" y="815942"/>
            <a:ext cx="76734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Как выбирать: гид по упаковке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9" name="Google Shape;1919;g2c90ac76a32_0_460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26475" y="1682316"/>
            <a:ext cx="10532024" cy="15582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1920" name="Google Shape;1920;g2c90ac76a32_0_460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21" name="Google Shape;1921;g2c90ac76a32_0_4609"/>
          <p:cNvSpPr txBox="1"/>
          <p:nvPr>
            <p:ph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2" name="Google Shape;1922;g2c90ac76a32_0_4609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6" name="Shape 1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g2c90ac76a32_0_4686"/>
          <p:cNvSpPr/>
          <p:nvPr/>
        </p:nvSpPr>
        <p:spPr>
          <a:xfrm>
            <a:off x="904368" y="2074420"/>
            <a:ext cx="3045900" cy="2961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6550" lIns="93100" spcFirstLastPara="1" rIns="93100" wrap="square" tIns="46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8" name="Google Shape;1928;g2c90ac76a32_0_4686"/>
          <p:cNvSpPr/>
          <p:nvPr/>
        </p:nvSpPr>
        <p:spPr>
          <a:xfrm>
            <a:off x="4559647" y="2074420"/>
            <a:ext cx="3045900" cy="2961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6550" lIns="93100" spcFirstLastPara="1" rIns="93100" wrap="square" tIns="46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9" name="Google Shape;1929;g2c90ac76a32_0_4686"/>
          <p:cNvSpPr/>
          <p:nvPr/>
        </p:nvSpPr>
        <p:spPr>
          <a:xfrm>
            <a:off x="8214938" y="2074420"/>
            <a:ext cx="3045900" cy="2961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6550" lIns="93100" spcFirstLastPara="1" rIns="93100" wrap="square" tIns="46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пакет_2.png" id="1930" name="Google Shape;1930;g2c90ac76a32_0_46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4107" y="1801984"/>
            <a:ext cx="2673894" cy="3451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аклейка Крестик PNG - AVATAN PLUS" id="1931" name="Google Shape;1931;g2c90ac76a32_0_46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8030" y="4681783"/>
            <a:ext cx="1219094" cy="12769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2" name="Google Shape;1932;g2c90ac76a32_0_4686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933" name="Google Shape;1933;g2c90ac76a32_0_46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0999" y="219226"/>
            <a:ext cx="2178163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4" name="Google Shape;1934;g2c90ac76a32_0_4686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35" name="Google Shape;1935;g2c90ac76a32_0_4686"/>
          <p:cNvSpPr txBox="1"/>
          <p:nvPr/>
        </p:nvSpPr>
        <p:spPr>
          <a:xfrm>
            <a:off x="612552" y="815942"/>
            <a:ext cx="76734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На кассе. Какой пакет взять?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6" name="Google Shape;1936;g2c90ac76a32_0_4686"/>
          <p:cNvSpPr/>
          <p:nvPr/>
        </p:nvSpPr>
        <p:spPr>
          <a:xfrm>
            <a:off x="932437" y="5489471"/>
            <a:ext cx="679800" cy="664200"/>
          </a:xfrm>
          <a:prstGeom prst="ellipse">
            <a:avLst/>
          </a:prstGeom>
          <a:solidFill>
            <a:srgbClr val="137FC2"/>
          </a:solidFill>
          <a:ln>
            <a:noFill/>
          </a:ln>
        </p:spPr>
        <p:txBody>
          <a:bodyPr anchorCtr="0" anchor="ctr" bIns="93100" lIns="93100" spcFirstLastPara="1" rIns="93100" wrap="square" tIns="93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ru-RU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7" name="Google Shape;1937;g2c90ac76a32_0_4686"/>
          <p:cNvSpPr/>
          <p:nvPr/>
        </p:nvSpPr>
        <p:spPr>
          <a:xfrm>
            <a:off x="4463704" y="5489471"/>
            <a:ext cx="679800" cy="664200"/>
          </a:xfrm>
          <a:prstGeom prst="ellipse">
            <a:avLst/>
          </a:prstGeom>
          <a:solidFill>
            <a:srgbClr val="137FC2"/>
          </a:solidFill>
          <a:ln>
            <a:noFill/>
          </a:ln>
        </p:spPr>
        <p:txBody>
          <a:bodyPr anchorCtr="0" anchor="ctr" bIns="93100" lIns="93100" spcFirstLastPara="1" rIns="93100" wrap="square" tIns="93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ru-RU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8" name="Google Shape;1938;g2c90ac76a32_0_4686"/>
          <p:cNvSpPr/>
          <p:nvPr/>
        </p:nvSpPr>
        <p:spPr>
          <a:xfrm>
            <a:off x="8131797" y="5489471"/>
            <a:ext cx="679800" cy="664200"/>
          </a:xfrm>
          <a:prstGeom prst="ellipse">
            <a:avLst/>
          </a:prstGeom>
          <a:solidFill>
            <a:srgbClr val="137FC2"/>
          </a:solidFill>
          <a:ln>
            <a:noFill/>
          </a:ln>
        </p:spPr>
        <p:txBody>
          <a:bodyPr anchorCtr="0" anchor="ctr" bIns="93100" lIns="93100" spcFirstLastPara="1" rIns="93100" wrap="square" tIns="931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ru-RU" sz="2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b="0" i="0" sz="2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9" name="Google Shape;1939;g2c90ac76a32_0_4686"/>
          <p:cNvPicPr preferRelativeResize="0"/>
          <p:nvPr/>
        </p:nvPicPr>
        <p:blipFill rotWithShape="1">
          <a:blip r:embed="rId6">
            <a:alphaModFix/>
          </a:blip>
          <a:srcRect b="18526" l="24838" r="29628" t="14494"/>
          <a:stretch/>
        </p:blipFill>
        <p:spPr>
          <a:xfrm>
            <a:off x="8365792" y="1523398"/>
            <a:ext cx="2798684" cy="3809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0" name="Google Shape;1940;g2c90ac76a32_0_4686"/>
          <p:cNvPicPr preferRelativeResize="0"/>
          <p:nvPr/>
        </p:nvPicPr>
        <p:blipFill rotWithShape="1">
          <a:blip r:embed="rId7">
            <a:alphaModFix/>
          </a:blip>
          <a:srcRect b="17987" l="24401" r="27354" t="16075"/>
          <a:stretch/>
        </p:blipFill>
        <p:spPr>
          <a:xfrm>
            <a:off x="990472" y="1658811"/>
            <a:ext cx="2965315" cy="37508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Наклейка Крестик PNG - AVATAN PLUS" id="1941" name="Google Shape;1941;g2c90ac76a32_0_46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9251" y="4681783"/>
            <a:ext cx="1219094" cy="1276945"/>
          </a:xfrm>
          <a:prstGeom prst="rect">
            <a:avLst/>
          </a:prstGeom>
          <a:noFill/>
          <a:ln>
            <a:noFill/>
          </a:ln>
        </p:spPr>
      </p:pic>
      <p:sp>
        <p:nvSpPr>
          <p:cNvPr id="1942" name="Google Shape;1942;g2c90ac76a32_0_4686"/>
          <p:cNvSpPr txBox="1"/>
          <p:nvPr>
            <p:ph idx="4294967295"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3" name="Google Shape;1943;g2c90ac76a32_0_4686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944" name="Google Shape;1944;g2c90ac76a32_0_468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1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8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49" name="Google Shape;1949;g2c90ac76a32_0_4709"/>
          <p:cNvCxnSpPr/>
          <p:nvPr/>
        </p:nvCxnSpPr>
        <p:spPr>
          <a:xfrm>
            <a:off x="0" y="739681"/>
            <a:ext cx="121929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950" name="Google Shape;1950;g2c90ac76a32_0_47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1617" y="219209"/>
            <a:ext cx="2177994" cy="294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51" name="Google Shape;1951;g2c90ac76a32_0_4709"/>
          <p:cNvCxnSpPr/>
          <p:nvPr/>
        </p:nvCxnSpPr>
        <p:spPr>
          <a:xfrm>
            <a:off x="0" y="824153"/>
            <a:ext cx="121929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52" name="Google Shape;1952;g2c90ac76a32_0_4709"/>
          <p:cNvSpPr txBox="1"/>
          <p:nvPr/>
        </p:nvSpPr>
        <p:spPr>
          <a:xfrm>
            <a:off x="790848" y="826321"/>
            <a:ext cx="117219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6525" lIns="46525" spcFirstLastPara="1" rIns="46525" wrap="square" tIns="46525">
            <a:normAutofit lnSpcReduction="100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100"/>
              <a:buFont typeface="Arial"/>
              <a:buNone/>
            </a:pPr>
            <a:r>
              <a:rPr b="0" i="0" lang="ru-RU" sz="41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На самом деле…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3" name="Google Shape;1953;g2c90ac76a32_0_47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52424" y="1506815"/>
            <a:ext cx="5166290" cy="5166290"/>
          </a:xfrm>
          <a:prstGeom prst="rect">
            <a:avLst/>
          </a:prstGeom>
          <a:noFill/>
          <a:ln>
            <a:noFill/>
          </a:ln>
        </p:spPr>
      </p:pic>
      <p:sp>
        <p:nvSpPr>
          <p:cNvPr id="1954" name="Google Shape;1954;g2c90ac76a32_0_4709"/>
          <p:cNvSpPr txBox="1"/>
          <p:nvPr>
            <p:ph idx="4294967295"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g2c90ac76a32_0_4709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956" name="Google Shape;1956;g2c90ac76a32_0_47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0" name="Shape 1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1" name="Google Shape;1961;g2c90ac76a32_0_47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64965" y="824153"/>
            <a:ext cx="4031456" cy="60471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человек, на открытом воздухе&#10;&#10;Автоматически созданное описание" id="1962" name="Google Shape;1962;g2c90ac76a32_0_47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005" y="839919"/>
            <a:ext cx="4031456" cy="6047181"/>
          </a:xfrm>
          <a:prstGeom prst="rect">
            <a:avLst/>
          </a:prstGeom>
          <a:noFill/>
          <a:ln>
            <a:noFill/>
          </a:ln>
        </p:spPr>
      </p:pic>
      <p:sp>
        <p:nvSpPr>
          <p:cNvPr id="1963" name="Google Shape;1963;g2c90ac76a32_0_4722"/>
          <p:cNvSpPr txBox="1"/>
          <p:nvPr/>
        </p:nvSpPr>
        <p:spPr>
          <a:xfrm>
            <a:off x="8179803" y="6142711"/>
            <a:ext cx="4160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</a:pPr>
            <a:r>
              <a:rPr b="0" i="0" lang="ru-RU" sz="2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…ежедневно в Москве!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4" name="Google Shape;1964;g2c90ac76a32_0_4722"/>
          <p:cNvSpPr txBox="1"/>
          <p:nvPr/>
        </p:nvSpPr>
        <p:spPr>
          <a:xfrm>
            <a:off x="4655464" y="3245385"/>
            <a:ext cx="2880300" cy="7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1 миллион</a:t>
            </a:r>
            <a:endParaRPr b="0" i="0" sz="40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5" name="Google Shape;1965;g2c90ac76a32_0_4722"/>
          <p:cNvSpPr txBox="1"/>
          <p:nvPr/>
        </p:nvSpPr>
        <p:spPr>
          <a:xfrm>
            <a:off x="130747" y="6220924"/>
            <a:ext cx="3976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Arial"/>
              <a:buNone/>
            </a:pPr>
            <a:r>
              <a:rPr b="0" i="0" lang="ru-RU" sz="2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…ежеминутно в мире!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" id="1966" name="Google Shape;1966;g2c90ac76a32_0_47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87649" y="3157735"/>
            <a:ext cx="3727329" cy="898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7" name="Google Shape;1967;g2c90ac76a32_0_4722"/>
          <p:cNvCxnSpPr/>
          <p:nvPr/>
        </p:nvCxnSpPr>
        <p:spPr>
          <a:xfrm>
            <a:off x="0" y="739681"/>
            <a:ext cx="121929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968" name="Google Shape;1968;g2c90ac76a32_0_47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81617" y="219209"/>
            <a:ext cx="2177994" cy="2943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9" name="Google Shape;1969;g2c90ac76a32_0_4722"/>
          <p:cNvCxnSpPr/>
          <p:nvPr/>
        </p:nvCxnSpPr>
        <p:spPr>
          <a:xfrm>
            <a:off x="0" y="824153"/>
            <a:ext cx="121929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970" name="Google Shape;1970;g2c90ac76a32_0_4722"/>
          <p:cNvGrpSpPr/>
          <p:nvPr/>
        </p:nvGrpSpPr>
        <p:grpSpPr>
          <a:xfrm rot="-5400000">
            <a:off x="7190490" y="1715473"/>
            <a:ext cx="6043129" cy="4293843"/>
            <a:chOff x="10673995" y="2300206"/>
            <a:chExt cx="6028059" cy="4183402"/>
          </a:xfrm>
        </p:grpSpPr>
        <p:pic>
          <p:nvPicPr>
            <p:cNvPr descr="Футбольное поле вид сверху - 42 фото" id="1971" name="Google Shape;1971;g2c90ac76a32_0_4722"/>
            <p:cNvPicPr preferRelativeResize="0"/>
            <p:nvPr/>
          </p:nvPicPr>
          <p:blipFill rotWithShape="1">
            <a:blip r:embed="rId7">
              <a:alphaModFix/>
            </a:blip>
            <a:srcRect b="4560" l="10246" r="9010" t="2364"/>
            <a:stretch/>
          </p:blipFill>
          <p:spPr>
            <a:xfrm rot="-5400000">
              <a:off x="11596323" y="1377877"/>
              <a:ext cx="4183402" cy="6028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2" name="Google Shape;1972;g2c90ac76a32_0_4722"/>
            <p:cNvSpPr txBox="1"/>
            <p:nvPr/>
          </p:nvSpPr>
          <p:spPr>
            <a:xfrm rot="5400000">
              <a:off x="13507944" y="4179237"/>
              <a:ext cx="540900" cy="66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6550" lIns="46550" spcFirstLastPara="1" rIns="46550" wrap="square" tIns="4655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700"/>
                <a:buFont typeface="Arial"/>
                <a:buNone/>
              </a:pPr>
              <a:r>
                <a:rPr b="1" i="0" lang="ru-RU" sz="37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3" name="Google Shape;1973;g2c90ac76a32_0_4722"/>
          <p:cNvSpPr txBox="1"/>
          <p:nvPr/>
        </p:nvSpPr>
        <p:spPr>
          <a:xfrm>
            <a:off x="4376825" y="1146819"/>
            <a:ext cx="3270900" cy="10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 fontScale="92500"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075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Одноразовые предметы</a:t>
            </a:r>
            <a:endParaRPr b="0" i="0" sz="40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4" name="Google Shape;1974;g2c90ac76a32_0_4722"/>
          <p:cNvSpPr txBox="1"/>
          <p:nvPr>
            <p:ph idx="4294967295"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5" name="Google Shape;1975;g2c90ac76a32_0_4722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976" name="Google Shape;1976;g2c90ac76a32_0_47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0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g2c90ac76a32_0_4743"/>
          <p:cNvSpPr/>
          <p:nvPr/>
        </p:nvSpPr>
        <p:spPr>
          <a:xfrm>
            <a:off x="0" y="1758415"/>
            <a:ext cx="12192000" cy="4444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3100" lIns="93100" spcFirstLastPara="1" rIns="93100" wrap="square" tIns="93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319;p38" id="1982" name="Google Shape;1982;g2c90ac76a32_0_47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3014" y="1746157"/>
            <a:ext cx="4820224" cy="44567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320;p38" id="1983" name="Google Shape;1983;g2c90ac76a32_0_4743"/>
          <p:cNvPicPr preferRelativeResize="0"/>
          <p:nvPr/>
        </p:nvPicPr>
        <p:blipFill rotWithShape="1">
          <a:blip r:embed="rId4">
            <a:alphaModFix/>
          </a:blip>
          <a:srcRect b="0" l="32331" r="0" t="0"/>
          <a:stretch/>
        </p:blipFill>
        <p:spPr>
          <a:xfrm>
            <a:off x="770569" y="1746158"/>
            <a:ext cx="4933835" cy="44668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4" name="Google Shape;1984;g2c90ac76a32_0_474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985" name="Google Shape;1985;g2c90ac76a32_0_47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0999" y="219226"/>
            <a:ext cx="2178163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6" name="Google Shape;1986;g2c90ac76a32_0_4743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87" name="Google Shape;1987;g2c90ac76a32_0_4743"/>
          <p:cNvSpPr txBox="1"/>
          <p:nvPr/>
        </p:nvSpPr>
        <p:spPr>
          <a:xfrm>
            <a:off x="612552" y="815942"/>
            <a:ext cx="76734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Многоразовые альтернативы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8" name="Google Shape;1988;g2c90ac76a32_0_4743"/>
          <p:cNvPicPr preferRelativeResize="0"/>
          <p:nvPr/>
        </p:nvPicPr>
        <p:blipFill rotWithShape="1">
          <a:blip r:embed="rId6">
            <a:alphaModFix/>
          </a:blip>
          <a:srcRect b="3034" l="0" r="6985" t="0"/>
          <a:stretch/>
        </p:blipFill>
        <p:spPr>
          <a:xfrm>
            <a:off x="6767531" y="2295324"/>
            <a:ext cx="1048200" cy="1066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89" name="Google Shape;1989;g2c90ac76a32_0_47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362008" y="2295324"/>
            <a:ext cx="1066800" cy="1066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90" name="Google Shape;1990;g2c90ac76a32_0_4743"/>
          <p:cNvSpPr txBox="1"/>
          <p:nvPr>
            <p:ph idx="4294967295"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1" name="Google Shape;1991;g2c90ac76a32_0_4743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992" name="Google Shape;1992;g2c90ac76a32_0_47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6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2c90ac76a32_0_4760"/>
          <p:cNvSpPr txBox="1"/>
          <p:nvPr>
            <p:ph idx="4294967295" type="title"/>
          </p:nvPr>
        </p:nvSpPr>
        <p:spPr>
          <a:xfrm>
            <a:off x="2037598" y="6024098"/>
            <a:ext cx="8131800" cy="49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b" bIns="60900" lIns="60900" spcFirstLastPara="1" rIns="60900" wrap="square" tIns="609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9A"/>
              </a:buClr>
              <a:buSzPct val="100000"/>
              <a:buFont typeface="Arial"/>
              <a:buNone/>
            </a:pPr>
            <a:r>
              <a:rPr lang="ru-RU" sz="2500">
                <a:solidFill>
                  <a:srgbClr val="00A19A"/>
                </a:solidFill>
                <a:latin typeface="Arial"/>
                <a:ea typeface="Arial"/>
                <a:cs typeface="Arial"/>
                <a:sym typeface="Arial"/>
              </a:rPr>
              <a:t>Я, КОГДА ВНЕДРИЛ НОВЫЕ ЭКОПРИВЫЧКИ</a:t>
            </a:r>
            <a:endParaRPr/>
          </a:p>
        </p:txBody>
      </p:sp>
      <p:pic>
        <p:nvPicPr>
          <p:cNvPr descr="Google Shape;329;p39" id="1998" name="Google Shape;1998;g2c90ac76a32_0_47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982" y="188732"/>
            <a:ext cx="2720841" cy="98348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330;p39" id="1999" name="Google Shape;1999;g2c90ac76a32_0_4760"/>
          <p:cNvPicPr preferRelativeResize="0"/>
          <p:nvPr/>
        </p:nvPicPr>
        <p:blipFill rotWithShape="1">
          <a:blip r:embed="rId4">
            <a:alphaModFix/>
          </a:blip>
          <a:srcRect b="0" l="2353" r="0" t="0"/>
          <a:stretch/>
        </p:blipFill>
        <p:spPr>
          <a:xfrm>
            <a:off x="0" y="351"/>
            <a:ext cx="12192000" cy="68432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332;p39" id="2000" name="Google Shape;2000;g2c90ac76a32_0_47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52667" y="2607806"/>
            <a:ext cx="4729431" cy="47294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333;p39" id="2001" name="Google Shape;2001;g2c90ac76a32_0_47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97801" y="4377245"/>
            <a:ext cx="1480247" cy="14802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334;p39" id="2002" name="Google Shape;2002;g2c90ac76a32_0_47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482766" y="1166843"/>
            <a:ext cx="2946652" cy="29501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лого в круге.png" id="2003" name="Google Shape;2003;g2c90ac76a32_0_476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79439" y="4153059"/>
            <a:ext cx="2898142" cy="26426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4" name="Google Shape;2004;g2c90ac76a32_0_476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05" name="Google Shape;2005;g2c90ac76a32_0_476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780999" y="219226"/>
            <a:ext cx="2178163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6" name="Google Shape;2006;g2c90ac76a32_0_4760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07" name="Google Shape;2007;g2c90ac76a32_0_476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33706" y="972828"/>
            <a:ext cx="4794607" cy="2619943"/>
          </a:xfrm>
          <a:prstGeom prst="rect">
            <a:avLst/>
          </a:prstGeom>
          <a:noFill/>
          <a:ln>
            <a:noFill/>
          </a:ln>
        </p:spPr>
      </p:pic>
      <p:sp>
        <p:nvSpPr>
          <p:cNvPr id="2008" name="Google Shape;2008;g2c90ac76a32_0_4760"/>
          <p:cNvSpPr txBox="1"/>
          <p:nvPr/>
        </p:nvSpPr>
        <p:spPr>
          <a:xfrm>
            <a:off x="918278" y="1710765"/>
            <a:ext cx="3920400" cy="88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875" lIns="121875" spcFirstLastPara="1" rIns="121875" wrap="square" tIns="121875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ru-RU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Я, когда внедрил новые экопривычки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g2c90ac76a32_0_4760"/>
          <p:cNvSpPr txBox="1"/>
          <p:nvPr>
            <p:ph idx="4294967295"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g2c90ac76a32_0_4760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011" name="Google Shape;2011;g2c90ac76a32_0_476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5" name="Shape 2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6" name="Google Shape;2016;g2c90ac76a32_0_4780"/>
          <p:cNvSpPr/>
          <p:nvPr/>
        </p:nvSpPr>
        <p:spPr>
          <a:xfrm>
            <a:off x="0" y="824213"/>
            <a:ext cx="2118900" cy="6033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3100" lIns="93100" spcFirstLastPara="1" rIns="93100" wrap="square" tIns="93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g2c90ac76a32_0_4780"/>
          <p:cNvSpPr/>
          <p:nvPr/>
        </p:nvSpPr>
        <p:spPr>
          <a:xfrm>
            <a:off x="9585768" y="2521548"/>
            <a:ext cx="2367600" cy="23019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6550" lIns="93100" spcFirstLastPara="1" rIns="93100" wrap="square" tIns="46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g2c90ac76a32_0_4780"/>
          <p:cNvSpPr/>
          <p:nvPr/>
        </p:nvSpPr>
        <p:spPr>
          <a:xfrm>
            <a:off x="5659980" y="4370175"/>
            <a:ext cx="2367600" cy="23019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6550" lIns="93100" spcFirstLastPara="1" rIns="93100" wrap="square" tIns="46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g2c90ac76a32_0_4780"/>
          <p:cNvSpPr/>
          <p:nvPr/>
        </p:nvSpPr>
        <p:spPr>
          <a:xfrm>
            <a:off x="2224438" y="2521548"/>
            <a:ext cx="2367600" cy="23019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6550" lIns="93100" spcFirstLastPara="1" rIns="93100" wrap="square" tIns="46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0" name="Google Shape;2020;g2c90ac76a32_0_4780"/>
          <p:cNvPicPr preferRelativeResize="0"/>
          <p:nvPr/>
        </p:nvPicPr>
        <p:blipFill rotWithShape="1">
          <a:blip r:embed="rId3">
            <a:alphaModFix/>
          </a:blip>
          <a:srcRect b="67813" l="0" r="0" t="1388"/>
          <a:stretch/>
        </p:blipFill>
        <p:spPr>
          <a:xfrm>
            <a:off x="3758084" y="984258"/>
            <a:ext cx="6201523" cy="1677280"/>
          </a:xfrm>
          <a:prstGeom prst="rect">
            <a:avLst/>
          </a:prstGeom>
          <a:noFill/>
          <a:ln>
            <a:noFill/>
          </a:ln>
        </p:spPr>
      </p:pic>
      <p:sp>
        <p:nvSpPr>
          <p:cNvPr id="2021" name="Google Shape;2021;g2c90ac76a32_0_4780"/>
          <p:cNvSpPr/>
          <p:nvPr/>
        </p:nvSpPr>
        <p:spPr>
          <a:xfrm>
            <a:off x="5659980" y="1040336"/>
            <a:ext cx="2367600" cy="23019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6550" lIns="93100" spcFirstLastPara="1" rIns="93100" wrap="square" tIns="46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22" name="Google Shape;2022;g2c90ac76a32_0_478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23" name="Google Shape;2023;g2c90ac76a32_0_47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6"/>
            <a:ext cx="2178163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4" name="Google Shape;2024;g2c90ac76a32_0_4780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reduse.png" id="2025" name="Google Shape;2025;g2c90ac76a32_0_4780"/>
          <p:cNvPicPr preferRelativeResize="0"/>
          <p:nvPr/>
        </p:nvPicPr>
        <p:blipFill rotWithShape="1">
          <a:blip r:embed="rId5">
            <a:alphaModFix/>
          </a:blip>
          <a:srcRect b="0" l="0" r="15952" t="0"/>
          <a:stretch/>
        </p:blipFill>
        <p:spPr>
          <a:xfrm rot="-5400000">
            <a:off x="-1442469" y="2635269"/>
            <a:ext cx="5620433" cy="2367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6" name="Google Shape;2026;g2c90ac76a32_0_47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81001" y="2560746"/>
            <a:ext cx="2178165" cy="2223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7" name="Google Shape;2027;g2c90ac76a32_0_478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434368" y="4933424"/>
            <a:ext cx="2783356" cy="141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8" name="Google Shape;2028;g2c90ac76a32_0_478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277764" y="2440656"/>
            <a:ext cx="2312973" cy="2435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9" name="Google Shape;2029;g2c90ac76a32_0_478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02528" y="984262"/>
            <a:ext cx="1252863" cy="223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0" name="Google Shape;2030;g2c90ac76a32_0_4780"/>
          <p:cNvPicPr preferRelativeResize="0"/>
          <p:nvPr/>
        </p:nvPicPr>
        <p:blipFill rotWithShape="1">
          <a:blip r:embed="rId3">
            <a:alphaModFix/>
          </a:blip>
          <a:srcRect b="1375" l="0" r="0" t="65948"/>
          <a:stretch/>
        </p:blipFill>
        <p:spPr>
          <a:xfrm>
            <a:off x="3742959" y="4749629"/>
            <a:ext cx="6201523" cy="1779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1" name="Google Shape;2031;g2c90ac76a32_0_478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417876" y="569385"/>
            <a:ext cx="3720365" cy="3720415"/>
          </a:xfrm>
          <a:prstGeom prst="rect">
            <a:avLst/>
          </a:prstGeom>
          <a:noFill/>
          <a:ln>
            <a:noFill/>
          </a:ln>
        </p:spPr>
      </p:pic>
      <p:sp>
        <p:nvSpPr>
          <p:cNvPr id="2032" name="Google Shape;2032;g2c90ac76a32_0_4780"/>
          <p:cNvSpPr txBox="1"/>
          <p:nvPr>
            <p:ph idx="4294967295"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g2c90ac76a32_0_4780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034" name="Google Shape;2034;g2c90ac76a32_0_478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8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g2c90ac76a32_0_4804"/>
          <p:cNvSpPr txBox="1"/>
          <p:nvPr/>
        </p:nvSpPr>
        <p:spPr>
          <a:xfrm>
            <a:off x="5704587" y="2314757"/>
            <a:ext cx="5760600" cy="3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обмен/своп/фримаркет со знакомыми и незнакомыми людьми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0B6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онлайн платформы для обмена (Авито, Юла, Дару Дар, группы в соцсетях)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0B6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спецпроекты («Свалка», «Чумодан»)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300"/>
              </a:spcBef>
              <a:spcAft>
                <a:spcPts val="1000"/>
              </a:spcAft>
              <a:buClr>
                <a:srgbClr val="0070B6"/>
              </a:buClr>
              <a:buSzPts val="1800"/>
              <a:buFont typeface="Arial"/>
              <a:buChar char="○"/>
            </a:pPr>
            <a:r>
              <a:rPr b="0" i="0" lang="ru-R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проекты-агрегаторы («Собиратор», «Второе дыхание»)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40" name="Google Shape;2040;g2c90ac76a32_0_4804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41" name="Google Shape;2041;g2c90ac76a32_0_48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6"/>
            <a:ext cx="2178156" cy="294344"/>
          </a:xfrm>
          <a:prstGeom prst="rect">
            <a:avLst/>
          </a:prstGeom>
          <a:noFill/>
          <a:ln>
            <a:noFill/>
          </a:ln>
        </p:spPr>
      </p:pic>
      <p:sp>
        <p:nvSpPr>
          <p:cNvPr id="2042" name="Google Shape;2042;g2c90ac76a32_0_4804"/>
          <p:cNvSpPr txBox="1"/>
          <p:nvPr/>
        </p:nvSpPr>
        <p:spPr>
          <a:xfrm>
            <a:off x="770563" y="824216"/>
            <a:ext cx="114210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50" spcFirstLastPara="1" rIns="9145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43" name="Google Shape;2043;g2c90ac76a32_0_4804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044" name="Google Shape;2044;g2c90ac76a32_0_4804"/>
          <p:cNvSpPr txBox="1"/>
          <p:nvPr/>
        </p:nvSpPr>
        <p:spPr>
          <a:xfrm>
            <a:off x="612552" y="815942"/>
            <a:ext cx="76734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Куда сдать?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5" name="Google Shape;2045;g2c90ac76a32_0_4804"/>
          <p:cNvPicPr preferRelativeResize="0"/>
          <p:nvPr/>
        </p:nvPicPr>
        <p:blipFill rotWithShape="1">
          <a:blip r:embed="rId4">
            <a:alphaModFix/>
          </a:blip>
          <a:srcRect b="-1608" l="-4202" r="-6392" t="-3532"/>
          <a:stretch/>
        </p:blipFill>
        <p:spPr>
          <a:xfrm>
            <a:off x="612551" y="1886877"/>
            <a:ext cx="3495142" cy="4055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6" name="Google Shape;2046;g2c90ac76a32_0_48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35692" y="3417720"/>
            <a:ext cx="1554631" cy="823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7" name="Google Shape;2047;g2c90ac76a32_0_480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7664" y="1560521"/>
            <a:ext cx="5552131" cy="5061485"/>
          </a:xfrm>
          <a:prstGeom prst="rect">
            <a:avLst/>
          </a:prstGeom>
          <a:noFill/>
          <a:ln>
            <a:noFill/>
          </a:ln>
        </p:spPr>
      </p:pic>
      <p:sp>
        <p:nvSpPr>
          <p:cNvPr id="2048" name="Google Shape;2048;g2c90ac76a32_0_4804"/>
          <p:cNvSpPr txBox="1"/>
          <p:nvPr>
            <p:ph idx="4294967295"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9" name="Google Shape;2049;g2c90ac76a32_0_4804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050" name="Google Shape;2050;g2c90ac76a32_0_480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4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Google Shape;2055;g2c90ac76a32_0_4843"/>
          <p:cNvSpPr/>
          <p:nvPr/>
        </p:nvSpPr>
        <p:spPr>
          <a:xfrm>
            <a:off x="436" y="2190424"/>
            <a:ext cx="12192000" cy="2462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3100" lIns="93100" spcFirstLastPara="1" rIns="93100" wrap="square" tIns="93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56" name="Google Shape;2056;g2c90ac76a32_0_4843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451;gdd7a06f751_0_733" id="2057" name="Google Shape;2057;g2c90ac76a32_0_48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178156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8" name="Google Shape;2058;g2c90ac76a32_0_4843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059" name="Google Shape;2059;g2c90ac76a32_0_4843"/>
          <p:cNvCxnSpPr/>
          <p:nvPr/>
        </p:nvCxnSpPr>
        <p:spPr>
          <a:xfrm>
            <a:off x="552503" y="5480096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060" name="Google Shape;2060;g2c90ac76a32_0_4843"/>
          <p:cNvCxnSpPr/>
          <p:nvPr/>
        </p:nvCxnSpPr>
        <p:spPr>
          <a:xfrm rot="10800000">
            <a:off x="553773" y="5038191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2061" name="Google Shape;2061;g2c90ac76a32_0_4843"/>
          <p:cNvSpPr txBox="1"/>
          <p:nvPr/>
        </p:nvSpPr>
        <p:spPr>
          <a:xfrm>
            <a:off x="715590" y="5595195"/>
            <a:ext cx="3872100" cy="19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300"/>
              <a:buFont typeface="Arial"/>
              <a:buNone/>
            </a:pPr>
            <a:r>
              <a:rPr b="1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На самом деле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300"/>
              <a:buFont typeface="Arial"/>
              <a:buNone/>
            </a:pPr>
            <a:r>
              <a:rPr b="0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Найдется одежда даже для самых требовательных: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300"/>
              <a:buFont typeface="Arial"/>
              <a:buNone/>
            </a:pPr>
            <a:r>
              <a:rPr b="0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мировых (Джулия Робертс, Роберт Паттинсон, Шерон Стоун) и российских (Наталья Медведева, Рома Зверь) звезд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2" name="Google Shape;2062;g2c90ac76a32_0_4843"/>
          <p:cNvSpPr txBox="1"/>
          <p:nvPr/>
        </p:nvSpPr>
        <p:spPr>
          <a:xfrm>
            <a:off x="715591" y="4831989"/>
            <a:ext cx="30423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ru-RU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Для бедных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3" name="Google Shape;2063;g2c90ac76a32_0_4843"/>
          <p:cNvCxnSpPr/>
          <p:nvPr/>
        </p:nvCxnSpPr>
        <p:spPr>
          <a:xfrm>
            <a:off x="4391254" y="5480096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064" name="Google Shape;2064;g2c90ac76a32_0_4843"/>
          <p:cNvCxnSpPr/>
          <p:nvPr/>
        </p:nvCxnSpPr>
        <p:spPr>
          <a:xfrm rot="10800000">
            <a:off x="4392524" y="5038191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2065" name="Google Shape;2065;g2c90ac76a32_0_4843"/>
          <p:cNvSpPr txBox="1"/>
          <p:nvPr/>
        </p:nvSpPr>
        <p:spPr>
          <a:xfrm>
            <a:off x="4554341" y="5595195"/>
            <a:ext cx="30426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На самом деле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Новые красивые пространства, в которых приятно находиться.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6" name="Google Shape;2066;g2c90ac76a32_0_4843"/>
          <p:cNvSpPr txBox="1"/>
          <p:nvPr/>
        </p:nvSpPr>
        <p:spPr>
          <a:xfrm>
            <a:off x="4554341" y="4831989"/>
            <a:ext cx="30423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Неприятно находиться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7" name="Google Shape;2067;g2c90ac76a32_0_4843"/>
          <p:cNvCxnSpPr/>
          <p:nvPr/>
        </p:nvCxnSpPr>
        <p:spPr>
          <a:xfrm>
            <a:off x="8531004" y="5480096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068" name="Google Shape;2068;g2c90ac76a32_0_4843"/>
          <p:cNvCxnSpPr/>
          <p:nvPr/>
        </p:nvCxnSpPr>
        <p:spPr>
          <a:xfrm rot="10800000">
            <a:off x="8532273" y="5038191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2069" name="Google Shape;2069;g2c90ac76a32_0_4843"/>
          <p:cNvSpPr txBox="1"/>
          <p:nvPr/>
        </p:nvSpPr>
        <p:spPr>
          <a:xfrm>
            <a:off x="8694091" y="5595195"/>
            <a:ext cx="30426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На самом деле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Огромное количество одежды из масс-маркета, а также мировых брендов и винтажных вещей.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А еще - аксессуары, предметы для дома и т.д.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g2c90ac76a32_0_4843"/>
          <p:cNvSpPr txBox="1"/>
          <p:nvPr/>
        </p:nvSpPr>
        <p:spPr>
          <a:xfrm>
            <a:off x="8694091" y="4831989"/>
            <a:ext cx="30423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Ничего не найти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g2c90ac76a32_0_4843"/>
          <p:cNvSpPr txBox="1"/>
          <p:nvPr/>
        </p:nvSpPr>
        <p:spPr>
          <a:xfrm>
            <a:off x="771818" y="1064847"/>
            <a:ext cx="114213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Стать новым хозяином</a:t>
            </a:r>
            <a:endParaRPr b="0" i="0" sz="40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467;gdd7a06f751_0_733" id="2072" name="Google Shape;2072;g2c90ac76a32_0_48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7512" y="2192429"/>
            <a:ext cx="3687355" cy="2458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468;gdd7a06f751_0_733" id="2073" name="Google Shape;2073;g2c90ac76a32_0_48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04173" y="2192429"/>
            <a:ext cx="3696596" cy="24582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469;gdd7a06f751_0_733" id="2074" name="Google Shape;2074;g2c90ac76a32_0_48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29356" y="2192429"/>
            <a:ext cx="3383691" cy="2458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470;gdd7a06f751_0_733" id="2075" name="Google Shape;2075;g2c90ac76a32_0_48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7499" y="2190445"/>
            <a:ext cx="3687343" cy="24622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471;gdd7a06f751_0_733" id="2076" name="Google Shape;2076;g2c90ac76a32_0_48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208870" y="2192049"/>
            <a:ext cx="3687344" cy="24590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472;gdd7a06f751_0_733" id="2077" name="Google Shape;2077;g2c90ac76a32_0_48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40246" y="2191836"/>
            <a:ext cx="3687342" cy="24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78" name="Google Shape;2078;g2c90ac76a32_0_4843"/>
          <p:cNvSpPr txBox="1"/>
          <p:nvPr>
            <p:ph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g2c90ac76a32_0_4843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080" name="Google Shape;2080;g2c90ac76a32_0_484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4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Google Shape;2085;g2c90ac76a32_0_48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5698943" y="1545258"/>
            <a:ext cx="884095" cy="5259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6" name="Google Shape;2086;g2c90ac76a32_0_48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657902" y="1545258"/>
            <a:ext cx="884095" cy="5259426"/>
          </a:xfrm>
          <a:prstGeom prst="rect">
            <a:avLst/>
          </a:prstGeom>
          <a:noFill/>
          <a:ln>
            <a:noFill/>
          </a:ln>
        </p:spPr>
      </p:pic>
      <p:sp>
        <p:nvSpPr>
          <p:cNvPr id="2087" name="Google Shape;2087;g2c90ac76a32_0_4874"/>
          <p:cNvSpPr/>
          <p:nvPr/>
        </p:nvSpPr>
        <p:spPr>
          <a:xfrm>
            <a:off x="10073486" y="824213"/>
            <a:ext cx="2118900" cy="6033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3100" lIns="93100" spcFirstLastPara="1" rIns="93100" wrap="square" tIns="93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g2c90ac76a32_0_4874"/>
          <p:cNvSpPr/>
          <p:nvPr/>
        </p:nvSpPr>
        <p:spPr>
          <a:xfrm>
            <a:off x="5640939" y="5140174"/>
            <a:ext cx="1580700" cy="1581000"/>
          </a:xfrm>
          <a:prstGeom prst="ellipse">
            <a:avLst/>
          </a:prstGeom>
          <a:solidFill>
            <a:srgbClr val="137FC2"/>
          </a:solidFill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g2c90ac76a32_0_4874"/>
          <p:cNvSpPr/>
          <p:nvPr/>
        </p:nvSpPr>
        <p:spPr>
          <a:xfrm>
            <a:off x="5640939" y="1617936"/>
            <a:ext cx="1580700" cy="1581000"/>
          </a:xfrm>
          <a:prstGeom prst="ellipse">
            <a:avLst/>
          </a:prstGeom>
          <a:solidFill>
            <a:srgbClr val="137FC2"/>
          </a:solidFill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g2c90ac76a32_0_4874"/>
          <p:cNvSpPr/>
          <p:nvPr/>
        </p:nvSpPr>
        <p:spPr>
          <a:xfrm>
            <a:off x="5640939" y="3384492"/>
            <a:ext cx="1580700" cy="1581000"/>
          </a:xfrm>
          <a:prstGeom prst="ellipse">
            <a:avLst/>
          </a:prstGeom>
          <a:solidFill>
            <a:srgbClr val="137FC2"/>
          </a:solidFill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g2c90ac76a32_0_4874"/>
          <p:cNvSpPr/>
          <p:nvPr/>
        </p:nvSpPr>
        <p:spPr>
          <a:xfrm>
            <a:off x="606990" y="5140174"/>
            <a:ext cx="1580700" cy="1581000"/>
          </a:xfrm>
          <a:prstGeom prst="ellipse">
            <a:avLst/>
          </a:prstGeom>
          <a:solidFill>
            <a:srgbClr val="137FC2"/>
          </a:solidFill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g2c90ac76a32_0_4874"/>
          <p:cNvSpPr/>
          <p:nvPr/>
        </p:nvSpPr>
        <p:spPr>
          <a:xfrm>
            <a:off x="606990" y="1617936"/>
            <a:ext cx="1580700" cy="1581000"/>
          </a:xfrm>
          <a:prstGeom prst="ellipse">
            <a:avLst/>
          </a:prstGeom>
          <a:solidFill>
            <a:srgbClr val="137FC2"/>
          </a:solidFill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g2c90ac76a32_0_4874"/>
          <p:cNvSpPr/>
          <p:nvPr/>
        </p:nvSpPr>
        <p:spPr>
          <a:xfrm>
            <a:off x="606990" y="3384492"/>
            <a:ext cx="1580700" cy="1581000"/>
          </a:xfrm>
          <a:prstGeom prst="ellipse">
            <a:avLst/>
          </a:prstGeom>
          <a:solidFill>
            <a:srgbClr val="137FC2"/>
          </a:solidFill>
          <a:ln>
            <a:noFill/>
          </a:ln>
        </p:spPr>
        <p:txBody>
          <a:bodyPr anchorCtr="0" anchor="ctr" bIns="60950" lIns="60950" spcFirstLastPara="1" rIns="60950" wrap="square" tIns="609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g2c90ac76a32_0_4874"/>
          <p:cNvSpPr txBox="1"/>
          <p:nvPr/>
        </p:nvSpPr>
        <p:spPr>
          <a:xfrm>
            <a:off x="2385712" y="1755466"/>
            <a:ext cx="3271200" cy="6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ru-RU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БИБЛИОТЕКИ, БУККРОССИНГ, Re:books - книги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g2c90ac76a32_0_4874"/>
          <p:cNvSpPr txBox="1"/>
          <p:nvPr/>
        </p:nvSpPr>
        <p:spPr>
          <a:xfrm>
            <a:off x="2385712" y="3603776"/>
            <a:ext cx="3271200" cy="6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ru-RU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КРАФТШЕРИНГ 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ru-RU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рукоделие и творчество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g2c90ac76a32_0_4874"/>
          <p:cNvSpPr txBox="1"/>
          <p:nvPr/>
        </p:nvSpPr>
        <p:spPr>
          <a:xfrm>
            <a:off x="2385712" y="5407564"/>
            <a:ext cx="3271200" cy="6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ru-RU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ФУДШЕРИНГ 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ru-RU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еда, продукты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g2c90ac76a32_0_4874"/>
          <p:cNvSpPr txBox="1"/>
          <p:nvPr/>
        </p:nvSpPr>
        <p:spPr>
          <a:xfrm>
            <a:off x="7237266" y="1755466"/>
            <a:ext cx="3271200" cy="6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ru-RU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АПТЕКАШЕРИНГ 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ru-RU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лекарства, таблетки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8" name="Google Shape;2098;g2c90ac76a32_0_4874"/>
          <p:cNvSpPr txBox="1"/>
          <p:nvPr/>
        </p:nvSpPr>
        <p:spPr>
          <a:xfrm>
            <a:off x="7237266" y="3603776"/>
            <a:ext cx="3271200" cy="6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ru-RU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СТРОЙШЕРИНГ 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ru-RU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ремонт, строительство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g2c90ac76a32_0_4874"/>
          <p:cNvSpPr txBox="1"/>
          <p:nvPr/>
        </p:nvSpPr>
        <p:spPr>
          <a:xfrm>
            <a:off x="7237266" y="5407564"/>
            <a:ext cx="3271200" cy="9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121875" spcFirstLastPara="1" rIns="121875" wrap="square" tIns="1218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ru-RU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АВИТО, ЮЛА, группы по обмену вашего района -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ru-RU" sz="1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всё, что угодно!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00" name="Google Shape;2100;g2c90ac76a32_0_4874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101" name="Google Shape;2101;g2c90ac76a32_0_48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6"/>
            <a:ext cx="2178163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2" name="Google Shape;2102;g2c90ac76a32_0_4874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reduse.png" id="2103" name="Google Shape;2103;g2c90ac76a32_0_4874"/>
          <p:cNvPicPr preferRelativeResize="0"/>
          <p:nvPr/>
        </p:nvPicPr>
        <p:blipFill rotWithShape="1">
          <a:blip r:embed="rId5">
            <a:alphaModFix/>
          </a:blip>
          <a:srcRect b="0" l="0" r="15952" t="0"/>
          <a:stretch/>
        </p:blipFill>
        <p:spPr>
          <a:xfrm rot="5400000">
            <a:off x="8085532" y="2647118"/>
            <a:ext cx="5620433" cy="2367466"/>
          </a:xfrm>
          <a:prstGeom prst="rect">
            <a:avLst/>
          </a:prstGeom>
          <a:noFill/>
          <a:ln>
            <a:noFill/>
          </a:ln>
        </p:spPr>
      </p:pic>
      <p:sp>
        <p:nvSpPr>
          <p:cNvPr id="2104" name="Google Shape;2104;g2c90ac76a32_0_4874"/>
          <p:cNvSpPr txBox="1"/>
          <p:nvPr/>
        </p:nvSpPr>
        <p:spPr>
          <a:xfrm>
            <a:off x="612551" y="815942"/>
            <a:ext cx="8538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50" spcFirstLastPara="1" rIns="9145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Это работает не только с одеждой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5" name="Google Shape;2105;g2c90ac76a32_0_48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97163" y="5473443"/>
            <a:ext cx="1238982" cy="772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6" name="Google Shape;2106;g2c90ac76a32_0_487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04409" y="3593263"/>
            <a:ext cx="1029429" cy="1152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7" name="Google Shape;2107;g2c90ac76a32_0_487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25858" y="1753133"/>
            <a:ext cx="987519" cy="115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8" name="Google Shape;2108;g2c90ac76a32_0_487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5186" y="1660157"/>
            <a:ext cx="1236363" cy="1343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9" name="Google Shape;2109;g2c90ac76a32_0_487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37042" y="3384483"/>
            <a:ext cx="1362095" cy="1380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0" name="Google Shape;2110;g2c90ac76a32_0_487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88398" y="5438193"/>
            <a:ext cx="1775962" cy="984893"/>
          </a:xfrm>
          <a:prstGeom prst="rect">
            <a:avLst/>
          </a:prstGeom>
          <a:noFill/>
          <a:ln>
            <a:noFill/>
          </a:ln>
        </p:spPr>
      </p:pic>
      <p:sp>
        <p:nvSpPr>
          <p:cNvPr id="2111" name="Google Shape;2111;g2c90ac76a32_0_4874"/>
          <p:cNvSpPr txBox="1"/>
          <p:nvPr>
            <p:ph idx="4294967295"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2" name="Google Shape;2112;g2c90ac76a32_0_4874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113" name="Google Shape;2113;g2c90ac76a32_0_487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2" name="Google Shape;1002;g28b6e9abeba_0_31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03" name="Google Shape;1003;g28b6e9abeba_0_3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4" name="Google Shape;1004;g28b6e9abeba_0_310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5" name="Google Shape;1005;g28b6e9abeba_0_310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06" name="Google Shape;1006;g28b6e9abeba_0_310"/>
          <p:cNvSpPr/>
          <p:nvPr/>
        </p:nvSpPr>
        <p:spPr>
          <a:xfrm>
            <a:off x="0" y="824225"/>
            <a:ext cx="12192000" cy="139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Qr-коды на стендах ведут на следующие электронные ресурсы: 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«Популярные вопросы о раздельном сборе»</a:t>
            </a: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видеоответы на распространенные заблуждения и мифы о сфере переработки — не менее 10 видео в формате Shorts 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«Zero Waste гид по городам»</a:t>
            </a: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со всеми возможностями для экологичной жизни и переработки в каждом городе 30 Добро.Центров-участников из 20 регионов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7" name="Google Shape;1007;g28b6e9abeba_0_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6700" y="2473538"/>
            <a:ext cx="3686175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8" name="Google Shape;1008;g28b6e9abeba_0_310"/>
          <p:cNvSpPr/>
          <p:nvPr/>
        </p:nvSpPr>
        <p:spPr>
          <a:xfrm>
            <a:off x="0" y="4009025"/>
            <a:ext cx="12192000" cy="28473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4472C4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9" name="Google Shape;1009;g28b6e9abeba_0_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27500" y="2473550"/>
            <a:ext cx="7144999" cy="35724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</p:pic>
      <p:pic>
        <p:nvPicPr>
          <p:cNvPr id="1010" name="Google Shape;1010;g28b6e9abeba_0_3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1525" y="3910125"/>
            <a:ext cx="3686175" cy="2135922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g28b6e9abeba_0_310"/>
          <p:cNvSpPr txBox="1"/>
          <p:nvPr>
            <p:ph type="title"/>
          </p:nvPr>
        </p:nvSpPr>
        <p:spPr>
          <a:xfrm>
            <a:off x="1269499" y="0"/>
            <a:ext cx="4107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«ЗЕЛЁНАЯ ТОЧКА»</a:t>
            </a:r>
            <a:endParaRPr/>
          </a:p>
        </p:txBody>
      </p:sp>
      <p:sp>
        <p:nvSpPr>
          <p:cNvPr id="1012" name="Google Shape;1012;g28b6e9abeba_0_310"/>
          <p:cNvSpPr txBox="1"/>
          <p:nvPr/>
        </p:nvSpPr>
        <p:spPr>
          <a:xfrm>
            <a:off x="4269171" y="725"/>
            <a:ext cx="26574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дополнительные ресурсы к стендам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013" name="Google Shape;1013;g28b6e9abeba_0_3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g2c90ac76a32_0_4908"/>
          <p:cNvSpPr/>
          <p:nvPr/>
        </p:nvSpPr>
        <p:spPr>
          <a:xfrm>
            <a:off x="7546904" y="835668"/>
            <a:ext cx="2118900" cy="6033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3100" lIns="93100" spcFirstLastPara="1" rIns="93100" wrap="square" tIns="93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9" name="Google Shape;2119;g2c90ac76a32_0_4908"/>
          <p:cNvSpPr/>
          <p:nvPr/>
        </p:nvSpPr>
        <p:spPr>
          <a:xfrm>
            <a:off x="771820" y="5499738"/>
            <a:ext cx="1161000" cy="11193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6550" lIns="93100" spcFirstLastPara="1" rIns="93100" wrap="square" tIns="465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406;gdd7a06f751_0_979" id="2120" name="Google Shape;2120;g2c90ac76a32_0_4908"/>
          <p:cNvPicPr preferRelativeResize="0"/>
          <p:nvPr/>
        </p:nvPicPr>
        <p:blipFill rotWithShape="1">
          <a:blip r:embed="rId3">
            <a:alphaModFix/>
          </a:blip>
          <a:srcRect b="1228" l="46434" r="7228" t="1238"/>
          <a:stretch/>
        </p:blipFill>
        <p:spPr>
          <a:xfrm>
            <a:off x="7705156" y="824958"/>
            <a:ext cx="4508217" cy="60552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1" name="Google Shape;2121;g2c90ac76a32_0_490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382;gdd7a06f751_0_64" id="2122" name="Google Shape;2122;g2c90ac76a32_0_49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80999" y="219227"/>
            <a:ext cx="2178156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3" name="Google Shape;2123;g2c90ac76a32_0_490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124" name="Google Shape;2124;g2c90ac76a32_0_4908"/>
          <p:cNvSpPr txBox="1"/>
          <p:nvPr/>
        </p:nvSpPr>
        <p:spPr>
          <a:xfrm>
            <a:off x="691238" y="1130014"/>
            <a:ext cx="4263300" cy="8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Как подготовить?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5" name="Google Shape;2125;g2c90ac76a32_0_4908"/>
          <p:cNvSpPr txBox="1"/>
          <p:nvPr/>
        </p:nvSpPr>
        <p:spPr>
          <a:xfrm>
            <a:off x="691250" y="2048311"/>
            <a:ext cx="6642600" cy="27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/>
          <a:p>
            <a:pPr indent="-495300" lvl="0" marL="520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чистое;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95300" lvl="0" marL="520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работающее;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95300" lvl="0" marL="520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в полной комплектации.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25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95300" lvl="0" marL="520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рассортированное по подкатегориям (обувь каждая пара в мешке, детское, взрослое);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95300" lvl="0" marL="520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</a:pPr>
            <a:r>
              <a:rPr b="0" i="0" lang="ru-RU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подписанное (размер, возраст).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вещь подарок.png" id="2126" name="Google Shape;2126;g2c90ac76a32_0_49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70457" y="5168338"/>
            <a:ext cx="3091825" cy="722765"/>
          </a:xfrm>
          <a:prstGeom prst="rect">
            <a:avLst/>
          </a:prstGeom>
          <a:noFill/>
          <a:ln>
            <a:noFill/>
          </a:ln>
        </p:spPr>
      </p:pic>
      <p:sp>
        <p:nvSpPr>
          <p:cNvPr id="2127" name="Google Shape;2127;g2c90ac76a32_0_4908"/>
          <p:cNvSpPr txBox="1"/>
          <p:nvPr/>
        </p:nvSpPr>
        <p:spPr>
          <a:xfrm>
            <a:off x="7911265" y="5606627"/>
            <a:ext cx="3283200" cy="11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100"/>
              <a:buFont typeface="Arial"/>
              <a:buNone/>
            </a:pPr>
            <a:r>
              <a:rPr b="1" i="0" lang="ru-RU" sz="6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подарок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623;gd0897d6796_0_90" id="2128" name="Google Shape;2128;g2c90ac76a32_0_490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578" y="4593077"/>
            <a:ext cx="1431218" cy="2399057"/>
          </a:xfrm>
          <a:prstGeom prst="rect">
            <a:avLst/>
          </a:prstGeom>
          <a:noFill/>
          <a:ln>
            <a:noFill/>
          </a:ln>
        </p:spPr>
      </p:pic>
      <p:sp>
        <p:nvSpPr>
          <p:cNvPr id="2129" name="Google Shape;2129;g2c90ac76a32_0_4908"/>
          <p:cNvSpPr txBox="1"/>
          <p:nvPr/>
        </p:nvSpPr>
        <p:spPr>
          <a:xfrm>
            <a:off x="2015772" y="5602080"/>
            <a:ext cx="5448300" cy="11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00" lIns="60900" spcFirstLastPara="1" rIns="60900" wrap="square" tIns="609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Не сдавайте ненужное фонду/агрегатору.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2000"/>
              <a:buFont typeface="Arial"/>
              <a:buNone/>
            </a:pPr>
            <a:r>
              <a:rPr b="1" i="0" lang="ru-RU" sz="20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Не уверены – уточните!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0" name="Google Shape;2130;g2c90ac76a32_0_4908"/>
          <p:cNvSpPr txBox="1"/>
          <p:nvPr>
            <p:ph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1" name="Google Shape;2131;g2c90ac76a32_0_4908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132" name="Google Shape;2132;g2c90ac76a32_0_490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6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g2c90ac76a32_0_4928"/>
          <p:cNvSpPr/>
          <p:nvPr/>
        </p:nvSpPr>
        <p:spPr>
          <a:xfrm>
            <a:off x="436" y="1997618"/>
            <a:ext cx="12192000" cy="2880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3100" lIns="93100" spcFirstLastPara="1" rIns="93100" wrap="square" tIns="93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8" name="Google Shape;2138;g2c90ac76a32_0_4928"/>
          <p:cNvPicPr preferRelativeResize="0"/>
          <p:nvPr/>
        </p:nvPicPr>
        <p:blipFill rotWithShape="1">
          <a:blip r:embed="rId3">
            <a:alphaModFix/>
          </a:blip>
          <a:srcRect b="9877" l="0" r="0" t="28118"/>
          <a:stretch/>
        </p:blipFill>
        <p:spPr>
          <a:xfrm>
            <a:off x="8178184" y="2004173"/>
            <a:ext cx="3205221" cy="28806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399;gdd7a06f751_0_64" id="2139" name="Google Shape;2139;g2c90ac76a32_0_4928"/>
          <p:cNvPicPr preferRelativeResize="0"/>
          <p:nvPr/>
        </p:nvPicPr>
        <p:blipFill rotWithShape="1">
          <a:blip r:embed="rId4">
            <a:alphaModFix/>
          </a:blip>
          <a:srcRect b="10673" l="931" r="0" t="603"/>
          <a:stretch/>
        </p:blipFill>
        <p:spPr>
          <a:xfrm>
            <a:off x="4445460" y="2001450"/>
            <a:ext cx="3222799" cy="28860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0" name="Google Shape;2140;g2c90ac76a32_0_492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382;gdd7a06f751_0_64" id="2141" name="Google Shape;2141;g2c90ac76a32_0_49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80999" y="219227"/>
            <a:ext cx="2178156" cy="2943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2" name="Google Shape;2142;g2c90ac76a32_0_492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143" name="Google Shape;2143;g2c90ac76a32_0_4928"/>
          <p:cNvCxnSpPr/>
          <p:nvPr/>
        </p:nvCxnSpPr>
        <p:spPr>
          <a:xfrm>
            <a:off x="730303" y="5518196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144" name="Google Shape;2144;g2c90ac76a32_0_4928"/>
          <p:cNvCxnSpPr/>
          <p:nvPr/>
        </p:nvCxnSpPr>
        <p:spPr>
          <a:xfrm rot="10800000">
            <a:off x="731574" y="5076291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2145" name="Google Shape;2145;g2c90ac76a32_0_4928"/>
          <p:cNvSpPr txBox="1"/>
          <p:nvPr/>
        </p:nvSpPr>
        <p:spPr>
          <a:xfrm>
            <a:off x="893390" y="5633295"/>
            <a:ext cx="30426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1B6"/>
              </a:buClr>
              <a:buSzPts val="2000"/>
              <a:buFont typeface="Arial"/>
              <a:buNone/>
            </a:pPr>
            <a:r>
              <a:rPr b="0" i="0" lang="ru-RU" sz="14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Задача: максимально продлить изначальный вид и функционал вещи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6" name="Google Shape;2146;g2c90ac76a32_0_4928"/>
          <p:cNvSpPr txBox="1"/>
          <p:nvPr/>
        </p:nvSpPr>
        <p:spPr>
          <a:xfrm>
            <a:off x="893391" y="4870089"/>
            <a:ext cx="3042300" cy="69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7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ru-RU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Ремонт и реставрация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47" name="Google Shape;2147;g2c90ac76a32_0_4928"/>
          <p:cNvCxnSpPr/>
          <p:nvPr/>
        </p:nvCxnSpPr>
        <p:spPr>
          <a:xfrm>
            <a:off x="4416654" y="5518196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148" name="Google Shape;2148;g2c90ac76a32_0_4928"/>
          <p:cNvCxnSpPr/>
          <p:nvPr/>
        </p:nvCxnSpPr>
        <p:spPr>
          <a:xfrm rot="10800000">
            <a:off x="4417924" y="5076291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2149" name="Google Shape;2149;g2c90ac76a32_0_4928"/>
          <p:cNvSpPr txBox="1"/>
          <p:nvPr/>
        </p:nvSpPr>
        <p:spPr>
          <a:xfrm>
            <a:off x="4579741" y="5633295"/>
            <a:ext cx="30426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Задача: превратить дефект в украшение, функционал вещи сохраняется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0" name="Google Shape;2150;g2c90ac76a32_0_4928"/>
          <p:cNvSpPr txBox="1"/>
          <p:nvPr/>
        </p:nvSpPr>
        <p:spPr>
          <a:xfrm>
            <a:off x="4579741" y="4870089"/>
            <a:ext cx="30423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Кастомайзинг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51" name="Google Shape;2151;g2c90ac76a32_0_4928"/>
          <p:cNvCxnSpPr/>
          <p:nvPr/>
        </p:nvCxnSpPr>
        <p:spPr>
          <a:xfrm>
            <a:off x="8251604" y="5518196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152" name="Google Shape;2152;g2c90ac76a32_0_4928"/>
          <p:cNvCxnSpPr/>
          <p:nvPr/>
        </p:nvCxnSpPr>
        <p:spPr>
          <a:xfrm rot="10800000">
            <a:off x="8252873" y="5076291"/>
            <a:ext cx="0" cy="14385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sp>
        <p:nvSpPr>
          <p:cNvPr id="2153" name="Google Shape;2153;g2c90ac76a32_0_4928"/>
          <p:cNvSpPr txBox="1"/>
          <p:nvPr/>
        </p:nvSpPr>
        <p:spPr>
          <a:xfrm>
            <a:off x="8414691" y="5633295"/>
            <a:ext cx="3042600" cy="11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71B6"/>
                </a:solidFill>
                <a:latin typeface="Arial"/>
                <a:ea typeface="Arial"/>
                <a:cs typeface="Arial"/>
                <a:sym typeface="Arial"/>
              </a:rPr>
              <a:t>Задача: переосмыслить вещь, изменить ее функционал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4" name="Google Shape;2154;g2c90ac76a32_0_4928"/>
          <p:cNvSpPr txBox="1"/>
          <p:nvPr/>
        </p:nvSpPr>
        <p:spPr>
          <a:xfrm>
            <a:off x="8414691" y="4870089"/>
            <a:ext cx="30423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ru-RU" sz="23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Апсайклинг</a:t>
            </a:r>
            <a:endParaRPr b="0" i="0" sz="23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5" name="Google Shape;2155;g2c90ac76a32_0_4928"/>
          <p:cNvSpPr txBox="1"/>
          <p:nvPr/>
        </p:nvSpPr>
        <p:spPr>
          <a:xfrm>
            <a:off x="771818" y="1038102"/>
            <a:ext cx="114213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800"/>
              <a:buFont typeface="Arial"/>
              <a:buNone/>
            </a:pPr>
            <a:r>
              <a:rPr b="0" i="0" lang="ru-RU" sz="38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Подарить вторую жизнь вещам самостоятельно</a:t>
            </a:r>
            <a:endParaRPr b="0" i="0" sz="38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398;gdd7a06f751_0_64" id="2156" name="Google Shape;2156;g2c90ac76a32_0_4928"/>
          <p:cNvPicPr preferRelativeResize="0"/>
          <p:nvPr/>
        </p:nvPicPr>
        <p:blipFill rotWithShape="1">
          <a:blip r:embed="rId6">
            <a:alphaModFix/>
          </a:blip>
          <a:srcRect b="1641" l="269" r="0" t="5118"/>
          <a:stretch/>
        </p:blipFill>
        <p:spPr>
          <a:xfrm>
            <a:off x="789626" y="2004302"/>
            <a:ext cx="3087010" cy="28803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7" name="Google Shape;2157;g2c90ac76a32_0_4928"/>
          <p:cNvSpPr txBox="1"/>
          <p:nvPr>
            <p:ph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8" name="Google Shape;2158;g2c90ac76a32_0_4928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159" name="Google Shape;2159;g2c90ac76a32_0_49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3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2c90ac76a32_0_5499"/>
          <p:cNvSpPr/>
          <p:nvPr/>
        </p:nvSpPr>
        <p:spPr>
          <a:xfrm>
            <a:off x="10612636" y="805713"/>
            <a:ext cx="2118900" cy="6033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93100" lIns="93100" spcFirstLastPara="1" rIns="93100" wrap="square" tIns="93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65" name="Google Shape;2165;g2c90ac76a32_0_5499"/>
          <p:cNvCxnSpPr/>
          <p:nvPr/>
        </p:nvCxnSpPr>
        <p:spPr>
          <a:xfrm>
            <a:off x="0" y="824215"/>
            <a:ext cx="121923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166" name="Google Shape;2166;g2c90ac76a32_0_5499"/>
          <p:cNvCxnSpPr/>
          <p:nvPr/>
        </p:nvCxnSpPr>
        <p:spPr>
          <a:xfrm>
            <a:off x="0" y="739739"/>
            <a:ext cx="121923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2167" name="Google Shape;2167;g2c90ac76a32_0_54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177853" cy="2943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ycle.png" id="2168" name="Google Shape;2168;g2c90ac76a32_0_5499"/>
          <p:cNvPicPr preferRelativeResize="0"/>
          <p:nvPr/>
        </p:nvPicPr>
        <p:blipFill rotWithShape="1">
          <a:blip r:embed="rId4">
            <a:alphaModFix amt="90000"/>
          </a:blip>
          <a:srcRect b="0" l="0" r="24248" t="17177"/>
          <a:stretch/>
        </p:blipFill>
        <p:spPr>
          <a:xfrm rot="10800000">
            <a:off x="10716876" y="872232"/>
            <a:ext cx="1366321" cy="590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9" name="Google Shape;2169;g2c90ac76a32_0_5499"/>
          <p:cNvPicPr preferRelativeResize="0"/>
          <p:nvPr/>
        </p:nvPicPr>
        <p:blipFill rotWithShape="1">
          <a:blip r:embed="rId5">
            <a:alphaModFix/>
          </a:blip>
          <a:srcRect b="25521" l="30281" r="29995" t="24378"/>
          <a:stretch/>
        </p:blipFill>
        <p:spPr>
          <a:xfrm>
            <a:off x="135457" y="1730347"/>
            <a:ext cx="1486463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0" name="Google Shape;2170;g2c90ac76a32_0_54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26832" y="2111346"/>
            <a:ext cx="1057275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1" name="Google Shape;2171;g2c90ac76a32_0_5499"/>
          <p:cNvPicPr preferRelativeResize="0"/>
          <p:nvPr/>
        </p:nvPicPr>
        <p:blipFill rotWithShape="1">
          <a:blip r:embed="rId7">
            <a:alphaModFix/>
          </a:blip>
          <a:srcRect b="25199" l="12204" r="14098" t="23110"/>
          <a:stretch/>
        </p:blipFill>
        <p:spPr>
          <a:xfrm>
            <a:off x="3288995" y="1730347"/>
            <a:ext cx="2675824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2" name="Google Shape;2172;g2c90ac76a32_0_5499"/>
          <p:cNvPicPr preferRelativeResize="0"/>
          <p:nvPr/>
        </p:nvPicPr>
        <p:blipFill rotWithShape="1">
          <a:blip r:embed="rId8">
            <a:alphaModFix/>
          </a:blip>
          <a:srcRect b="25901" l="10255" r="10548" t="24544"/>
          <a:stretch/>
        </p:blipFill>
        <p:spPr>
          <a:xfrm>
            <a:off x="7631900" y="1791846"/>
            <a:ext cx="2898650" cy="176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3" name="Google Shape;2173;g2c90ac76a32_0_54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69732" y="2111346"/>
            <a:ext cx="1057275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4" name="Google Shape;2174;g2c90ac76a32_0_5499"/>
          <p:cNvPicPr preferRelativeResize="0"/>
          <p:nvPr/>
        </p:nvPicPr>
        <p:blipFill rotWithShape="1">
          <a:blip r:embed="rId9">
            <a:alphaModFix/>
          </a:blip>
          <a:srcRect b="22874" l="31843" r="25460" t="21346"/>
          <a:stretch/>
        </p:blipFill>
        <p:spPr>
          <a:xfrm>
            <a:off x="153149" y="4406613"/>
            <a:ext cx="1436400" cy="182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5" name="Google Shape;2175;g2c90ac76a32_0_54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89432" y="5014171"/>
            <a:ext cx="1057275" cy="1066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76" name="Google Shape;2176;g2c90ac76a32_0_5499"/>
          <p:cNvCxnSpPr/>
          <p:nvPr/>
        </p:nvCxnSpPr>
        <p:spPr>
          <a:xfrm flipH="1" rot="10800000">
            <a:off x="153154" y="3778689"/>
            <a:ext cx="1645800" cy="870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77" name="Google Shape;2177;g2c90ac76a32_0_5499"/>
          <p:cNvSpPr txBox="1"/>
          <p:nvPr/>
        </p:nvSpPr>
        <p:spPr>
          <a:xfrm>
            <a:off x="153150" y="3790088"/>
            <a:ext cx="16293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ru-RU" sz="13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раздельный сбор</a:t>
            </a:r>
            <a:endParaRPr b="0" i="0" sz="13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8" name="Google Shape;2178;g2c90ac76a32_0_5499"/>
          <p:cNvGrpSpPr/>
          <p:nvPr/>
        </p:nvGrpSpPr>
        <p:grpSpPr>
          <a:xfrm>
            <a:off x="3402825" y="3735539"/>
            <a:ext cx="2551204" cy="313498"/>
            <a:chOff x="539150" y="3790827"/>
            <a:chExt cx="2551204" cy="313498"/>
          </a:xfrm>
        </p:grpSpPr>
        <p:cxnSp>
          <p:nvCxnSpPr>
            <p:cNvPr id="2179" name="Google Shape;2179;g2c90ac76a32_0_5499"/>
            <p:cNvCxnSpPr/>
            <p:nvPr/>
          </p:nvCxnSpPr>
          <p:spPr>
            <a:xfrm flipH="1" rot="10800000">
              <a:off x="539154" y="3790827"/>
              <a:ext cx="2551200" cy="9600"/>
            </a:xfrm>
            <a:prstGeom prst="straightConnector1">
              <a:avLst/>
            </a:prstGeom>
            <a:noFill/>
            <a:ln cap="flat" cmpd="sng" w="9525">
              <a:solidFill>
                <a:srgbClr val="0070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180" name="Google Shape;2180;g2c90ac76a32_0_5499"/>
            <p:cNvSpPr txBox="1"/>
            <p:nvPr/>
          </p:nvSpPr>
          <p:spPr>
            <a:xfrm>
              <a:off x="539150" y="3803125"/>
              <a:ext cx="16293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ru-RU" sz="1300" u="none" cap="none" strike="noStrike">
                  <a:solidFill>
                    <a:srgbClr val="0070B6"/>
                  </a:solidFill>
                  <a:latin typeface="Arial"/>
                  <a:ea typeface="Arial"/>
                  <a:cs typeface="Arial"/>
                  <a:sym typeface="Arial"/>
                </a:rPr>
                <a:t>дробилка</a:t>
              </a:r>
              <a:endParaRPr b="0" i="0" sz="13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81" name="Google Shape;2181;g2c90ac76a32_0_5499"/>
          <p:cNvGrpSpPr/>
          <p:nvPr/>
        </p:nvGrpSpPr>
        <p:grpSpPr>
          <a:xfrm>
            <a:off x="7670775" y="3751064"/>
            <a:ext cx="2843704" cy="321598"/>
            <a:chOff x="539150" y="3782727"/>
            <a:chExt cx="2843704" cy="321598"/>
          </a:xfrm>
        </p:grpSpPr>
        <p:cxnSp>
          <p:nvCxnSpPr>
            <p:cNvPr id="2182" name="Google Shape;2182;g2c90ac76a32_0_5499"/>
            <p:cNvCxnSpPr/>
            <p:nvPr/>
          </p:nvCxnSpPr>
          <p:spPr>
            <a:xfrm flipH="1" rot="10800000">
              <a:off x="539154" y="3782727"/>
              <a:ext cx="2843700" cy="17700"/>
            </a:xfrm>
            <a:prstGeom prst="straightConnector1">
              <a:avLst/>
            </a:prstGeom>
            <a:noFill/>
            <a:ln cap="flat" cmpd="sng" w="9525">
              <a:solidFill>
                <a:srgbClr val="0070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183" name="Google Shape;2183;g2c90ac76a32_0_5499"/>
            <p:cNvSpPr txBox="1"/>
            <p:nvPr/>
          </p:nvSpPr>
          <p:spPr>
            <a:xfrm>
              <a:off x="539150" y="3803125"/>
              <a:ext cx="1629300" cy="30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rm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ru-RU" sz="1300" u="none" cap="none" strike="noStrike">
                  <a:solidFill>
                    <a:srgbClr val="0070B6"/>
                  </a:solidFill>
                  <a:latin typeface="Arial"/>
                  <a:ea typeface="Arial"/>
                  <a:cs typeface="Arial"/>
                  <a:sym typeface="Arial"/>
                </a:rPr>
                <a:t>мойка и сушка</a:t>
              </a:r>
              <a:endParaRPr b="0" i="0" sz="13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184" name="Google Shape;2184;g2c90ac76a32_0_5499"/>
          <p:cNvCxnSpPr/>
          <p:nvPr/>
        </p:nvCxnSpPr>
        <p:spPr>
          <a:xfrm flipH="1" rot="10800000">
            <a:off x="153154" y="6384814"/>
            <a:ext cx="2435400" cy="1080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185" name="Google Shape;2185;g2c90ac76a32_0_5499"/>
          <p:cNvSpPr txBox="1"/>
          <p:nvPr/>
        </p:nvSpPr>
        <p:spPr>
          <a:xfrm>
            <a:off x="153150" y="6398325"/>
            <a:ext cx="2604000" cy="3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b="0" i="0" lang="ru-RU" sz="1312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расплавление и изготовление</a:t>
            </a:r>
            <a:endParaRPr b="0" i="0" sz="1312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86" name="Google Shape;2186;g2c90ac76a32_0_5499"/>
          <p:cNvGrpSpPr/>
          <p:nvPr/>
        </p:nvGrpSpPr>
        <p:grpSpPr>
          <a:xfrm>
            <a:off x="3569938" y="4395615"/>
            <a:ext cx="7563512" cy="2303910"/>
            <a:chOff x="3747838" y="4380915"/>
            <a:chExt cx="7563512" cy="2303910"/>
          </a:xfrm>
        </p:grpSpPr>
        <p:pic>
          <p:nvPicPr>
            <p:cNvPr id="2187" name="Google Shape;2187;g2c90ac76a32_0_5499"/>
            <p:cNvPicPr preferRelativeResize="0"/>
            <p:nvPr/>
          </p:nvPicPr>
          <p:blipFill rotWithShape="1">
            <a:blip r:embed="rId10">
              <a:alphaModFix/>
            </a:blip>
            <a:srcRect b="24587" l="22826" r="25046" t="24306"/>
            <a:stretch/>
          </p:blipFill>
          <p:spPr>
            <a:xfrm>
              <a:off x="3747838" y="4380915"/>
              <a:ext cx="1915139" cy="1828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8" name="Google Shape;2188;g2c90ac76a32_0_5499"/>
            <p:cNvPicPr preferRelativeResize="0"/>
            <p:nvPr/>
          </p:nvPicPr>
          <p:blipFill rotWithShape="1">
            <a:blip r:embed="rId11">
              <a:alphaModFix/>
            </a:blip>
            <a:srcRect b="24703" l="20509" r="21717" t="24591"/>
            <a:stretch/>
          </p:blipFill>
          <p:spPr>
            <a:xfrm>
              <a:off x="6166600" y="4380915"/>
              <a:ext cx="2130551" cy="18287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89" name="Google Shape;2189;g2c90ac76a32_0_5499"/>
            <p:cNvPicPr preferRelativeResize="0"/>
            <p:nvPr/>
          </p:nvPicPr>
          <p:blipFill rotWithShape="1">
            <a:blip r:embed="rId12">
              <a:alphaModFix/>
            </a:blip>
            <a:srcRect b="24839" l="21334" r="21500" t="24083"/>
            <a:stretch/>
          </p:blipFill>
          <p:spPr>
            <a:xfrm>
              <a:off x="8800775" y="4380915"/>
              <a:ext cx="2093976" cy="18287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90" name="Google Shape;2190;g2c90ac76a32_0_5499"/>
            <p:cNvGrpSpPr/>
            <p:nvPr/>
          </p:nvGrpSpPr>
          <p:grpSpPr>
            <a:xfrm>
              <a:off x="3836250" y="6375514"/>
              <a:ext cx="1994400" cy="309311"/>
              <a:chOff x="539150" y="3795027"/>
              <a:chExt cx="1994400" cy="309311"/>
            </a:xfrm>
          </p:grpSpPr>
          <p:cxnSp>
            <p:nvCxnSpPr>
              <p:cNvPr id="2191" name="Google Shape;2191;g2c90ac76a32_0_5499"/>
              <p:cNvCxnSpPr/>
              <p:nvPr/>
            </p:nvCxnSpPr>
            <p:spPr>
              <a:xfrm flipH="1" rot="10800000">
                <a:off x="539154" y="3795027"/>
                <a:ext cx="1894200" cy="54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70B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2192" name="Google Shape;2192;g2c90ac76a32_0_5499"/>
              <p:cNvSpPr txBox="1"/>
              <p:nvPr/>
            </p:nvSpPr>
            <p:spPr>
              <a:xfrm>
                <a:off x="539150" y="3803138"/>
                <a:ext cx="1994400" cy="30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88"/>
                  <a:buFont typeface="Arial"/>
                  <a:buNone/>
                </a:pPr>
                <a:r>
                  <a:rPr b="0" i="0" lang="ru-RU" sz="1312" u="none" cap="none" strike="noStrike">
                    <a:solidFill>
                      <a:srgbClr val="0070B6"/>
                    </a:solidFill>
                    <a:latin typeface="Arial"/>
                    <a:ea typeface="Arial"/>
                    <a:cs typeface="Arial"/>
                    <a:sym typeface="Arial"/>
                  </a:rPr>
                  <a:t>гранул</a:t>
                </a:r>
                <a:endParaRPr b="0" i="0" sz="1312" u="none" cap="none" strike="noStrike">
                  <a:solidFill>
                    <a:srgbClr val="0070B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3" name="Google Shape;2193;g2c90ac76a32_0_5499"/>
            <p:cNvGrpSpPr/>
            <p:nvPr/>
          </p:nvGrpSpPr>
          <p:grpSpPr>
            <a:xfrm>
              <a:off x="6198450" y="6380014"/>
              <a:ext cx="2094604" cy="304811"/>
              <a:chOff x="539150" y="3799527"/>
              <a:chExt cx="2094604" cy="304811"/>
            </a:xfrm>
          </p:grpSpPr>
          <p:cxnSp>
            <p:nvCxnSpPr>
              <p:cNvPr id="2194" name="Google Shape;2194;g2c90ac76a32_0_5499"/>
              <p:cNvCxnSpPr/>
              <p:nvPr/>
            </p:nvCxnSpPr>
            <p:spPr>
              <a:xfrm flipH="1" rot="10800000">
                <a:off x="539154" y="3799527"/>
                <a:ext cx="2094600" cy="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70B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2195" name="Google Shape;2195;g2c90ac76a32_0_5499"/>
              <p:cNvSpPr txBox="1"/>
              <p:nvPr/>
            </p:nvSpPr>
            <p:spPr>
              <a:xfrm>
                <a:off x="539150" y="3803138"/>
                <a:ext cx="1142400" cy="30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88"/>
                  <a:buFont typeface="Arial"/>
                  <a:buNone/>
                </a:pPr>
                <a:r>
                  <a:rPr b="0" i="0" lang="ru-RU" sz="1312" u="none" cap="none" strike="noStrike">
                    <a:solidFill>
                      <a:srgbClr val="0070B6"/>
                    </a:solidFill>
                    <a:latin typeface="Arial"/>
                    <a:ea typeface="Arial"/>
                    <a:cs typeface="Arial"/>
                    <a:sym typeface="Arial"/>
                  </a:rPr>
                  <a:t>нитей</a:t>
                </a:r>
                <a:endParaRPr b="0" i="0" sz="1312" u="none" cap="none" strike="noStrike">
                  <a:solidFill>
                    <a:srgbClr val="0070B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96" name="Google Shape;2196;g2c90ac76a32_0_5499"/>
            <p:cNvGrpSpPr/>
            <p:nvPr/>
          </p:nvGrpSpPr>
          <p:grpSpPr>
            <a:xfrm>
              <a:off x="8865450" y="6380014"/>
              <a:ext cx="2445900" cy="304811"/>
              <a:chOff x="539150" y="3799527"/>
              <a:chExt cx="2445900" cy="304811"/>
            </a:xfrm>
          </p:grpSpPr>
          <p:cxnSp>
            <p:nvCxnSpPr>
              <p:cNvPr id="2197" name="Google Shape;2197;g2c90ac76a32_0_5499"/>
              <p:cNvCxnSpPr/>
              <p:nvPr/>
            </p:nvCxnSpPr>
            <p:spPr>
              <a:xfrm flipH="1" rot="10800000">
                <a:off x="539154" y="3799527"/>
                <a:ext cx="2177100" cy="9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0070B6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2198" name="Google Shape;2198;g2c90ac76a32_0_5499"/>
              <p:cNvSpPr txBox="1"/>
              <p:nvPr/>
            </p:nvSpPr>
            <p:spPr>
              <a:xfrm>
                <a:off x="539150" y="3803138"/>
                <a:ext cx="2445900" cy="30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688"/>
                  <a:buFont typeface="Arial"/>
                  <a:buNone/>
                </a:pPr>
                <a:r>
                  <a:rPr b="0" i="0" lang="ru-RU" sz="1312" u="none" cap="none" strike="noStrike">
                    <a:solidFill>
                      <a:srgbClr val="0070B6"/>
                    </a:solidFill>
                    <a:latin typeface="Arial"/>
                    <a:ea typeface="Arial"/>
                    <a:cs typeface="Arial"/>
                    <a:sym typeface="Arial"/>
                  </a:rPr>
                  <a:t>волокна</a:t>
                </a:r>
                <a:endParaRPr b="0" i="0" sz="1312" u="none" cap="none" strike="noStrike">
                  <a:solidFill>
                    <a:srgbClr val="0070B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199" name="Google Shape;2199;g2c90ac76a32_0_5499"/>
          <p:cNvSpPr txBox="1"/>
          <p:nvPr/>
        </p:nvSpPr>
        <p:spPr>
          <a:xfrm>
            <a:off x="135449" y="896300"/>
            <a:ext cx="11421600" cy="15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t/>
            </a:r>
            <a:endParaRPr sz="4000">
              <a:solidFill>
                <a:srgbClr val="0070B6"/>
              </a:solidFill>
            </a:endParaRPr>
          </a:p>
        </p:txBody>
      </p:sp>
      <p:sp>
        <p:nvSpPr>
          <p:cNvPr id="2200" name="Google Shape;2200;g2c90ac76a32_0_5499"/>
          <p:cNvSpPr txBox="1"/>
          <p:nvPr>
            <p:ph idx="4294967295"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1" name="Google Shape;2201;g2c90ac76a32_0_5499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202" name="Google Shape;2202;g2c90ac76a32_0_5499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6" name="Shape 2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07" name="Google Shape;2207;g2c90ac76a32_0_5705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Рисунок 16" id="2208" name="Google Shape;2208;g2c90ac76a32_0_57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3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9" name="Google Shape;2209;g2c90ac76a32_0_5705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210" name="Google Shape;2210;g2c90ac76a32_0_5705"/>
          <p:cNvSpPr/>
          <p:nvPr/>
        </p:nvSpPr>
        <p:spPr>
          <a:xfrm>
            <a:off x="0" y="2355005"/>
            <a:ext cx="12192000" cy="2086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1" name="Google Shape;2211;g2c90ac76a32_0_5705"/>
          <p:cNvSpPr txBox="1"/>
          <p:nvPr/>
        </p:nvSpPr>
        <p:spPr>
          <a:xfrm>
            <a:off x="1523756" y="4837414"/>
            <a:ext cx="232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1 футболка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2" name="Google Shape;2212;g2c90ac76a32_0_5705"/>
          <p:cNvSpPr txBox="1"/>
          <p:nvPr/>
        </p:nvSpPr>
        <p:spPr>
          <a:xfrm>
            <a:off x="1425977" y="1490875"/>
            <a:ext cx="2975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 пластиковых бутылок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3" name="Google Shape;2213;g2c90ac76a32_0_5705"/>
          <p:cNvSpPr txBox="1"/>
          <p:nvPr/>
        </p:nvSpPr>
        <p:spPr>
          <a:xfrm>
            <a:off x="4605040" y="1516275"/>
            <a:ext cx="3058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5000 пакетов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4" name="Google Shape;2214;g2c90ac76a32_0_5705"/>
          <p:cNvSpPr txBox="1"/>
          <p:nvPr/>
        </p:nvSpPr>
        <p:spPr>
          <a:xfrm>
            <a:off x="8182329" y="1370037"/>
            <a:ext cx="3011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ru-RU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зубные щётки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5" name="Google Shape;2215;g2c90ac76a32_0_5705"/>
          <p:cNvSpPr txBox="1"/>
          <p:nvPr/>
        </p:nvSpPr>
        <p:spPr>
          <a:xfrm>
            <a:off x="4870729" y="4837414"/>
            <a:ext cx="2064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1 лавочка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6" name="Google Shape;2216;g2c90ac76a32_0_5705"/>
          <p:cNvSpPr txBox="1"/>
          <p:nvPr/>
        </p:nvSpPr>
        <p:spPr>
          <a:xfrm>
            <a:off x="8206588" y="4837414"/>
            <a:ext cx="1655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ru-RU" sz="2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 1 ручка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Google Shape;694;p69" id="2217" name="Google Shape;2217;g2c90ac76a32_0_57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2973" y="4029342"/>
            <a:ext cx="5672675" cy="29044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1 слайд_1.jpg" id="2218" name="Google Shape;2218;g2c90ac76a32_0_57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13472" y="1874150"/>
            <a:ext cx="2930018" cy="29300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1 слайд_2.jpg" id="2219" name="Google Shape;2219;g2c90ac76a32_0_570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0990" y="1861450"/>
            <a:ext cx="2930020" cy="29300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1 слайд_3.jpg" id="2220" name="Google Shape;2220;g2c90ac76a32_0_570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48509" y="1867989"/>
            <a:ext cx="2930018" cy="2930018"/>
          </a:xfrm>
          <a:prstGeom prst="rect">
            <a:avLst/>
          </a:prstGeom>
          <a:noFill/>
          <a:ln>
            <a:noFill/>
          </a:ln>
        </p:spPr>
      </p:pic>
      <p:sp>
        <p:nvSpPr>
          <p:cNvPr id="2221" name="Google Shape;2221;g2c90ac76a32_0_5705"/>
          <p:cNvSpPr txBox="1"/>
          <p:nvPr>
            <p:ph type="title"/>
          </p:nvPr>
        </p:nvSpPr>
        <p:spPr>
          <a:xfrm>
            <a:off x="1269501" y="-1"/>
            <a:ext cx="3992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3200"/>
              <a:buFont typeface="Arial"/>
              <a:buNone/>
            </a:pPr>
            <a:r>
              <a:rPr lang="ru-RU" sz="2700">
                <a:solidFill>
                  <a:srgbClr val="0070B6"/>
                </a:solidFill>
              </a:rPr>
              <a:t>Принципы</a:t>
            </a:r>
            <a:endParaRPr sz="2400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2" name="Google Shape;2222;g2c90ac76a32_0_5705"/>
          <p:cNvSpPr txBox="1"/>
          <p:nvPr/>
        </p:nvSpPr>
        <p:spPr>
          <a:xfrm>
            <a:off x="3124314" y="-7262"/>
            <a:ext cx="3221400" cy="74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550" lIns="93100" spcFirstLastPara="1" rIns="93100" wrap="square" tIns="465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экологичного </a:t>
            </a:r>
            <a:endParaRPr sz="1600">
              <a:solidFill>
                <a:srgbClr val="137FC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900"/>
              <a:buFont typeface="Arial"/>
              <a:buNone/>
            </a:pPr>
            <a:r>
              <a:rPr lang="ru-RU" sz="1600">
                <a:solidFill>
                  <a:srgbClr val="137FC2"/>
                </a:solidFill>
              </a:rPr>
              <a:t>образа жизни</a:t>
            </a:r>
            <a:endParaRPr b="0" i="0" sz="1600" u="none" cap="none" strike="noStrike">
              <a:solidFill>
                <a:srgbClr val="137FC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2223" name="Google Shape;2223;g2c90ac76a32_0_570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7" name="Shape 2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28" name="Google Shape;2228;g2c90ac76a32_0_5898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697;p11" id="2229" name="Google Shape;2229;g2c90ac76a32_0_58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30" name="Google Shape;2230;g2c90ac76a32_0_5898"/>
          <p:cNvCxnSpPr/>
          <p:nvPr/>
        </p:nvCxnSpPr>
        <p:spPr>
          <a:xfrm>
            <a:off x="0" y="824215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descr="Google Shape;704;p11" id="2231" name="Google Shape;2231;g2c90ac76a32_0_58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9756" y="4056629"/>
            <a:ext cx="813724" cy="8137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oogle Shape;707;p11" id="2232" name="Google Shape;2232;g2c90ac76a32_0_58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54748" y="5142707"/>
            <a:ext cx="813724" cy="81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233" name="Google Shape;2233;g2c90ac76a32_0_5898"/>
          <p:cNvSpPr txBox="1"/>
          <p:nvPr/>
        </p:nvSpPr>
        <p:spPr>
          <a:xfrm>
            <a:off x="770564" y="1461661"/>
            <a:ext cx="3859800" cy="118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4000"/>
              <a:buFont typeface="Arial"/>
              <a:buNone/>
            </a:pPr>
            <a:r>
              <a:rPr b="0" i="0" lang="ru-RU" sz="40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Наши контакты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4" name="Google Shape;2234;g2c90ac76a32_0_5898"/>
          <p:cNvSpPr txBox="1"/>
          <p:nvPr/>
        </p:nvSpPr>
        <p:spPr>
          <a:xfrm>
            <a:off x="1175276" y="3584116"/>
            <a:ext cx="34551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45675" spcFirstLastPara="1" rIns="45675" wrap="square" tIns="456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>
                <a:solidFill>
                  <a:srgbClr val="585858"/>
                </a:solidFill>
              </a:rPr>
              <a:t>Участие в проекте</a:t>
            </a:r>
            <a:endParaRPr b="1">
              <a:solidFill>
                <a:srgbClr val="585858"/>
              </a:solidFill>
            </a:endParaRPr>
          </a:p>
        </p:txBody>
      </p:sp>
      <p:sp>
        <p:nvSpPr>
          <p:cNvPr id="2235" name="Google Shape;2235;g2c90ac76a32_0_5898"/>
          <p:cNvSpPr txBox="1"/>
          <p:nvPr/>
        </p:nvSpPr>
        <p:spPr>
          <a:xfrm>
            <a:off x="7690027" y="4825525"/>
            <a:ext cx="23409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sobirator.ru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6" name="Google Shape;2236;g2c90ac76a32_0_5898"/>
          <p:cNvCxnSpPr/>
          <p:nvPr/>
        </p:nvCxnSpPr>
        <p:spPr>
          <a:xfrm rot="10800000">
            <a:off x="7512382" y="4197952"/>
            <a:ext cx="0" cy="13827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med" w="med" type="stealth"/>
          </a:ln>
        </p:spPr>
      </p:cxnSp>
      <p:cxnSp>
        <p:nvCxnSpPr>
          <p:cNvPr id="2237" name="Google Shape;2237;g2c90ac76a32_0_5898"/>
          <p:cNvCxnSpPr/>
          <p:nvPr/>
        </p:nvCxnSpPr>
        <p:spPr>
          <a:xfrm>
            <a:off x="7511114" y="5580652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cxnSp>
        <p:nvCxnSpPr>
          <p:cNvPr id="2238" name="Google Shape;2238;g2c90ac76a32_0_5898"/>
          <p:cNvCxnSpPr/>
          <p:nvPr/>
        </p:nvCxnSpPr>
        <p:spPr>
          <a:xfrm>
            <a:off x="7511114" y="4818652"/>
            <a:ext cx="32055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2239" name="Google Shape;2239;g2c90ac76a32_0_5898"/>
          <p:cNvSpPr txBox="1"/>
          <p:nvPr/>
        </p:nvSpPr>
        <p:spPr>
          <a:xfrm>
            <a:off x="7674200" y="4056650"/>
            <a:ext cx="2622900" cy="76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675" lIns="45675" spcFirstLastPara="1" rIns="45675" wrap="square" tIns="4567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ru-R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shop.sobirator.ru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0" name="Google Shape;2240;g2c90ac76a32_0_58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269750" y="5143275"/>
            <a:ext cx="813726" cy="81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1" name="Google Shape;2241;g2c90ac76a32_0_58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54750" y="4057201"/>
            <a:ext cx="813726" cy="8125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42" name="Google Shape;2242;g2c90ac76a32_0_5898"/>
          <p:cNvGrpSpPr/>
          <p:nvPr/>
        </p:nvGrpSpPr>
        <p:grpSpPr>
          <a:xfrm>
            <a:off x="10045517" y="1531028"/>
            <a:ext cx="666998" cy="1792503"/>
            <a:chOff x="11060225" y="1385100"/>
            <a:chExt cx="618450" cy="1100438"/>
          </a:xfrm>
        </p:grpSpPr>
        <p:cxnSp>
          <p:nvCxnSpPr>
            <p:cNvPr id="2243" name="Google Shape;2243;g2c90ac76a32_0_5898"/>
            <p:cNvCxnSpPr/>
            <p:nvPr/>
          </p:nvCxnSpPr>
          <p:spPr>
            <a:xfrm flipH="1" rot="10800000">
              <a:off x="11060225" y="1385100"/>
              <a:ext cx="336600" cy="1818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44" name="Google Shape;2244;g2c90ac76a32_0_5898"/>
            <p:cNvCxnSpPr/>
            <p:nvPr/>
          </p:nvCxnSpPr>
          <p:spPr>
            <a:xfrm flipH="1" rot="10800000">
              <a:off x="11245475" y="1657975"/>
              <a:ext cx="369600" cy="1068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45" name="Google Shape;2245;g2c90ac76a32_0_5898"/>
            <p:cNvCxnSpPr/>
            <p:nvPr/>
          </p:nvCxnSpPr>
          <p:spPr>
            <a:xfrm>
              <a:off x="11245475" y="2053163"/>
              <a:ext cx="433200" cy="315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246" name="Google Shape;2246;g2c90ac76a32_0_5898"/>
            <p:cNvCxnSpPr/>
            <p:nvPr/>
          </p:nvCxnSpPr>
          <p:spPr>
            <a:xfrm>
              <a:off x="11181875" y="2278838"/>
              <a:ext cx="324000" cy="206700"/>
            </a:xfrm>
            <a:prstGeom prst="straightConnector1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2247" name="Google Shape;2247;g2c90ac76a32_0_5898"/>
          <p:cNvPicPr preferRelativeResize="0"/>
          <p:nvPr/>
        </p:nvPicPr>
        <p:blipFill rotWithShape="1">
          <a:blip r:embed="rId8">
            <a:alphaModFix/>
          </a:blip>
          <a:srcRect b="0" l="71335" r="534" t="0"/>
          <a:stretch/>
        </p:blipFill>
        <p:spPr>
          <a:xfrm>
            <a:off x="7640501" y="1410834"/>
            <a:ext cx="2340900" cy="227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48" name="Google Shape;2248;g2c90ac76a32_0_589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6675" y="3939110"/>
            <a:ext cx="2017350" cy="2017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Изображение выглядит как текст&#10;&#10;Автоматически созданное описание" id="2249" name="Google Shape;2249;g2c90ac76a32_0_589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8" name="Google Shape;1018;g28b6e9abeba_0_352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19" name="Google Shape;1019;g28b6e9abeba_0_3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0" name="Google Shape;1020;g28b6e9abeba_0_352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1" name="Google Shape;1021;g28b6e9abeba_0_352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22" name="Google Shape;1022;g28b6e9abeba_0_352"/>
          <p:cNvSpPr txBox="1"/>
          <p:nvPr>
            <p:ph type="title"/>
          </p:nvPr>
        </p:nvSpPr>
        <p:spPr>
          <a:xfrm>
            <a:off x="1269500" y="0"/>
            <a:ext cx="55131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ПРОГРАММА ПРОСВЕЩЕНИЯ</a:t>
            </a:r>
            <a:endParaRPr/>
          </a:p>
        </p:txBody>
      </p:sp>
      <p:sp>
        <p:nvSpPr>
          <p:cNvPr id="1023" name="Google Shape;1023;g28b6e9abeba_0_352"/>
          <p:cNvSpPr/>
          <p:nvPr/>
        </p:nvSpPr>
        <p:spPr>
          <a:xfrm>
            <a:off x="0" y="824225"/>
            <a:ext cx="12192000" cy="9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Серия мастер-классов по повышению личной экспертизы, методологиям проведения разных типов экологических мероприятий, взаимодействию с аудиторией. Экоцентр Собиратора в Москве откроет двери для более глубокого погружения команд Добро.Центров в экологическую сферу.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g28b6e9abeba_0_352"/>
          <p:cNvSpPr txBox="1"/>
          <p:nvPr/>
        </p:nvSpPr>
        <p:spPr>
          <a:xfrm>
            <a:off x="318000" y="2056300"/>
            <a:ext cx="6726300" cy="471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тем мастер-классов онлайн: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Принципы экологичного образа жизни;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Основы раздельного сбора отходов;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Системный подход к экологической программе на территории Добро.Центра;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Практические шаги по организации экологической программы: разработка контента, поиск партнёров, создание инфраструктуры;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Принципы просвещения аудитории на мероприятиях и в соцсетях;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Лучшие практики в создании экологичных пространств;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Методология проведения и типы тренингов, дискуссий, общения с экспертами;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Методология проведения и типы акций по сбору определённых видов вторсырья и вещей на благотворительность;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Методология проведения и типы обмена вещами, свопов, гаражных распродаж;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Методология проведения и типы викторин, квизов, интеллектуальных игр;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Методология проведения и типы мастер-классов по созданию предметов из вторсырья и ненужных вещей;</a:t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○"/>
            </a:pPr>
            <a:r>
              <a:rPr b="0" i="0" lang="ru-RU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Методология проведения и типы квестов, спортивных игр.</a:t>
            </a:r>
            <a:endParaRPr b="0" i="0" sz="1400" u="none" cap="none" strike="noStrike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5" name="Google Shape;1025;g28b6e9abeba_0_352"/>
          <p:cNvPicPr preferRelativeResize="0"/>
          <p:nvPr/>
        </p:nvPicPr>
        <p:blipFill rotWithShape="1">
          <a:blip r:embed="rId4">
            <a:alphaModFix/>
          </a:blip>
          <a:srcRect b="0" l="15392" r="10881" t="0"/>
          <a:stretch/>
        </p:blipFill>
        <p:spPr>
          <a:xfrm>
            <a:off x="6782550" y="1772525"/>
            <a:ext cx="5134800" cy="5038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026" name="Google Shape;1026;g28b6e9abeba_0_352"/>
          <p:cNvSpPr/>
          <p:nvPr/>
        </p:nvSpPr>
        <p:spPr>
          <a:xfrm flipH="1" rot="2539346">
            <a:off x="8395340" y="1828963"/>
            <a:ext cx="2981165" cy="1833486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g28b6e9abeba_0_352"/>
          <p:cNvSpPr txBox="1"/>
          <p:nvPr/>
        </p:nvSpPr>
        <p:spPr>
          <a:xfrm>
            <a:off x="8499725" y="2398550"/>
            <a:ext cx="24759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ru-RU" sz="18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 очных стажировок в Экоцентре Собиратора</a:t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028" name="Google Shape;1028;g28b6e9abeba_0_3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3" name="Google Shape;1033;g28b6e9abeba_0_196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4" name="Google Shape;1034;g28b6e9abeba_0_1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5" name="Google Shape;1035;g28b6e9abeba_0_196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36" name="Google Shape;1036;g28b6e9abeba_0_196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37" name="Google Shape;1037;g28b6e9abeba_0_196"/>
          <p:cNvSpPr/>
          <p:nvPr/>
        </p:nvSpPr>
        <p:spPr>
          <a:xfrm>
            <a:off x="0" y="864425"/>
            <a:ext cx="12192000" cy="102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Добро.Центры получат готовые материалы для 10 публикаций с полезной информацией на экологическую тематику на своих интернет-ресурсах для поддержания интереса аудитории.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g28b6e9abeba_0_196"/>
          <p:cNvSpPr txBox="1"/>
          <p:nvPr>
            <p:ph type="title"/>
          </p:nvPr>
        </p:nvSpPr>
        <p:spPr>
          <a:xfrm>
            <a:off x="1269499" y="0"/>
            <a:ext cx="4107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2800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ПУБЛИКАЦИИ</a:t>
            </a:r>
            <a:endParaRPr/>
          </a:p>
        </p:txBody>
      </p:sp>
      <p:pic>
        <p:nvPicPr>
          <p:cNvPr id="1039" name="Google Shape;1039;g28b6e9abeba_0_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1450" y="2230150"/>
            <a:ext cx="2554220" cy="245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Google Shape;1040;g28b6e9abeba_0_1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69117" y="2230144"/>
            <a:ext cx="2805604" cy="272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Google Shape;1041;g28b6e9abeba_0_1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080750" y="4026475"/>
            <a:ext cx="2579907" cy="24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g28b6e9abeba_0_19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30393" y="2243115"/>
            <a:ext cx="2088757" cy="2021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g28b6e9abeba_0_19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59850" y="4292300"/>
            <a:ext cx="2289125" cy="221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g28b6e9abeba_0_19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661348" y="2230151"/>
            <a:ext cx="1752092" cy="168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Google Shape;1045;g28b6e9abeba_0_19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792793" y="4501972"/>
            <a:ext cx="2088757" cy="2000777"/>
          </a:xfrm>
          <a:prstGeom prst="rect">
            <a:avLst/>
          </a:prstGeom>
          <a:noFill/>
          <a:ln>
            <a:noFill/>
          </a:ln>
        </p:spPr>
      </p:pic>
      <p:sp>
        <p:nvSpPr>
          <p:cNvPr id="1046" name="Google Shape;1046;g28b6e9abeba_0_196"/>
          <p:cNvSpPr txBox="1"/>
          <p:nvPr/>
        </p:nvSpPr>
        <p:spPr>
          <a:xfrm>
            <a:off x="4269171" y="725"/>
            <a:ext cx="26574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осуществят Добро.Центры с «зелёными точками»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g28b6e9abeba_0_196"/>
          <p:cNvSpPr/>
          <p:nvPr/>
        </p:nvSpPr>
        <p:spPr>
          <a:xfrm flipH="1" rot="1374551">
            <a:off x="9082209" y="4867966"/>
            <a:ext cx="2981258" cy="1833469"/>
          </a:xfrm>
          <a:custGeom>
            <a:rect b="b" l="l" r="r" t="t"/>
            <a:pathLst>
              <a:path extrusionOk="0" h="84534" w="124653">
                <a:moveTo>
                  <a:pt x="38538" y="0"/>
                </a:moveTo>
                <a:cubicBezTo>
                  <a:pt x="31277" y="0"/>
                  <a:pt x="23914" y="1651"/>
                  <a:pt x="17782" y="5121"/>
                </a:cubicBezTo>
                <a:cubicBezTo>
                  <a:pt x="5137" y="12295"/>
                  <a:pt x="0" y="25881"/>
                  <a:pt x="2797" y="37401"/>
                </a:cubicBezTo>
                <a:cubicBezTo>
                  <a:pt x="5654" y="48891"/>
                  <a:pt x="15168" y="58374"/>
                  <a:pt x="26444" y="65548"/>
                </a:cubicBezTo>
                <a:cubicBezTo>
                  <a:pt x="40974" y="74788"/>
                  <a:pt x="58694" y="80806"/>
                  <a:pt x="77509" y="83025"/>
                </a:cubicBezTo>
                <a:cubicBezTo>
                  <a:pt x="82402" y="83614"/>
                  <a:pt x="89834" y="84534"/>
                  <a:pt x="97300" y="84534"/>
                </a:cubicBezTo>
                <a:cubicBezTo>
                  <a:pt x="108339" y="84534"/>
                  <a:pt x="119455" y="82522"/>
                  <a:pt x="122556" y="74454"/>
                </a:cubicBezTo>
                <a:cubicBezTo>
                  <a:pt x="124653" y="69013"/>
                  <a:pt x="119911" y="63694"/>
                  <a:pt x="114136" y="60836"/>
                </a:cubicBezTo>
                <a:cubicBezTo>
                  <a:pt x="108361" y="58010"/>
                  <a:pt x="101491" y="56551"/>
                  <a:pt x="96051" y="53329"/>
                </a:cubicBezTo>
                <a:cubicBezTo>
                  <a:pt x="84014" y="46064"/>
                  <a:pt x="82433" y="32265"/>
                  <a:pt x="76172" y="21261"/>
                </a:cubicBezTo>
                <a:cubicBezTo>
                  <a:pt x="71400" y="12781"/>
                  <a:pt x="63193" y="5516"/>
                  <a:pt x="52311" y="2082"/>
                </a:cubicBezTo>
                <a:cubicBezTo>
                  <a:pt x="48014" y="710"/>
                  <a:pt x="43298" y="0"/>
                  <a:pt x="385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g28b6e9abeba_0_196"/>
          <p:cNvSpPr txBox="1"/>
          <p:nvPr/>
        </p:nvSpPr>
        <p:spPr>
          <a:xfrm>
            <a:off x="9010488" y="5495750"/>
            <a:ext cx="3000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ru-RU" sz="1500">
                <a:solidFill>
                  <a:schemeClr val="lt1"/>
                </a:solidFill>
              </a:rPr>
              <a:t>Доступ к материалам 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ru-RU" sz="1500">
                <a:solidFill>
                  <a:schemeClr val="lt1"/>
                </a:solidFill>
              </a:rPr>
              <a:t>на платформе Добро.Университет </a:t>
            </a:r>
            <a:endParaRPr sz="1500">
              <a:solidFill>
                <a:schemeClr val="dk1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descr="Изображение выглядит как текст&#10;&#10;Автоматически созданное описание" id="1049" name="Google Shape;1049;g28b6e9abeba_0_19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3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4" name="Google Shape;1054;g28b73bf1b80_2_0"/>
          <p:cNvCxnSpPr/>
          <p:nvPr/>
        </p:nvCxnSpPr>
        <p:spPr>
          <a:xfrm>
            <a:off x="0" y="739739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55" name="Google Shape;1055;g28b73bf1b80_2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80999" y="219227"/>
            <a:ext cx="2229494" cy="3012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56" name="Google Shape;1056;g28b73bf1b80_2_0"/>
          <p:cNvCxnSpPr/>
          <p:nvPr/>
        </p:nvCxnSpPr>
        <p:spPr>
          <a:xfrm>
            <a:off x="0" y="824216"/>
            <a:ext cx="12192000" cy="0"/>
          </a:xfrm>
          <a:prstGeom prst="straightConnector1">
            <a:avLst/>
          </a:prstGeom>
          <a:noFill/>
          <a:ln cap="flat" cmpd="sng" w="9525">
            <a:solidFill>
              <a:srgbClr val="0070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57" name="Google Shape;1057;g28b73bf1b80_2_0"/>
          <p:cNvCxnSpPr/>
          <p:nvPr/>
        </p:nvCxnSpPr>
        <p:spPr>
          <a:xfrm rot="10800000">
            <a:off x="6926614" y="3276"/>
            <a:ext cx="0" cy="739800"/>
          </a:xfrm>
          <a:prstGeom prst="straightConnector1">
            <a:avLst/>
          </a:prstGeom>
          <a:noFill/>
          <a:ln cap="flat" cmpd="sng" w="12700">
            <a:solidFill>
              <a:srgbClr val="0070B6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58" name="Google Shape;1058;g28b73bf1b80_2_0"/>
          <p:cNvSpPr txBox="1"/>
          <p:nvPr>
            <p:ph type="title"/>
          </p:nvPr>
        </p:nvSpPr>
        <p:spPr>
          <a:xfrm>
            <a:off x="1269499" y="0"/>
            <a:ext cx="41070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ct val="116665"/>
              <a:buFont typeface="Arial"/>
              <a:buNone/>
            </a:pPr>
            <a:r>
              <a:rPr lang="ru-RU" sz="2400">
                <a:solidFill>
                  <a:srgbClr val="0070B6"/>
                </a:solidFill>
              </a:rPr>
              <a:t>МЕРОПРИЯТИЯ ДЛЯ ПОСЕТИТЕЛЕЙ </a:t>
            </a:r>
            <a:endParaRPr/>
          </a:p>
        </p:txBody>
      </p:sp>
      <p:sp>
        <p:nvSpPr>
          <p:cNvPr id="1059" name="Google Shape;1059;g28b73bf1b80_2_0"/>
          <p:cNvSpPr/>
          <p:nvPr/>
        </p:nvSpPr>
        <p:spPr>
          <a:xfrm>
            <a:off x="0" y="824225"/>
            <a:ext cx="12192000" cy="9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ru-RU" sz="1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Команды Добро.Центров разработают программу экологического просвещения и проведут по 3 мероприятия для своих аудиторий за время реализации проекта.</a:t>
            </a:r>
            <a:endParaRPr b="0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0" name="Google Shape;1060;g28b73bf1b80_2_0"/>
          <p:cNvPicPr preferRelativeResize="0"/>
          <p:nvPr/>
        </p:nvPicPr>
        <p:blipFill rotWithShape="1">
          <a:blip r:embed="rId4">
            <a:alphaModFix/>
          </a:blip>
          <a:srcRect b="0" l="11566" r="0" t="0"/>
          <a:stretch/>
        </p:blipFill>
        <p:spPr>
          <a:xfrm>
            <a:off x="8244113" y="2773754"/>
            <a:ext cx="3711825" cy="273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Google Shape;1061;g28b73bf1b80_2_0"/>
          <p:cNvPicPr preferRelativeResize="0"/>
          <p:nvPr/>
        </p:nvPicPr>
        <p:blipFill rotWithShape="1">
          <a:blip r:embed="rId5">
            <a:alphaModFix/>
          </a:blip>
          <a:srcRect b="0" l="0" r="5838" t="0"/>
          <a:stretch/>
        </p:blipFill>
        <p:spPr>
          <a:xfrm>
            <a:off x="4240087" y="2788050"/>
            <a:ext cx="3867300" cy="270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Google Shape;1062;g28b73bf1b80_2_0"/>
          <p:cNvPicPr preferRelativeResize="0"/>
          <p:nvPr/>
        </p:nvPicPr>
        <p:blipFill rotWithShape="1">
          <a:blip r:embed="rId6">
            <a:alphaModFix/>
          </a:blip>
          <a:srcRect b="6384" l="0" r="0" t="0"/>
          <a:stretch/>
        </p:blipFill>
        <p:spPr>
          <a:xfrm>
            <a:off x="236063" y="2786200"/>
            <a:ext cx="3867301" cy="2705336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Google Shape;1063;g28b73bf1b80_2_0"/>
          <p:cNvSpPr txBox="1"/>
          <p:nvPr/>
        </p:nvSpPr>
        <p:spPr>
          <a:xfrm>
            <a:off x="4269171" y="725"/>
            <a:ext cx="2657400" cy="74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B6"/>
              </a:buClr>
              <a:buSzPts val="1400"/>
              <a:buFont typeface="Arial"/>
              <a:buNone/>
            </a:pPr>
            <a:r>
              <a:rPr b="0" i="0" lang="ru-RU" sz="1400" u="none" cap="none" strike="noStrike">
                <a:solidFill>
                  <a:srgbClr val="0070B6"/>
                </a:solidFill>
                <a:latin typeface="Arial"/>
                <a:ea typeface="Arial"/>
                <a:cs typeface="Arial"/>
                <a:sym typeface="Arial"/>
              </a:rPr>
              <a:t>осуществят Добро.Центры с «зелёными точками»</a:t>
            </a:r>
            <a:endParaRPr b="0" i="0" sz="1400" u="none" cap="none" strike="noStrike">
              <a:solidFill>
                <a:srgbClr val="0070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Изображение выглядит как текст&#10;&#10;Автоматически созданное описание" id="1064" name="Google Shape;1064;g28b73bf1b80_2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08925" y="-41537"/>
            <a:ext cx="1746183" cy="82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FF7F2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FF7F2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FF7F2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2021-04-08T06:59:07Z</dcterms:created>
  <dc:creator>Елена Баграмян</dc:creator>
</cp:coreProperties>
</file>