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96" r:id="rId2"/>
    <p:sldId id="265" r:id="rId3"/>
    <p:sldId id="259" r:id="rId4"/>
    <p:sldId id="278" r:id="rId5"/>
    <p:sldId id="268" r:id="rId6"/>
    <p:sldId id="283" r:id="rId7"/>
    <p:sldId id="273" r:id="rId8"/>
    <p:sldId id="286" r:id="rId9"/>
    <p:sldId id="290" r:id="rId10"/>
    <p:sldId id="297" r:id="rId11"/>
  </p:sldIdLst>
  <p:sldSz cx="13436600" cy="7562850"/>
  <p:notesSz cx="13436600" cy="7562850"/>
  <p:embeddedFontLst>
    <p:embeddedFont>
      <p:font typeface="Halvar Breit Rg" panose="00000505000000000000" charset="0"/>
      <p:regular r:id="rId13"/>
    </p:embeddedFont>
    <p:embeddedFont>
      <p:font typeface="Montserrat Medium" panose="00000600000000000000" pitchFamily="2" charset="-52"/>
      <p:regular r:id="rId14"/>
      <p: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262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8"/>
    <p:restoredTop sz="94657"/>
  </p:normalViewPr>
  <p:slideViewPr>
    <p:cSldViewPr>
      <p:cViewPr varScale="1">
        <p:scale>
          <a:sx n="71" d="100"/>
          <a:sy n="71" d="100"/>
        </p:scale>
        <p:origin x="71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E1200-A5B1-8146-88C6-7DD9A63AABC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8AB17-30E8-F546-AA65-D8228303C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3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5. </a:t>
            </a:r>
            <a:r>
              <a:rPr lang="ru-RU" sz="3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Отбор команды волонтеров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5. </a:t>
            </a:r>
            <a:r>
              <a:rPr lang="ru-RU" sz="3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Отбор команды волонтеров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109329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7A1A771D-ABA9-B299-36CF-14371FC8F7B8}"/>
              </a:ext>
            </a:extLst>
          </p:cNvPr>
          <p:cNvSpPr txBox="1">
            <a:spLocks/>
          </p:cNvSpPr>
          <p:nvPr/>
        </p:nvSpPr>
        <p:spPr>
          <a:xfrm>
            <a:off x="5880100" y="3169261"/>
            <a:ext cx="6708775" cy="1224327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ea typeface="+mj-ea"/>
                <a:cs typeface="Halvar Breit Rg"/>
              </a:defRPr>
            </a:lvl1pPr>
          </a:lstStyle>
          <a:p>
            <a:r>
              <a:rPr lang="ru-RU" sz="40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Антонина</a:t>
            </a:r>
            <a:r>
              <a:rPr lang="ru-RU" sz="2400" b="1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Шереметьева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A84A9E-B6E4-8CE3-6EB1-63EBB0AB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4" y="937006"/>
            <a:ext cx="4334931" cy="5390588"/>
          </a:xfrm>
          <a:prstGeom prst="rect">
            <a:avLst/>
          </a:prstGeom>
        </p:spPr>
      </p:pic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889900AF-6392-1BB9-71F1-0CD8157B9D77}"/>
              </a:ext>
            </a:extLst>
          </p:cNvPr>
          <p:cNvSpPr txBox="1">
            <a:spLocks/>
          </p:cNvSpPr>
          <p:nvPr/>
        </p:nvSpPr>
        <p:spPr>
          <a:xfrm>
            <a:off x="5191124" y="3790950"/>
            <a:ext cx="6305551" cy="162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тренер АТ РСМ</a:t>
            </a:r>
          </a:p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Экс-руководитель Шпаковского окружного волонтерского центра</a:t>
            </a:r>
          </a:p>
          <a:p>
            <a:pPr algn="ctr">
              <a:lnSpc>
                <a:spcPct val="100000"/>
              </a:lnSpc>
            </a:pPr>
            <a:r>
              <a:rPr lang="ru-RU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Всероссийских и межрегиональных форумов</a:t>
            </a:r>
          </a:p>
        </p:txBody>
      </p:sp>
    </p:spTree>
    <p:extLst>
      <p:ext uri="{BB962C8B-B14F-4D97-AF65-F5344CB8AC3E}">
        <p14:creationId xmlns:p14="http://schemas.microsoft.com/office/powerpoint/2010/main" val="18050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2759245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Montserrat Medium"/>
              <a:cs typeface="Montserrat Mediu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618" y="-2611"/>
            <a:ext cx="13445385" cy="6284725"/>
          </a:xfrm>
          <a:prstGeom prst="rect">
            <a:avLst/>
          </a:prstGeom>
        </p:spPr>
      </p:pic>
      <p:sp>
        <p:nvSpPr>
          <p:cNvPr id="18" name="Стрелка: вправо 16">
            <a:extLst>
              <a:ext uri="{FF2B5EF4-FFF2-40B4-BE49-F238E27FC236}">
                <a16:creationId xmlns:a16="http://schemas.microsoft.com/office/drawing/2014/main" id="{F0F544A6-0757-17DA-F118-0B4BB81E9260}"/>
              </a:ext>
            </a:extLst>
          </p:cNvPr>
          <p:cNvSpPr/>
          <p:nvPr/>
        </p:nvSpPr>
        <p:spPr>
          <a:xfrm>
            <a:off x="3865892" y="3003947"/>
            <a:ext cx="1189846" cy="1539077"/>
          </a:xfrm>
          <a:prstGeom prst="rightArrow">
            <a:avLst/>
          </a:prstGeom>
          <a:solidFill>
            <a:srgbClr val="EC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7">
            <a:extLst>
              <a:ext uri="{FF2B5EF4-FFF2-40B4-BE49-F238E27FC236}">
                <a16:creationId xmlns:a16="http://schemas.microsoft.com/office/drawing/2014/main" id="{C72313FB-8265-7650-9B3B-B3FFCBC6CBCD}"/>
              </a:ext>
            </a:extLst>
          </p:cNvPr>
          <p:cNvSpPr/>
          <p:nvPr/>
        </p:nvSpPr>
        <p:spPr>
          <a:xfrm>
            <a:off x="7670680" y="3003947"/>
            <a:ext cx="1157967" cy="1539077"/>
          </a:xfrm>
          <a:prstGeom prst="rightArrow">
            <a:avLst/>
          </a:prstGeom>
          <a:solidFill>
            <a:srgbClr val="EC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1CCC6E46-1E52-CE6E-C89E-27D50D572C1E}"/>
              </a:ext>
            </a:extLst>
          </p:cNvPr>
          <p:cNvSpPr/>
          <p:nvPr/>
        </p:nvSpPr>
        <p:spPr>
          <a:xfrm>
            <a:off x="1250949" y="1455372"/>
            <a:ext cx="3216276" cy="4840653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19">
            <a:extLst>
              <a:ext uri="{FF2B5EF4-FFF2-40B4-BE49-F238E27FC236}">
                <a16:creationId xmlns:a16="http://schemas.microsoft.com/office/drawing/2014/main" id="{92DB9D39-B764-07E9-2DB9-CDCD57A22890}"/>
              </a:ext>
            </a:extLst>
          </p:cNvPr>
          <p:cNvSpPr/>
          <p:nvPr/>
        </p:nvSpPr>
        <p:spPr>
          <a:xfrm>
            <a:off x="5043485" y="1455373"/>
            <a:ext cx="3216276" cy="4840652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: скругленные углы 20">
            <a:extLst>
              <a:ext uri="{FF2B5EF4-FFF2-40B4-BE49-F238E27FC236}">
                <a16:creationId xmlns:a16="http://schemas.microsoft.com/office/drawing/2014/main" id="{9906127D-9D17-0B85-FC27-B4955EDAA73D}"/>
              </a:ext>
            </a:extLst>
          </p:cNvPr>
          <p:cNvSpPr/>
          <p:nvPr/>
        </p:nvSpPr>
        <p:spPr>
          <a:xfrm>
            <a:off x="8836024" y="1455372"/>
            <a:ext cx="3216276" cy="4840651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Google Shape;6749;p67">
            <a:extLst>
              <a:ext uri="{FF2B5EF4-FFF2-40B4-BE49-F238E27FC236}">
                <a16:creationId xmlns:a16="http://schemas.microsoft.com/office/drawing/2014/main" id="{8FE5AEC0-20D5-780E-7234-A1B3B0096AF5}"/>
              </a:ext>
            </a:extLst>
          </p:cNvPr>
          <p:cNvSpPr/>
          <p:nvPr/>
        </p:nvSpPr>
        <p:spPr>
          <a:xfrm>
            <a:off x="9684208" y="1892933"/>
            <a:ext cx="1552215" cy="1539077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6748;p67">
            <a:extLst>
              <a:ext uri="{FF2B5EF4-FFF2-40B4-BE49-F238E27FC236}">
                <a16:creationId xmlns:a16="http://schemas.microsoft.com/office/drawing/2014/main" id="{533E17BB-9A95-45FC-B50D-72431AA4A392}"/>
              </a:ext>
            </a:extLst>
          </p:cNvPr>
          <p:cNvSpPr/>
          <p:nvPr/>
        </p:nvSpPr>
        <p:spPr>
          <a:xfrm>
            <a:off x="5731768" y="1820069"/>
            <a:ext cx="1839710" cy="153907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6253F5D2-A222-C7A0-ABCF-6B4115A9249B}"/>
              </a:ext>
            </a:extLst>
          </p:cNvPr>
          <p:cNvSpPr txBox="1">
            <a:spLocks/>
          </p:cNvSpPr>
          <p:nvPr/>
        </p:nvSpPr>
        <p:spPr>
          <a:xfrm>
            <a:off x="1250950" y="3513350"/>
            <a:ext cx="3216275" cy="52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spc="-1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E11B3BB8-24E8-12AB-88C1-0187E1AD1B61}"/>
              </a:ext>
            </a:extLst>
          </p:cNvPr>
          <p:cNvSpPr txBox="1">
            <a:spLocks/>
          </p:cNvSpPr>
          <p:nvPr/>
        </p:nvSpPr>
        <p:spPr>
          <a:xfrm>
            <a:off x="5043694" y="3513351"/>
            <a:ext cx="3216275" cy="52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spc="-1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 ВРЕМЯ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03A0AB2-B5A5-64FA-D489-78987B174982}"/>
              </a:ext>
            </a:extLst>
          </p:cNvPr>
          <p:cNvSpPr txBox="1">
            <a:spLocks/>
          </p:cNvSpPr>
          <p:nvPr/>
        </p:nvSpPr>
        <p:spPr>
          <a:xfrm>
            <a:off x="8831106" y="3513351"/>
            <a:ext cx="3216275" cy="52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spc="-1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ПОСЛЕ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C36A4F3B-8556-911D-40B4-2214975C65B0}"/>
              </a:ext>
            </a:extLst>
          </p:cNvPr>
          <p:cNvSpPr txBox="1">
            <a:spLocks/>
          </p:cNvSpPr>
          <p:nvPr/>
        </p:nvSpPr>
        <p:spPr>
          <a:xfrm>
            <a:off x="1486566" y="4033624"/>
            <a:ext cx="2749960" cy="2262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600" spc="-2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Проведение информационной кампании по набору волонтерского корпуса 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8399B91-79A9-766B-8A20-3EBDC9125CF7}"/>
              </a:ext>
            </a:extLst>
          </p:cNvPr>
          <p:cNvSpPr txBox="1">
            <a:spLocks/>
          </p:cNvSpPr>
          <p:nvPr/>
        </p:nvSpPr>
        <p:spPr>
          <a:xfrm>
            <a:off x="5279310" y="4033624"/>
            <a:ext cx="2749756" cy="2262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600" spc="-2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Рекуртинг</a:t>
            </a:r>
            <a:r>
              <a:rPr lang="ru-RU" sz="1600" spc="-2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волонтеров: наборная и отборочная кампания в волонтерский корпус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371B7B49-DBCA-2ACA-B262-5829D554FC1E}"/>
              </a:ext>
            </a:extLst>
          </p:cNvPr>
          <p:cNvSpPr txBox="1">
            <a:spLocks/>
          </p:cNvSpPr>
          <p:nvPr/>
        </p:nvSpPr>
        <p:spPr>
          <a:xfrm>
            <a:off x="9066721" y="4033623"/>
            <a:ext cx="2749963" cy="2262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600" spc="-2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Обучение волонтеров, согласно позициям которые они будут занимать во время Форума</a:t>
            </a:r>
          </a:p>
        </p:txBody>
      </p:sp>
      <p:grpSp>
        <p:nvGrpSpPr>
          <p:cNvPr id="34" name="Google Shape;6807;p67">
            <a:extLst>
              <a:ext uri="{FF2B5EF4-FFF2-40B4-BE49-F238E27FC236}">
                <a16:creationId xmlns:a16="http://schemas.microsoft.com/office/drawing/2014/main" id="{D27EDA44-CF36-D177-84C0-35E1D6E69B7E}"/>
              </a:ext>
            </a:extLst>
          </p:cNvPr>
          <p:cNvGrpSpPr/>
          <p:nvPr/>
        </p:nvGrpSpPr>
        <p:grpSpPr>
          <a:xfrm>
            <a:off x="1933328" y="1892933"/>
            <a:ext cx="1962810" cy="1539076"/>
            <a:chOff x="-41694200" y="2382950"/>
            <a:chExt cx="317425" cy="248900"/>
          </a:xfrm>
          <a:solidFill>
            <a:schemeClr val="bg1"/>
          </a:solidFill>
        </p:grpSpPr>
        <p:sp>
          <p:nvSpPr>
            <p:cNvPr id="35" name="Google Shape;6808;p67">
              <a:extLst>
                <a:ext uri="{FF2B5EF4-FFF2-40B4-BE49-F238E27FC236}">
                  <a16:creationId xmlns:a16="http://schemas.microsoft.com/office/drawing/2014/main" id="{9F5F562A-49E1-9A35-6082-A95EF6A4D054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6" name="Google Shape;6809;p67">
              <a:extLst>
                <a:ext uri="{FF2B5EF4-FFF2-40B4-BE49-F238E27FC236}">
                  <a16:creationId xmlns:a16="http://schemas.microsoft.com/office/drawing/2014/main" id="{147D7A28-2F47-B117-3EE4-D044B883367E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id="{9F47E5E7-42FB-9A45-C6C7-3FB0AAFB756A}"/>
              </a:ext>
            </a:extLst>
          </p:cNvPr>
          <p:cNvSpPr txBox="1">
            <a:spLocks/>
          </p:cNvSpPr>
          <p:nvPr/>
        </p:nvSpPr>
        <p:spPr>
          <a:xfrm>
            <a:off x="1604026" y="669676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Организационные этапы отбора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13436600" cy="7560562"/>
          </a:xfrm>
          <a:prstGeom prst="rect">
            <a:avLst/>
          </a:prstGeom>
        </p:spPr>
      </p:pic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3962820D-B307-DEC6-C137-0FB10C6BBE34}"/>
              </a:ext>
            </a:extLst>
          </p:cNvPr>
          <p:cNvSpPr txBox="1">
            <a:spLocks/>
          </p:cNvSpPr>
          <p:nvPr/>
        </p:nvSpPr>
        <p:spPr>
          <a:xfrm>
            <a:off x="1216834" y="545508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кампания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D0DF0752-CB6C-4CEE-2244-83D49B98A2BA}"/>
              </a:ext>
            </a:extLst>
          </p:cNvPr>
          <p:cNvSpPr/>
          <p:nvPr/>
        </p:nvSpPr>
        <p:spPr>
          <a:xfrm>
            <a:off x="1312709" y="1917071"/>
            <a:ext cx="3414560" cy="1679278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Функция волонтера</a:t>
            </a:r>
          </a:p>
        </p:txBody>
      </p:sp>
      <p:sp>
        <p:nvSpPr>
          <p:cNvPr id="4" name="Прямоугольник: скругленные углы 19">
            <a:extLst>
              <a:ext uri="{FF2B5EF4-FFF2-40B4-BE49-F238E27FC236}">
                <a16:creationId xmlns:a16="http://schemas.microsoft.com/office/drawing/2014/main" id="{047041ED-B483-B5FF-677B-0B5D5BF1BADF}"/>
              </a:ext>
            </a:extLst>
          </p:cNvPr>
          <p:cNvSpPr/>
          <p:nvPr/>
        </p:nvSpPr>
        <p:spPr>
          <a:xfrm>
            <a:off x="5006103" y="1917071"/>
            <a:ext cx="3414560" cy="1679278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Портрет волонтера</a:t>
            </a:r>
          </a:p>
        </p:txBody>
      </p:sp>
      <p:sp>
        <p:nvSpPr>
          <p:cNvPr id="5" name="Прямоугольник: скругленные углы 20">
            <a:extLst>
              <a:ext uri="{FF2B5EF4-FFF2-40B4-BE49-F238E27FC236}">
                <a16:creationId xmlns:a16="http://schemas.microsoft.com/office/drawing/2014/main" id="{94C0C956-D66F-C8B4-E1BF-EF4CBEF1CA5B}"/>
              </a:ext>
            </a:extLst>
          </p:cNvPr>
          <p:cNvSpPr/>
          <p:nvPr/>
        </p:nvSpPr>
        <p:spPr>
          <a:xfrm>
            <a:off x="8699500" y="1917071"/>
            <a:ext cx="3414560" cy="1679278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волонтеров</a:t>
            </a:r>
          </a:p>
        </p:txBody>
      </p:sp>
      <p:sp>
        <p:nvSpPr>
          <p:cNvPr id="8" name="Прямоугольник: скругленные углы 23">
            <a:extLst>
              <a:ext uri="{FF2B5EF4-FFF2-40B4-BE49-F238E27FC236}">
                <a16:creationId xmlns:a16="http://schemas.microsoft.com/office/drawing/2014/main" id="{BA387F28-71EA-165B-0B58-ED6EDC67A659}"/>
              </a:ext>
            </a:extLst>
          </p:cNvPr>
          <p:cNvSpPr/>
          <p:nvPr/>
        </p:nvSpPr>
        <p:spPr>
          <a:xfrm>
            <a:off x="6992220" y="4033792"/>
            <a:ext cx="3414560" cy="1679278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Преимущество участия в данном Форуме для волонтеров</a:t>
            </a:r>
          </a:p>
        </p:txBody>
      </p:sp>
      <p:sp>
        <p:nvSpPr>
          <p:cNvPr id="9" name="Прямоугольник: скругленные углы 23">
            <a:extLst>
              <a:ext uri="{FF2B5EF4-FFF2-40B4-BE49-F238E27FC236}">
                <a16:creationId xmlns:a16="http://schemas.microsoft.com/office/drawing/2014/main" id="{EDEB821B-5C80-2BD9-86B1-A305723D8334}"/>
              </a:ext>
            </a:extLst>
          </p:cNvPr>
          <p:cNvSpPr/>
          <p:nvPr/>
        </p:nvSpPr>
        <p:spPr>
          <a:xfrm>
            <a:off x="3202949" y="4033792"/>
            <a:ext cx="3414560" cy="1679278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информирования потенциальных волонтеров</a:t>
            </a:r>
          </a:p>
        </p:txBody>
      </p:sp>
    </p:spTree>
    <p:extLst>
      <p:ext uri="{BB962C8B-B14F-4D97-AF65-F5344CB8AC3E}">
        <p14:creationId xmlns:p14="http://schemas.microsoft.com/office/powerpoint/2010/main" val="7817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13436600" cy="7560562"/>
          </a:xfrm>
          <a:prstGeom prst="rect">
            <a:avLst/>
          </a:prstGeom>
        </p:spPr>
      </p:pic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id="{F9C1F3EF-647D-7ADE-70E4-9B81C169BEA3}"/>
              </a:ext>
            </a:extLst>
          </p:cNvPr>
          <p:cNvSpPr/>
          <p:nvPr/>
        </p:nvSpPr>
        <p:spPr>
          <a:xfrm>
            <a:off x="1403350" y="2438400"/>
            <a:ext cx="10801350" cy="2616200"/>
          </a:xfrm>
          <a:prstGeom prst="roundRect">
            <a:avLst/>
          </a:prstGeom>
          <a:solidFill>
            <a:srgbClr val="FF6B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 с волонтерами по привлечению и отбору на мероприятие, исходя из необходимых качеств и компетенций у кандидатов </a:t>
            </a:r>
          </a:p>
        </p:txBody>
      </p:sp>
      <p:sp>
        <p:nvSpPr>
          <p:cNvPr id="3" name="Прямоугольник: скругленные углы 1">
            <a:extLst>
              <a:ext uri="{FF2B5EF4-FFF2-40B4-BE49-F238E27FC236}">
                <a16:creationId xmlns:a16="http://schemas.microsoft.com/office/drawing/2014/main" id="{64BC0090-72DE-C98D-AE2E-9CC0DF7A5543}"/>
              </a:ext>
            </a:extLst>
          </p:cNvPr>
          <p:cNvSpPr/>
          <p:nvPr/>
        </p:nvSpPr>
        <p:spPr>
          <a:xfrm>
            <a:off x="5033321" y="2094020"/>
            <a:ext cx="3541406" cy="688760"/>
          </a:xfrm>
          <a:prstGeom prst="roundRect">
            <a:avLst/>
          </a:prstGeom>
          <a:solidFill>
            <a:srgbClr val="EC62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12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Рекрутинг</a:t>
            </a:r>
          </a:p>
        </p:txBody>
      </p:sp>
    </p:spTree>
    <p:extLst>
      <p:ext uri="{BB962C8B-B14F-4D97-AF65-F5344CB8AC3E}">
        <p14:creationId xmlns:p14="http://schemas.microsoft.com/office/powerpoint/2010/main" val="261609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рекрутинга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1482486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Прием заявок (анкета)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271904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Рассмотрение заявок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395560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Отбор кандидатур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04469" y="5192169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Принятие решение по кандидатурам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1450592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268715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392371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16027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492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05975-A195-4F4D-A6D8-714DEB0F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56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93952B-59EA-8FC7-0709-81DAB59C5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55939"/>
              </p:ext>
            </p:extLst>
          </p:nvPr>
        </p:nvGraphicFramePr>
        <p:xfrm>
          <a:off x="2146300" y="1647825"/>
          <a:ext cx="9431867" cy="47826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06603">
                  <a:extLst>
                    <a:ext uri="{9D8B030D-6E8A-4147-A177-3AD203B41FA5}">
                      <a16:colId xmlns:a16="http://schemas.microsoft.com/office/drawing/2014/main" val="2105956802"/>
                    </a:ext>
                  </a:extLst>
                </a:gridCol>
                <a:gridCol w="7925264">
                  <a:extLst>
                    <a:ext uri="{9D8B030D-6E8A-4147-A177-3AD203B41FA5}">
                      <a16:colId xmlns:a16="http://schemas.microsoft.com/office/drawing/2014/main" val="3369127878"/>
                    </a:ext>
                  </a:extLst>
                </a:gridCol>
              </a:tblGrid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27910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Дата рождения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6283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Контактные данные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34350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Функция (приоритетная/запасная)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34862"/>
                  </a:ext>
                </a:extLst>
              </a:tr>
              <a:tr h="7128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Опыт волонтерской деятельности (название мероприятия и функция)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22106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Участие в событиях Росмолодежи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8852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Профессиональный опыт (если необходим)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8901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Присутствие на обучение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17419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b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Возможность участия в форуме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7980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C15CFE03-7582-C1E9-ED6D-9755D18F265E}"/>
              </a:ext>
            </a:extLst>
          </p:cNvPr>
          <p:cNvSpPr txBox="1">
            <a:spLocks/>
          </p:cNvSpPr>
          <p:nvPr/>
        </p:nvSpPr>
        <p:spPr>
          <a:xfrm>
            <a:off x="3517900" y="855151"/>
            <a:ext cx="6400800" cy="7209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37465" algn="ctr">
              <a:lnSpc>
                <a:spcPct val="72900"/>
              </a:lnSpc>
              <a:spcBef>
                <a:spcPts val="1545"/>
              </a:spcBef>
            </a:pPr>
            <a:r>
              <a:rPr lang="ru-RU" sz="4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волонтера</a:t>
            </a:r>
          </a:p>
        </p:txBody>
      </p:sp>
    </p:spTree>
    <p:extLst>
      <p:ext uri="{BB962C8B-B14F-4D97-AF65-F5344CB8AC3E}">
        <p14:creationId xmlns:p14="http://schemas.microsoft.com/office/powerpoint/2010/main" val="243320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1482486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Опросник личностных и деловых качеств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271904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Тесты на выявление способностей 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3955608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Профессиональные тесты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404469" y="5192169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Тесты на знание специфики мероприятия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1450592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268715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392371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16027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965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2407BF-F624-776D-C8D8-068C660F3B7E}"/>
              </a:ext>
            </a:extLst>
          </p:cNvPr>
          <p:cNvSpPr txBox="1">
            <a:spLocks/>
          </p:cNvSpPr>
          <p:nvPr/>
        </p:nvSpPr>
        <p:spPr>
          <a:xfrm>
            <a:off x="695324" y="368301"/>
            <a:ext cx="10801349" cy="83624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Собеседование</a:t>
            </a:r>
            <a:r>
              <a:rPr lang="ru-RU" sz="4800" spc="-20" dirty="0">
                <a:solidFill>
                  <a:srgbClr val="FF6B6B"/>
                </a:solidFill>
                <a:latin typeface="Halvar Breit Rg"/>
              </a:rPr>
              <a:t> 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4AECE26-8DA2-0AB7-CB9A-02A72A319485}"/>
              </a:ext>
            </a:extLst>
          </p:cNvPr>
          <p:cNvSpPr txBox="1">
            <a:spLocks/>
          </p:cNvSpPr>
          <p:nvPr/>
        </p:nvSpPr>
        <p:spPr>
          <a:xfrm>
            <a:off x="1401478" y="1482486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Проверка данных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755E33D-DA5A-60D2-184F-E1DEF72BDA46}"/>
              </a:ext>
            </a:extLst>
          </p:cNvPr>
          <p:cNvSpPr txBox="1">
            <a:spLocks/>
          </p:cNvSpPr>
          <p:nvPr/>
        </p:nvSpPr>
        <p:spPr>
          <a:xfrm>
            <a:off x="1401481" y="2719047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Оценка волонтера по компетенциям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71B9C69-3E8F-C771-7920-771C26C2451B}"/>
              </a:ext>
            </a:extLst>
          </p:cNvPr>
          <p:cNvSpPr txBox="1">
            <a:spLocks/>
          </p:cNvSpPr>
          <p:nvPr/>
        </p:nvSpPr>
        <p:spPr>
          <a:xfrm>
            <a:off x="1401478" y="5301333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Определение степени мотивации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2984B3E-876E-446C-8979-19459125AA3D}"/>
              </a:ext>
            </a:extLst>
          </p:cNvPr>
          <p:cNvSpPr txBox="1">
            <a:spLocks/>
          </p:cNvSpPr>
          <p:nvPr/>
        </p:nvSpPr>
        <p:spPr>
          <a:xfrm>
            <a:off x="1377108" y="4064772"/>
            <a:ext cx="10095194" cy="460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-2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Подтверждение заявленного опыта</a:t>
            </a:r>
          </a:p>
        </p:txBody>
      </p:sp>
      <p:sp>
        <p:nvSpPr>
          <p:cNvPr id="3" name="Прямоугольник: скругленные углы 28">
            <a:extLst>
              <a:ext uri="{FF2B5EF4-FFF2-40B4-BE49-F238E27FC236}">
                <a16:creationId xmlns:a16="http://schemas.microsoft.com/office/drawing/2014/main" id="{7FA92E60-3553-2A8B-10CE-E82E2B4BF39E}"/>
              </a:ext>
            </a:extLst>
          </p:cNvPr>
          <p:cNvSpPr/>
          <p:nvPr/>
        </p:nvSpPr>
        <p:spPr>
          <a:xfrm>
            <a:off x="695325" y="1450592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1</a:t>
            </a:r>
          </a:p>
        </p:txBody>
      </p:sp>
      <p:sp>
        <p:nvSpPr>
          <p:cNvPr id="5" name="Прямоугольник: скругленные углы 30">
            <a:extLst>
              <a:ext uri="{FF2B5EF4-FFF2-40B4-BE49-F238E27FC236}">
                <a16:creationId xmlns:a16="http://schemas.microsoft.com/office/drawing/2014/main" id="{4CB69B16-2CB9-5653-39C3-1666C4DD3195}"/>
              </a:ext>
            </a:extLst>
          </p:cNvPr>
          <p:cNvSpPr/>
          <p:nvPr/>
        </p:nvSpPr>
        <p:spPr>
          <a:xfrm>
            <a:off x="695325" y="2687153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2</a:t>
            </a:r>
          </a:p>
        </p:txBody>
      </p: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C4919BEC-244E-3D01-58C4-B7BF13BA9D3D}"/>
              </a:ext>
            </a:extLst>
          </p:cNvPr>
          <p:cNvSpPr/>
          <p:nvPr/>
        </p:nvSpPr>
        <p:spPr>
          <a:xfrm>
            <a:off x="695325" y="3923714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33" name="Прямоугольник: скругленные углы 34">
            <a:extLst>
              <a:ext uri="{FF2B5EF4-FFF2-40B4-BE49-F238E27FC236}">
                <a16:creationId xmlns:a16="http://schemas.microsoft.com/office/drawing/2014/main" id="{D629CD45-75D6-DE07-0502-3ABBCB58F56F}"/>
              </a:ext>
            </a:extLst>
          </p:cNvPr>
          <p:cNvSpPr/>
          <p:nvPr/>
        </p:nvSpPr>
        <p:spPr>
          <a:xfrm>
            <a:off x="695325" y="5160275"/>
            <a:ext cx="549275" cy="524169"/>
          </a:xfrm>
          <a:prstGeom prst="roundRect">
            <a:avLst/>
          </a:prstGeom>
          <a:solidFill>
            <a:srgbClr val="EC6262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330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237</Words>
  <Application>Microsoft Office PowerPoint</Application>
  <PresentationFormat>Произвольный</PresentationFormat>
  <Paragraphs>72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Halvar Breit Rg</vt:lpstr>
      <vt:lpstr>Montserrat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16</cp:revision>
  <dcterms:created xsi:type="dcterms:W3CDTF">2024-05-27T08:32:33Z</dcterms:created>
  <dcterms:modified xsi:type="dcterms:W3CDTF">2024-10-08T05:35:14Z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