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2" r:id="rId3"/>
    <p:sldId id="269" r:id="rId4"/>
    <p:sldId id="271" r:id="rId5"/>
    <p:sldId id="273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172" y="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00150"/>
            <a:ext cx="10058400" cy="5657850"/>
          </a:xfrm>
          <a:prstGeom prst="rect">
            <a:avLst/>
          </a:prstGeom>
        </p:spPr>
      </p:pic>
      <p:sp>
        <p:nvSpPr>
          <p:cNvPr id="3" name="Рисунок 2"/>
          <p:cNvSpPr>
            <a:spLocks noGrp="1"/>
          </p:cNvSpPr>
          <p:nvPr>
            <p:ph type="pic" idx="1" hasCustomPrompt="1"/>
          </p:nvPr>
        </p:nvSpPr>
        <p:spPr>
          <a:xfrm>
            <a:off x="381000" y="463552"/>
            <a:ext cx="42195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Фото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4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67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41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49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75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1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42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8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0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5666-86F7-4E9F-B9D8-A6C7188566FD}" type="datetimeFigureOut">
              <a:rPr lang="ru-RU" smtClean="0"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080AD-737C-403B-87DB-6110AC9DC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7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316"/>
            <a:ext cx="12493004" cy="7027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0904" y="3498427"/>
            <a:ext cx="10911197" cy="165576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+mj-lt"/>
              </a:rPr>
              <a:t>ВЕРИФИКАЦИЯ ДАННЫХ</a:t>
            </a:r>
            <a:endParaRPr lang="ru-RU" sz="4400" b="1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69316"/>
            <a:ext cx="4259430" cy="1290935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90903" y="2334047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solidFill>
                  <a:schemeClr val="bg1"/>
                </a:solidFill>
              </a:rPr>
              <a:t>Урок 4.</a:t>
            </a:r>
            <a:endParaRPr lang="ru-RU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049" y="1122363"/>
            <a:ext cx="10058400" cy="56578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53315" y="1659285"/>
            <a:ext cx="92293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b="1" dirty="0">
                <a:solidFill>
                  <a:srgbClr val="3A59A9"/>
                </a:solidFill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Верификация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latin typeface="+mj-lt"/>
                <a:ea typeface="Times New Roman" panose="02020603050405020304" pitchFamily="18" charset="0"/>
              </a:rPr>
              <a:t>–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это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процедура проверки собранных данных. Верификация может быть ручной — в случае, когда данные проверяются экспертами или автоматической, когда данные проверяют нейросети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.</a:t>
            </a:r>
            <a:endParaRPr lang="ru-RU" sz="3200" dirty="0">
              <a:solidFill>
                <a:srgbClr val="3A59A9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2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798" y="1200150"/>
            <a:ext cx="10058400" cy="565785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451715" y="394908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 smtClean="0">
                <a:solidFill>
                  <a:srgbClr val="3A59A9"/>
                </a:solidFill>
                <a:latin typeface="+mj-lt"/>
              </a:rPr>
              <a:t>ЧТО ПРОВЕРЯЕТ МОДЕРАТОР</a:t>
            </a:r>
            <a:br>
              <a:rPr lang="ru-RU" sz="32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3200" b="1" dirty="0" smtClean="0">
                <a:solidFill>
                  <a:srgbClr val="3A59A9"/>
                </a:solidFill>
                <a:latin typeface="+mj-lt"/>
              </a:rPr>
              <a:t>В ПРОЕКТЕ «ОКРУЖАЮЩИЙ МИР»</a:t>
            </a:r>
            <a:endParaRPr lang="ru-RU" sz="3200" b="1" dirty="0">
              <a:solidFill>
                <a:srgbClr val="3A59A9"/>
              </a:solidFill>
              <a:latin typeface="+mj-l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40227" y="2519044"/>
            <a:ext cx="9376230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вид растения;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фенологическую фазу;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геолокацию;</a:t>
            </a:r>
          </a:p>
          <a:p>
            <a:pPr marL="457200" indent="-4572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дату наблюдения.</a:t>
            </a:r>
          </a:p>
        </p:txBody>
      </p:sp>
    </p:spTree>
    <p:extLst>
      <p:ext uri="{BB962C8B-B14F-4D97-AF65-F5344CB8AC3E}">
        <p14:creationId xmlns:p14="http://schemas.microsoft.com/office/powerpoint/2010/main" val="28195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09"/>
          <a:stretch/>
        </p:blipFill>
        <p:spPr>
          <a:xfrm rot="10800000">
            <a:off x="0" y="-29030"/>
            <a:ext cx="10058400" cy="4678523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2202770" y="695392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ОСНОВНЫЕ ОШИБКИ </a:t>
            </a:r>
            <a:br>
              <a:rPr lang="ru-RU" sz="36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В НАБЛЮДЕНИЯХ:</a:t>
            </a:r>
            <a:endParaRPr lang="ru-RU" sz="3600" b="1" dirty="0">
              <a:solidFill>
                <a:srgbClr val="3A59A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2202770" y="4830128"/>
            <a:ext cx="7261859" cy="13474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A5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02770" y="2933288"/>
            <a:ext cx="7261859" cy="13474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A5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478542" y="3280122"/>
            <a:ext cx="9376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отсутствие геолокации;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5455" y="4965231"/>
            <a:ext cx="84579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неточное описание явления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без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фотографии;</a:t>
            </a:r>
          </a:p>
        </p:txBody>
      </p:sp>
    </p:spTree>
    <p:extLst>
      <p:ext uri="{BB962C8B-B14F-4D97-AF65-F5344CB8AC3E}">
        <p14:creationId xmlns:p14="http://schemas.microsoft.com/office/powerpoint/2010/main" val="42204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178379"/>
            <a:ext cx="10058400" cy="565785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640401" y="427568"/>
            <a:ext cx="10911197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КАК ПРОИСХОДИТ ПРОВЕРКА </a:t>
            </a:r>
            <a:br>
              <a:rPr lang="ru-RU" sz="3600" b="1" dirty="0" smtClean="0">
                <a:solidFill>
                  <a:srgbClr val="3A59A9"/>
                </a:solidFill>
                <a:latin typeface="+mj-lt"/>
              </a:rPr>
            </a:br>
            <a:r>
              <a:rPr lang="ru-RU" sz="3600" b="1" dirty="0" smtClean="0">
                <a:solidFill>
                  <a:srgbClr val="3A59A9"/>
                </a:solidFill>
                <a:latin typeface="+mj-lt"/>
              </a:rPr>
              <a:t>ДАННЫХ В ПРОЕКТЕ </a:t>
            </a:r>
            <a:r>
              <a:rPr lang="en-US" sz="3600" b="1" dirty="0" smtClean="0">
                <a:solidFill>
                  <a:srgbClr val="3A59A9"/>
                </a:solidFill>
                <a:latin typeface="+mj-lt"/>
              </a:rPr>
              <a:t>INATURALIST</a:t>
            </a:r>
            <a:endParaRPr lang="ru-RU" sz="3600" b="1" dirty="0">
              <a:solidFill>
                <a:srgbClr val="3A59A9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629" y="185104"/>
            <a:ext cx="2498771" cy="818515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751343" y="4222634"/>
            <a:ext cx="6955744" cy="13474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A5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1343" y="2325794"/>
            <a:ext cx="6955744" cy="134742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3A5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16228" y="2482655"/>
            <a:ext cx="93762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определение вида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с 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помощью нейросети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;</a:t>
            </a:r>
            <a:endParaRPr lang="ru-RU" sz="3200" dirty="0">
              <a:solidFill>
                <a:srgbClr val="3A59A9"/>
              </a:solidFill>
              <a:highlight>
                <a:srgbClr val="FFFFFF"/>
              </a:highlight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94027" y="4357737"/>
            <a:ext cx="84579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верификация двумя </a:t>
            </a: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</a:br>
            <a:r>
              <a:rPr lang="ru-RU" sz="3200" dirty="0" smtClean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экспертами</a:t>
            </a:r>
            <a:r>
              <a:rPr lang="ru-RU" sz="3200" dirty="0">
                <a:solidFill>
                  <a:srgbClr val="3A59A9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33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316"/>
            <a:ext cx="12493004" cy="7027315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175181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sz="4400" b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88229" cy="11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4">
      <a:majorFont>
        <a:latin typeface="Stolzl Bold"/>
        <a:ea typeface=""/>
        <a:cs typeface=""/>
      </a:majorFont>
      <a:minorFont>
        <a:latin typeface="Stolzl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40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Stolzl Bold</vt:lpstr>
      <vt:lpstr>Stolzl Book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24</cp:revision>
  <dcterms:created xsi:type="dcterms:W3CDTF">2023-06-08T08:09:39Z</dcterms:created>
  <dcterms:modified xsi:type="dcterms:W3CDTF">2023-06-13T18:22:20Z</dcterms:modified>
</cp:coreProperties>
</file>