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70" r:id="rId5"/>
    <p:sldId id="274" r:id="rId6"/>
    <p:sldId id="305" r:id="rId7"/>
    <p:sldId id="307" r:id="rId8"/>
    <p:sldId id="286" r:id="rId9"/>
    <p:sldId id="306" r:id="rId10"/>
    <p:sldId id="308" r:id="rId11"/>
    <p:sldId id="309" r:id="rId12"/>
    <p:sldId id="310" r:id="rId13"/>
    <p:sldId id="311" r:id="rId14"/>
    <p:sldId id="314" r:id="rId15"/>
    <p:sldId id="312" r:id="rId16"/>
    <p:sldId id="313" r:id="rId17"/>
    <p:sldId id="315" r:id="rId1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1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94660"/>
  </p:normalViewPr>
  <p:slideViewPr>
    <p:cSldViewPr>
      <p:cViewPr varScale="1">
        <p:scale>
          <a:sx n="61" d="100"/>
          <a:sy n="61" d="100"/>
        </p:scale>
        <p:origin x="712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447675" cy="6858000"/>
          </a:xfrm>
          <a:custGeom>
            <a:avLst/>
            <a:gdLst/>
            <a:ahLst/>
            <a:cxnLst/>
            <a:rect l="l" t="t" r="r" b="b"/>
            <a:pathLst>
              <a:path w="447675" h="6858000">
                <a:moveTo>
                  <a:pt x="0" y="6858000"/>
                </a:moveTo>
                <a:lnTo>
                  <a:pt x="0" y="0"/>
                </a:lnTo>
                <a:lnTo>
                  <a:pt x="447306" y="0"/>
                </a:lnTo>
                <a:lnTo>
                  <a:pt x="44730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B126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39" y="246761"/>
            <a:ext cx="273747" cy="26717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97643" y="2295144"/>
            <a:ext cx="3643629" cy="55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46200" y="3503676"/>
            <a:ext cx="3759835" cy="130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53585F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447675" cy="6858000"/>
          </a:xfrm>
          <a:custGeom>
            <a:avLst/>
            <a:gdLst/>
            <a:ahLst/>
            <a:cxnLst/>
            <a:rect l="l" t="t" r="r" b="b"/>
            <a:pathLst>
              <a:path w="447675" h="6858000">
                <a:moveTo>
                  <a:pt x="0" y="6858000"/>
                </a:moveTo>
                <a:lnTo>
                  <a:pt x="0" y="0"/>
                </a:lnTo>
                <a:lnTo>
                  <a:pt x="447306" y="0"/>
                </a:lnTo>
                <a:lnTo>
                  <a:pt x="44730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B126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39" y="246761"/>
            <a:ext cx="273747" cy="26717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53585F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447675" cy="6858000"/>
          </a:xfrm>
          <a:custGeom>
            <a:avLst/>
            <a:gdLst/>
            <a:ahLst/>
            <a:cxnLst/>
            <a:rect l="l" t="t" r="r" b="b"/>
            <a:pathLst>
              <a:path w="447675" h="6858000">
                <a:moveTo>
                  <a:pt x="0" y="6858000"/>
                </a:moveTo>
                <a:lnTo>
                  <a:pt x="0" y="0"/>
                </a:lnTo>
                <a:lnTo>
                  <a:pt x="447306" y="0"/>
                </a:lnTo>
                <a:lnTo>
                  <a:pt x="44730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B126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39" y="246761"/>
            <a:ext cx="273747" cy="26717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447675" cy="6858000"/>
          </a:xfrm>
          <a:custGeom>
            <a:avLst/>
            <a:gdLst/>
            <a:ahLst/>
            <a:cxnLst/>
            <a:rect l="l" t="t" r="r" b="b"/>
            <a:pathLst>
              <a:path w="447675" h="6858000">
                <a:moveTo>
                  <a:pt x="0" y="6858000"/>
                </a:moveTo>
                <a:lnTo>
                  <a:pt x="0" y="0"/>
                </a:lnTo>
                <a:lnTo>
                  <a:pt x="447306" y="0"/>
                </a:lnTo>
                <a:lnTo>
                  <a:pt x="44730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B126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39" y="246761"/>
            <a:ext cx="273747" cy="26717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EF93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41680" y="1180490"/>
            <a:ext cx="890905" cy="478790"/>
          </a:xfrm>
          <a:custGeom>
            <a:avLst/>
            <a:gdLst/>
            <a:ahLst/>
            <a:cxnLst/>
            <a:rect l="l" t="t" r="r" b="b"/>
            <a:pathLst>
              <a:path w="890905" h="478789">
                <a:moveTo>
                  <a:pt x="457746" y="477520"/>
                </a:moveTo>
                <a:lnTo>
                  <a:pt x="454456" y="385191"/>
                </a:lnTo>
                <a:lnTo>
                  <a:pt x="453669" y="292138"/>
                </a:lnTo>
                <a:lnTo>
                  <a:pt x="389369" y="292138"/>
                </a:lnTo>
                <a:lnTo>
                  <a:pt x="389369" y="101701"/>
                </a:lnTo>
                <a:lnTo>
                  <a:pt x="389369" y="8636"/>
                </a:lnTo>
                <a:lnTo>
                  <a:pt x="284911" y="8636"/>
                </a:lnTo>
                <a:lnTo>
                  <a:pt x="284911" y="101701"/>
                </a:lnTo>
                <a:lnTo>
                  <a:pt x="284911" y="292138"/>
                </a:lnTo>
                <a:lnTo>
                  <a:pt x="154165" y="292138"/>
                </a:lnTo>
                <a:lnTo>
                  <a:pt x="156819" y="286562"/>
                </a:lnTo>
                <a:lnTo>
                  <a:pt x="162648" y="270192"/>
                </a:lnTo>
                <a:lnTo>
                  <a:pt x="168478" y="243573"/>
                </a:lnTo>
                <a:lnTo>
                  <a:pt x="171132" y="207238"/>
                </a:lnTo>
                <a:lnTo>
                  <a:pt x="171132" y="101701"/>
                </a:lnTo>
                <a:lnTo>
                  <a:pt x="284911" y="101701"/>
                </a:lnTo>
                <a:lnTo>
                  <a:pt x="284911" y="8636"/>
                </a:lnTo>
                <a:lnTo>
                  <a:pt x="66687" y="8636"/>
                </a:lnTo>
                <a:lnTo>
                  <a:pt x="66687" y="207238"/>
                </a:lnTo>
                <a:lnTo>
                  <a:pt x="66205" y="217868"/>
                </a:lnTo>
                <a:lnTo>
                  <a:pt x="61417" y="242671"/>
                </a:lnTo>
                <a:lnTo>
                  <a:pt x="47320" y="270979"/>
                </a:lnTo>
                <a:lnTo>
                  <a:pt x="18884" y="292138"/>
                </a:lnTo>
                <a:lnTo>
                  <a:pt x="0" y="292138"/>
                </a:lnTo>
                <a:lnTo>
                  <a:pt x="0" y="478256"/>
                </a:lnTo>
                <a:lnTo>
                  <a:pt x="98958" y="478256"/>
                </a:lnTo>
                <a:lnTo>
                  <a:pt x="98958" y="385191"/>
                </a:lnTo>
                <a:lnTo>
                  <a:pt x="354723" y="385191"/>
                </a:lnTo>
                <a:lnTo>
                  <a:pt x="354723" y="478256"/>
                </a:lnTo>
                <a:lnTo>
                  <a:pt x="457746" y="477520"/>
                </a:lnTo>
                <a:close/>
              </a:path>
              <a:path w="890905" h="478789">
                <a:moveTo>
                  <a:pt x="890358" y="199555"/>
                </a:moveTo>
                <a:lnTo>
                  <a:pt x="884847" y="150126"/>
                </a:lnTo>
                <a:lnTo>
                  <a:pt x="871296" y="111061"/>
                </a:lnTo>
                <a:lnTo>
                  <a:pt x="869784" y="106692"/>
                </a:lnTo>
                <a:lnTo>
                  <a:pt x="846315" y="69850"/>
                </a:lnTo>
                <a:lnTo>
                  <a:pt x="815606" y="40170"/>
                </a:lnTo>
                <a:lnTo>
                  <a:pt x="779691" y="18783"/>
                </a:lnTo>
                <a:lnTo>
                  <a:pt x="779691" y="199555"/>
                </a:lnTo>
                <a:lnTo>
                  <a:pt x="772756" y="234010"/>
                </a:lnTo>
                <a:lnTo>
                  <a:pt x="753859" y="262128"/>
                </a:lnTo>
                <a:lnTo>
                  <a:pt x="725817" y="281101"/>
                </a:lnTo>
                <a:lnTo>
                  <a:pt x="691489" y="288048"/>
                </a:lnTo>
                <a:lnTo>
                  <a:pt x="657161" y="281101"/>
                </a:lnTo>
                <a:lnTo>
                  <a:pt x="629119" y="262128"/>
                </a:lnTo>
                <a:lnTo>
                  <a:pt x="610222" y="234010"/>
                </a:lnTo>
                <a:lnTo>
                  <a:pt x="603288" y="199555"/>
                </a:lnTo>
                <a:lnTo>
                  <a:pt x="610222" y="165112"/>
                </a:lnTo>
                <a:lnTo>
                  <a:pt x="629119" y="136982"/>
                </a:lnTo>
                <a:lnTo>
                  <a:pt x="657161" y="118008"/>
                </a:lnTo>
                <a:lnTo>
                  <a:pt x="691489" y="111061"/>
                </a:lnTo>
                <a:lnTo>
                  <a:pt x="725817" y="118008"/>
                </a:lnTo>
                <a:lnTo>
                  <a:pt x="753859" y="136982"/>
                </a:lnTo>
                <a:lnTo>
                  <a:pt x="772756" y="165112"/>
                </a:lnTo>
                <a:lnTo>
                  <a:pt x="779691" y="199555"/>
                </a:lnTo>
                <a:lnTo>
                  <a:pt x="779691" y="18783"/>
                </a:lnTo>
                <a:lnTo>
                  <a:pt x="778802" y="18249"/>
                </a:lnTo>
                <a:lnTo>
                  <a:pt x="737044" y="4660"/>
                </a:lnTo>
                <a:lnTo>
                  <a:pt x="691489" y="0"/>
                </a:lnTo>
                <a:lnTo>
                  <a:pt x="645883" y="5270"/>
                </a:lnTo>
                <a:lnTo>
                  <a:pt x="604024" y="20281"/>
                </a:lnTo>
                <a:lnTo>
                  <a:pt x="567105" y="43840"/>
                </a:lnTo>
                <a:lnTo>
                  <a:pt x="536308" y="74752"/>
                </a:lnTo>
                <a:lnTo>
                  <a:pt x="512826" y="111798"/>
                </a:lnTo>
                <a:lnTo>
                  <a:pt x="497865" y="153797"/>
                </a:lnTo>
                <a:lnTo>
                  <a:pt x="492620" y="199555"/>
                </a:lnTo>
                <a:lnTo>
                  <a:pt x="497865" y="245313"/>
                </a:lnTo>
                <a:lnTo>
                  <a:pt x="512826" y="287312"/>
                </a:lnTo>
                <a:lnTo>
                  <a:pt x="536308" y="324358"/>
                </a:lnTo>
                <a:lnTo>
                  <a:pt x="567105" y="355269"/>
                </a:lnTo>
                <a:lnTo>
                  <a:pt x="604024" y="378815"/>
                </a:lnTo>
                <a:lnTo>
                  <a:pt x="645883" y="393827"/>
                </a:lnTo>
                <a:lnTo>
                  <a:pt x="691489" y="399097"/>
                </a:lnTo>
                <a:lnTo>
                  <a:pt x="737133" y="393827"/>
                </a:lnTo>
                <a:lnTo>
                  <a:pt x="779081" y="378815"/>
                </a:lnTo>
                <a:lnTo>
                  <a:pt x="816102" y="355269"/>
                </a:lnTo>
                <a:lnTo>
                  <a:pt x="846988" y="324358"/>
                </a:lnTo>
                <a:lnTo>
                  <a:pt x="870000" y="288048"/>
                </a:lnTo>
                <a:lnTo>
                  <a:pt x="870470" y="287312"/>
                </a:lnTo>
                <a:lnTo>
                  <a:pt x="885342" y="245313"/>
                </a:lnTo>
                <a:lnTo>
                  <a:pt x="890358" y="1995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681858" y="993425"/>
            <a:ext cx="410209" cy="585470"/>
          </a:xfrm>
          <a:custGeom>
            <a:avLst/>
            <a:gdLst/>
            <a:ahLst/>
            <a:cxnLst/>
            <a:rect l="l" t="t" r="r" b="b"/>
            <a:pathLst>
              <a:path w="410210" h="585469">
                <a:moveTo>
                  <a:pt x="377069" y="0"/>
                </a:moveTo>
                <a:lnTo>
                  <a:pt x="316522" y="12378"/>
                </a:lnTo>
                <a:lnTo>
                  <a:pt x="259515" y="25280"/>
                </a:lnTo>
                <a:lnTo>
                  <a:pt x="206742" y="39805"/>
                </a:lnTo>
                <a:lnTo>
                  <a:pt x="158897" y="57054"/>
                </a:lnTo>
                <a:lnTo>
                  <a:pt x="116673" y="78128"/>
                </a:lnTo>
                <a:lnTo>
                  <a:pt x="80765" y="104126"/>
                </a:lnTo>
                <a:lnTo>
                  <a:pt x="51867" y="136150"/>
                </a:lnTo>
                <a:lnTo>
                  <a:pt x="30673" y="175299"/>
                </a:lnTo>
                <a:lnTo>
                  <a:pt x="8009" y="251881"/>
                </a:lnTo>
                <a:lnTo>
                  <a:pt x="975" y="298381"/>
                </a:lnTo>
                <a:lnTo>
                  <a:pt x="0" y="346222"/>
                </a:lnTo>
                <a:lnTo>
                  <a:pt x="5145" y="396549"/>
                </a:lnTo>
                <a:lnTo>
                  <a:pt x="14895" y="442425"/>
                </a:lnTo>
                <a:lnTo>
                  <a:pt x="30155" y="483153"/>
                </a:lnTo>
                <a:lnTo>
                  <a:pt x="51829" y="518036"/>
                </a:lnTo>
                <a:lnTo>
                  <a:pt x="80822" y="546380"/>
                </a:lnTo>
                <a:lnTo>
                  <a:pt x="118037" y="567487"/>
                </a:lnTo>
                <a:lnTo>
                  <a:pt x="164381" y="580662"/>
                </a:lnTo>
                <a:lnTo>
                  <a:pt x="220757" y="585208"/>
                </a:lnTo>
                <a:lnTo>
                  <a:pt x="271080" y="578508"/>
                </a:lnTo>
                <a:lnTo>
                  <a:pt x="316299" y="559601"/>
                </a:lnTo>
                <a:lnTo>
                  <a:pt x="354612" y="530274"/>
                </a:lnTo>
                <a:lnTo>
                  <a:pt x="384212" y="492315"/>
                </a:lnTo>
                <a:lnTo>
                  <a:pt x="391540" y="475112"/>
                </a:lnTo>
                <a:lnTo>
                  <a:pt x="209167" y="475112"/>
                </a:lnTo>
                <a:lnTo>
                  <a:pt x="176744" y="468544"/>
                </a:lnTo>
                <a:lnTo>
                  <a:pt x="150266" y="450632"/>
                </a:lnTo>
                <a:lnTo>
                  <a:pt x="132414" y="424064"/>
                </a:lnTo>
                <a:lnTo>
                  <a:pt x="125868" y="391530"/>
                </a:lnTo>
                <a:lnTo>
                  <a:pt x="132414" y="358996"/>
                </a:lnTo>
                <a:lnTo>
                  <a:pt x="150266" y="332429"/>
                </a:lnTo>
                <a:lnTo>
                  <a:pt x="176744" y="314517"/>
                </a:lnTo>
                <a:lnTo>
                  <a:pt x="209167" y="307949"/>
                </a:lnTo>
                <a:lnTo>
                  <a:pt x="386325" y="307949"/>
                </a:lnTo>
                <a:lnTo>
                  <a:pt x="384212" y="302988"/>
                </a:lnTo>
                <a:lnTo>
                  <a:pt x="354612" y="265027"/>
                </a:lnTo>
                <a:lnTo>
                  <a:pt x="316299" y="235698"/>
                </a:lnTo>
                <a:lnTo>
                  <a:pt x="305006" y="230976"/>
                </a:lnTo>
                <a:lnTo>
                  <a:pt x="133874" y="230976"/>
                </a:lnTo>
                <a:lnTo>
                  <a:pt x="152639" y="190739"/>
                </a:lnTo>
                <a:lnTo>
                  <a:pt x="184756" y="164002"/>
                </a:lnTo>
                <a:lnTo>
                  <a:pt x="215112" y="149141"/>
                </a:lnTo>
                <a:lnTo>
                  <a:pt x="228591" y="144546"/>
                </a:lnTo>
                <a:lnTo>
                  <a:pt x="377069" y="109363"/>
                </a:lnTo>
                <a:lnTo>
                  <a:pt x="377069" y="0"/>
                </a:lnTo>
                <a:close/>
              </a:path>
              <a:path w="410210" h="585469">
                <a:moveTo>
                  <a:pt x="386325" y="307949"/>
                </a:moveTo>
                <a:lnTo>
                  <a:pt x="209167" y="307949"/>
                </a:lnTo>
                <a:lnTo>
                  <a:pt x="241587" y="314517"/>
                </a:lnTo>
                <a:lnTo>
                  <a:pt x="268063" y="332429"/>
                </a:lnTo>
                <a:lnTo>
                  <a:pt x="285914" y="358996"/>
                </a:lnTo>
                <a:lnTo>
                  <a:pt x="292460" y="391530"/>
                </a:lnTo>
                <a:lnTo>
                  <a:pt x="285914" y="424064"/>
                </a:lnTo>
                <a:lnTo>
                  <a:pt x="268063" y="450632"/>
                </a:lnTo>
                <a:lnTo>
                  <a:pt x="241587" y="468544"/>
                </a:lnTo>
                <a:lnTo>
                  <a:pt x="209167" y="475112"/>
                </a:lnTo>
                <a:lnTo>
                  <a:pt x="391540" y="475112"/>
                </a:lnTo>
                <a:lnTo>
                  <a:pt x="403296" y="447512"/>
                </a:lnTo>
                <a:lnTo>
                  <a:pt x="410058" y="397654"/>
                </a:lnTo>
                <a:lnTo>
                  <a:pt x="403296" y="347793"/>
                </a:lnTo>
                <a:lnTo>
                  <a:pt x="386325" y="307949"/>
                </a:lnTo>
                <a:close/>
              </a:path>
              <a:path w="410210" h="585469">
                <a:moveTo>
                  <a:pt x="220757" y="210089"/>
                </a:moveTo>
                <a:lnTo>
                  <a:pt x="197626" y="211477"/>
                </a:lnTo>
                <a:lnTo>
                  <a:pt x="175327" y="215530"/>
                </a:lnTo>
                <a:lnTo>
                  <a:pt x="154022" y="222085"/>
                </a:lnTo>
                <a:lnTo>
                  <a:pt x="133874" y="230976"/>
                </a:lnTo>
                <a:lnTo>
                  <a:pt x="305006" y="230976"/>
                </a:lnTo>
                <a:lnTo>
                  <a:pt x="271080" y="216789"/>
                </a:lnTo>
                <a:lnTo>
                  <a:pt x="220757" y="2100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166272" y="1185541"/>
            <a:ext cx="384175" cy="548640"/>
          </a:xfrm>
          <a:custGeom>
            <a:avLst/>
            <a:gdLst/>
            <a:ahLst/>
            <a:cxnLst/>
            <a:rect l="l" t="t" r="r" b="b"/>
            <a:pathLst>
              <a:path w="384175" h="548639">
                <a:moveTo>
                  <a:pt x="112312" y="3580"/>
                </a:moveTo>
                <a:lnTo>
                  <a:pt x="0" y="3580"/>
                </a:lnTo>
                <a:lnTo>
                  <a:pt x="0" y="548031"/>
                </a:lnTo>
                <a:lnTo>
                  <a:pt x="112312" y="548031"/>
                </a:lnTo>
                <a:lnTo>
                  <a:pt x="112312" y="354670"/>
                </a:lnTo>
                <a:lnTo>
                  <a:pt x="312794" y="354670"/>
                </a:lnTo>
                <a:lnTo>
                  <a:pt x="333997" y="335738"/>
                </a:lnTo>
                <a:lnTo>
                  <a:pt x="360607" y="295934"/>
                </a:lnTo>
                <a:lnTo>
                  <a:pt x="365331" y="282996"/>
                </a:lnTo>
                <a:lnTo>
                  <a:pt x="190159" y="282996"/>
                </a:lnTo>
                <a:lnTo>
                  <a:pt x="157995" y="276040"/>
                </a:lnTo>
                <a:lnTo>
                  <a:pt x="132081" y="255950"/>
                </a:lnTo>
                <a:lnTo>
                  <a:pt x="114792" y="226206"/>
                </a:lnTo>
                <a:lnTo>
                  <a:pt x="108502" y="190286"/>
                </a:lnTo>
                <a:lnTo>
                  <a:pt x="114902" y="155564"/>
                </a:lnTo>
                <a:lnTo>
                  <a:pt x="132433" y="128378"/>
                </a:lnTo>
                <a:lnTo>
                  <a:pt x="158588" y="110654"/>
                </a:lnTo>
                <a:lnTo>
                  <a:pt x="190863" y="104317"/>
                </a:lnTo>
                <a:lnTo>
                  <a:pt x="363130" y="104317"/>
                </a:lnTo>
                <a:lnTo>
                  <a:pt x="360607" y="97408"/>
                </a:lnTo>
                <a:lnTo>
                  <a:pt x="333997" y="57604"/>
                </a:lnTo>
                <a:lnTo>
                  <a:pt x="312785" y="38665"/>
                </a:lnTo>
                <a:lnTo>
                  <a:pt x="112312" y="38665"/>
                </a:lnTo>
                <a:lnTo>
                  <a:pt x="112312" y="3580"/>
                </a:lnTo>
                <a:close/>
              </a:path>
              <a:path w="384175" h="548639">
                <a:moveTo>
                  <a:pt x="312794" y="354670"/>
                </a:moveTo>
                <a:lnTo>
                  <a:pt x="112312" y="354670"/>
                </a:lnTo>
                <a:lnTo>
                  <a:pt x="134751" y="370962"/>
                </a:lnTo>
                <a:lnTo>
                  <a:pt x="159362" y="383116"/>
                </a:lnTo>
                <a:lnTo>
                  <a:pt x="185785" y="390715"/>
                </a:lnTo>
                <a:lnTo>
                  <a:pt x="213657" y="393341"/>
                </a:lnTo>
                <a:lnTo>
                  <a:pt x="258901" y="386316"/>
                </a:lnTo>
                <a:lnTo>
                  <a:pt x="299555" y="366490"/>
                </a:lnTo>
                <a:lnTo>
                  <a:pt x="312794" y="354670"/>
                </a:lnTo>
                <a:close/>
              </a:path>
              <a:path w="384175" h="548639">
                <a:moveTo>
                  <a:pt x="363130" y="104317"/>
                </a:moveTo>
                <a:lnTo>
                  <a:pt x="190863" y="104317"/>
                </a:lnTo>
                <a:lnTo>
                  <a:pt x="223175" y="110862"/>
                </a:lnTo>
                <a:lnTo>
                  <a:pt x="249409" y="129047"/>
                </a:lnTo>
                <a:lnTo>
                  <a:pt x="267017" y="156693"/>
                </a:lnTo>
                <a:lnTo>
                  <a:pt x="273452" y="191625"/>
                </a:lnTo>
                <a:lnTo>
                  <a:pt x="267921" y="227023"/>
                </a:lnTo>
                <a:lnTo>
                  <a:pt x="251761" y="255787"/>
                </a:lnTo>
                <a:lnTo>
                  <a:pt x="225623" y="275312"/>
                </a:lnTo>
                <a:lnTo>
                  <a:pt x="190159" y="282996"/>
                </a:lnTo>
                <a:lnTo>
                  <a:pt x="365331" y="282996"/>
                </a:lnTo>
                <a:lnTo>
                  <a:pt x="377762" y="248954"/>
                </a:lnTo>
                <a:lnTo>
                  <a:pt x="383840" y="196670"/>
                </a:lnTo>
                <a:lnTo>
                  <a:pt x="377762" y="144389"/>
                </a:lnTo>
                <a:lnTo>
                  <a:pt x="363130" y="104317"/>
                </a:lnTo>
                <a:close/>
              </a:path>
              <a:path w="384175" h="548639">
                <a:moveTo>
                  <a:pt x="213657" y="0"/>
                </a:moveTo>
                <a:lnTo>
                  <a:pt x="185785" y="2624"/>
                </a:lnTo>
                <a:lnTo>
                  <a:pt x="159362" y="10221"/>
                </a:lnTo>
                <a:lnTo>
                  <a:pt x="134751" y="22374"/>
                </a:lnTo>
                <a:lnTo>
                  <a:pt x="112312" y="38665"/>
                </a:lnTo>
                <a:lnTo>
                  <a:pt x="312785" y="38665"/>
                </a:lnTo>
                <a:lnTo>
                  <a:pt x="299555" y="26851"/>
                </a:lnTo>
                <a:lnTo>
                  <a:pt x="258901" y="7025"/>
                </a:lnTo>
                <a:lnTo>
                  <a:pt x="2136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607957" y="1177797"/>
            <a:ext cx="398145" cy="401955"/>
          </a:xfrm>
          <a:custGeom>
            <a:avLst/>
            <a:gdLst/>
            <a:ahLst/>
            <a:cxnLst/>
            <a:rect l="l" t="t" r="r" b="b"/>
            <a:pathLst>
              <a:path w="398144" h="401955">
                <a:moveTo>
                  <a:pt x="198233" y="0"/>
                </a:moveTo>
                <a:lnTo>
                  <a:pt x="152669" y="5419"/>
                </a:lnTo>
                <a:lnTo>
                  <a:pt x="110901" y="20816"/>
                </a:lnTo>
                <a:lnTo>
                  <a:pt x="74100" y="44899"/>
                </a:lnTo>
                <a:lnTo>
                  <a:pt x="43438" y="76374"/>
                </a:lnTo>
                <a:lnTo>
                  <a:pt x="20087" y="113951"/>
                </a:lnTo>
                <a:lnTo>
                  <a:pt x="5216" y="156338"/>
                </a:lnTo>
                <a:lnTo>
                  <a:pt x="0" y="202241"/>
                </a:lnTo>
                <a:lnTo>
                  <a:pt x="5252" y="247997"/>
                </a:lnTo>
                <a:lnTo>
                  <a:pt x="20212" y="289999"/>
                </a:lnTo>
                <a:lnTo>
                  <a:pt x="43688" y="327050"/>
                </a:lnTo>
                <a:lnTo>
                  <a:pt x="74485" y="357952"/>
                </a:lnTo>
                <a:lnTo>
                  <a:pt x="111409" y="381508"/>
                </a:lnTo>
                <a:lnTo>
                  <a:pt x="153268" y="396519"/>
                </a:lnTo>
                <a:lnTo>
                  <a:pt x="198868" y="401789"/>
                </a:lnTo>
                <a:lnTo>
                  <a:pt x="244467" y="396519"/>
                </a:lnTo>
                <a:lnTo>
                  <a:pt x="286325" y="381508"/>
                </a:lnTo>
                <a:lnTo>
                  <a:pt x="323250" y="357952"/>
                </a:lnTo>
                <a:lnTo>
                  <a:pt x="354047" y="327050"/>
                </a:lnTo>
                <a:lnTo>
                  <a:pt x="377052" y="290742"/>
                </a:lnTo>
                <a:lnTo>
                  <a:pt x="198868" y="290742"/>
                </a:lnTo>
                <a:lnTo>
                  <a:pt x="164538" y="283787"/>
                </a:lnTo>
                <a:lnTo>
                  <a:pt x="136503" y="264821"/>
                </a:lnTo>
                <a:lnTo>
                  <a:pt x="117600" y="236690"/>
                </a:lnTo>
                <a:lnTo>
                  <a:pt x="110669" y="202241"/>
                </a:lnTo>
                <a:lnTo>
                  <a:pt x="115848" y="167432"/>
                </a:lnTo>
                <a:lnTo>
                  <a:pt x="131830" y="138318"/>
                </a:lnTo>
                <a:lnTo>
                  <a:pt x="159281" y="117905"/>
                </a:lnTo>
                <a:lnTo>
                  <a:pt x="198868" y="109202"/>
                </a:lnTo>
                <a:lnTo>
                  <a:pt x="374413" y="109202"/>
                </a:lnTo>
                <a:lnTo>
                  <a:pt x="353795" y="76374"/>
                </a:lnTo>
                <a:lnTo>
                  <a:pt x="322863" y="44899"/>
                </a:lnTo>
                <a:lnTo>
                  <a:pt x="285814" y="20816"/>
                </a:lnTo>
                <a:lnTo>
                  <a:pt x="243865" y="5419"/>
                </a:lnTo>
                <a:lnTo>
                  <a:pt x="198233" y="0"/>
                </a:lnTo>
                <a:close/>
              </a:path>
              <a:path w="398144" h="401955">
                <a:moveTo>
                  <a:pt x="374413" y="109202"/>
                </a:moveTo>
                <a:lnTo>
                  <a:pt x="198868" y="109202"/>
                </a:lnTo>
                <a:lnTo>
                  <a:pt x="233180" y="116039"/>
                </a:lnTo>
                <a:lnTo>
                  <a:pt x="261216" y="136659"/>
                </a:lnTo>
                <a:lnTo>
                  <a:pt x="280128" y="166810"/>
                </a:lnTo>
                <a:lnTo>
                  <a:pt x="287065" y="202241"/>
                </a:lnTo>
                <a:lnTo>
                  <a:pt x="280134" y="236690"/>
                </a:lnTo>
                <a:lnTo>
                  <a:pt x="261232" y="264821"/>
                </a:lnTo>
                <a:lnTo>
                  <a:pt x="233197" y="283787"/>
                </a:lnTo>
                <a:lnTo>
                  <a:pt x="198868" y="290742"/>
                </a:lnTo>
                <a:lnTo>
                  <a:pt x="377052" y="290742"/>
                </a:lnTo>
                <a:lnTo>
                  <a:pt x="377523" y="289999"/>
                </a:lnTo>
                <a:lnTo>
                  <a:pt x="392483" y="247997"/>
                </a:lnTo>
                <a:lnTo>
                  <a:pt x="397736" y="202241"/>
                </a:lnTo>
                <a:lnTo>
                  <a:pt x="392448" y="156338"/>
                </a:lnTo>
                <a:lnTo>
                  <a:pt x="377396" y="113951"/>
                </a:lnTo>
                <a:lnTo>
                  <a:pt x="374413" y="1092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5406" y="978974"/>
            <a:ext cx="85904" cy="8620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8536" y="861029"/>
            <a:ext cx="125169" cy="19812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9556" y="861255"/>
            <a:ext cx="186136" cy="199772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289483" y="1637324"/>
            <a:ext cx="732790" cy="191770"/>
          </a:xfrm>
          <a:custGeom>
            <a:avLst/>
            <a:gdLst/>
            <a:ahLst/>
            <a:cxnLst/>
            <a:rect l="l" t="t" r="r" b="b"/>
            <a:pathLst>
              <a:path w="732789" h="191769">
                <a:moveTo>
                  <a:pt x="731133" y="0"/>
                </a:moveTo>
                <a:lnTo>
                  <a:pt x="670674" y="29483"/>
                </a:lnTo>
                <a:lnTo>
                  <a:pt x="508979" y="79309"/>
                </a:lnTo>
                <a:lnTo>
                  <a:pt x="275578" y="91539"/>
                </a:lnTo>
                <a:lnTo>
                  <a:pt x="0" y="8235"/>
                </a:lnTo>
                <a:lnTo>
                  <a:pt x="0" y="94579"/>
                </a:lnTo>
                <a:lnTo>
                  <a:pt x="28070" y="109719"/>
                </a:lnTo>
                <a:lnTo>
                  <a:pt x="104813" y="143027"/>
                </a:lnTo>
                <a:lnTo>
                  <a:pt x="219023" y="176335"/>
                </a:lnTo>
                <a:lnTo>
                  <a:pt x="359495" y="191475"/>
                </a:lnTo>
                <a:lnTo>
                  <a:pt x="502055" y="176635"/>
                </a:lnTo>
                <a:lnTo>
                  <a:pt x="620863" y="143987"/>
                </a:lnTo>
                <a:lnTo>
                  <a:pt x="702206" y="111339"/>
                </a:lnTo>
                <a:lnTo>
                  <a:pt x="732368" y="96499"/>
                </a:lnTo>
                <a:lnTo>
                  <a:pt x="7311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1750" y="883411"/>
            <a:ext cx="958850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04771" y="2866135"/>
            <a:ext cx="5516245" cy="2440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53585F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799" y="6484832"/>
            <a:ext cx="263873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6;&#1073;&#1091;&#1095;&#1077;&#1085;&#1080;&#1077;.&#1087;&#1088;&#1077;&#1079;&#1080;&#1076;&#1077;&#1085;&#1090;&#1089;&#1082;&#1080;&#1077;&#1075;&#1088;&#1072;&#1085;&#1090;&#1099;.&#1088;&#1092;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vsekonkursy.ru/" TargetMode="External"/><Relationship Id="rId7" Type="http://schemas.openxmlformats.org/officeDocument/2006/relationships/hyperlink" Target="https://&#1075;&#1088;&#1072;&#1085;&#1090;&#1099;.&#1088;&#1092;/" TargetMode="External"/><Relationship Id="rId12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cptgrantov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t.me/cptgrantov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s://vk.com/vsekonkursyru" TargetMode="Externa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2B12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1680" y="1180490"/>
            <a:ext cx="890905" cy="478790"/>
          </a:xfrm>
          <a:custGeom>
            <a:avLst/>
            <a:gdLst/>
            <a:ahLst/>
            <a:cxnLst/>
            <a:rect l="l" t="t" r="r" b="b"/>
            <a:pathLst>
              <a:path w="890905" h="478789">
                <a:moveTo>
                  <a:pt x="457746" y="477520"/>
                </a:moveTo>
                <a:lnTo>
                  <a:pt x="454456" y="385191"/>
                </a:lnTo>
                <a:lnTo>
                  <a:pt x="453669" y="292138"/>
                </a:lnTo>
                <a:lnTo>
                  <a:pt x="389369" y="292138"/>
                </a:lnTo>
                <a:lnTo>
                  <a:pt x="389369" y="101701"/>
                </a:lnTo>
                <a:lnTo>
                  <a:pt x="389369" y="8636"/>
                </a:lnTo>
                <a:lnTo>
                  <a:pt x="284911" y="8636"/>
                </a:lnTo>
                <a:lnTo>
                  <a:pt x="284911" y="101701"/>
                </a:lnTo>
                <a:lnTo>
                  <a:pt x="284911" y="292138"/>
                </a:lnTo>
                <a:lnTo>
                  <a:pt x="154165" y="292138"/>
                </a:lnTo>
                <a:lnTo>
                  <a:pt x="156819" y="286562"/>
                </a:lnTo>
                <a:lnTo>
                  <a:pt x="162648" y="270192"/>
                </a:lnTo>
                <a:lnTo>
                  <a:pt x="168478" y="243573"/>
                </a:lnTo>
                <a:lnTo>
                  <a:pt x="171132" y="207238"/>
                </a:lnTo>
                <a:lnTo>
                  <a:pt x="171132" y="101701"/>
                </a:lnTo>
                <a:lnTo>
                  <a:pt x="284911" y="101701"/>
                </a:lnTo>
                <a:lnTo>
                  <a:pt x="284911" y="8636"/>
                </a:lnTo>
                <a:lnTo>
                  <a:pt x="66687" y="8636"/>
                </a:lnTo>
                <a:lnTo>
                  <a:pt x="66687" y="207238"/>
                </a:lnTo>
                <a:lnTo>
                  <a:pt x="66205" y="217868"/>
                </a:lnTo>
                <a:lnTo>
                  <a:pt x="61417" y="242671"/>
                </a:lnTo>
                <a:lnTo>
                  <a:pt x="47320" y="270979"/>
                </a:lnTo>
                <a:lnTo>
                  <a:pt x="18884" y="292138"/>
                </a:lnTo>
                <a:lnTo>
                  <a:pt x="0" y="292138"/>
                </a:lnTo>
                <a:lnTo>
                  <a:pt x="0" y="478256"/>
                </a:lnTo>
                <a:lnTo>
                  <a:pt x="98958" y="478256"/>
                </a:lnTo>
                <a:lnTo>
                  <a:pt x="98958" y="385191"/>
                </a:lnTo>
                <a:lnTo>
                  <a:pt x="354723" y="385191"/>
                </a:lnTo>
                <a:lnTo>
                  <a:pt x="354723" y="478256"/>
                </a:lnTo>
                <a:lnTo>
                  <a:pt x="457746" y="477520"/>
                </a:lnTo>
                <a:close/>
              </a:path>
              <a:path w="890905" h="478789">
                <a:moveTo>
                  <a:pt x="890358" y="199555"/>
                </a:moveTo>
                <a:lnTo>
                  <a:pt x="884847" y="150126"/>
                </a:lnTo>
                <a:lnTo>
                  <a:pt x="871296" y="111061"/>
                </a:lnTo>
                <a:lnTo>
                  <a:pt x="869784" y="106692"/>
                </a:lnTo>
                <a:lnTo>
                  <a:pt x="846315" y="69850"/>
                </a:lnTo>
                <a:lnTo>
                  <a:pt x="815606" y="40170"/>
                </a:lnTo>
                <a:lnTo>
                  <a:pt x="779691" y="18783"/>
                </a:lnTo>
                <a:lnTo>
                  <a:pt x="779691" y="199555"/>
                </a:lnTo>
                <a:lnTo>
                  <a:pt x="772756" y="234010"/>
                </a:lnTo>
                <a:lnTo>
                  <a:pt x="753859" y="262128"/>
                </a:lnTo>
                <a:lnTo>
                  <a:pt x="725817" y="281101"/>
                </a:lnTo>
                <a:lnTo>
                  <a:pt x="691489" y="288048"/>
                </a:lnTo>
                <a:lnTo>
                  <a:pt x="657161" y="281101"/>
                </a:lnTo>
                <a:lnTo>
                  <a:pt x="629119" y="262128"/>
                </a:lnTo>
                <a:lnTo>
                  <a:pt x="610222" y="234010"/>
                </a:lnTo>
                <a:lnTo>
                  <a:pt x="603288" y="199555"/>
                </a:lnTo>
                <a:lnTo>
                  <a:pt x="610222" y="165112"/>
                </a:lnTo>
                <a:lnTo>
                  <a:pt x="629119" y="136982"/>
                </a:lnTo>
                <a:lnTo>
                  <a:pt x="657161" y="118008"/>
                </a:lnTo>
                <a:lnTo>
                  <a:pt x="691489" y="111061"/>
                </a:lnTo>
                <a:lnTo>
                  <a:pt x="725817" y="118008"/>
                </a:lnTo>
                <a:lnTo>
                  <a:pt x="753859" y="136982"/>
                </a:lnTo>
                <a:lnTo>
                  <a:pt x="772756" y="165112"/>
                </a:lnTo>
                <a:lnTo>
                  <a:pt x="779691" y="199555"/>
                </a:lnTo>
                <a:lnTo>
                  <a:pt x="779691" y="18783"/>
                </a:lnTo>
                <a:lnTo>
                  <a:pt x="778802" y="18249"/>
                </a:lnTo>
                <a:lnTo>
                  <a:pt x="737044" y="4660"/>
                </a:lnTo>
                <a:lnTo>
                  <a:pt x="691489" y="0"/>
                </a:lnTo>
                <a:lnTo>
                  <a:pt x="645883" y="5270"/>
                </a:lnTo>
                <a:lnTo>
                  <a:pt x="604024" y="20281"/>
                </a:lnTo>
                <a:lnTo>
                  <a:pt x="567105" y="43840"/>
                </a:lnTo>
                <a:lnTo>
                  <a:pt x="536308" y="74752"/>
                </a:lnTo>
                <a:lnTo>
                  <a:pt x="512826" y="111798"/>
                </a:lnTo>
                <a:lnTo>
                  <a:pt x="497865" y="153797"/>
                </a:lnTo>
                <a:lnTo>
                  <a:pt x="492620" y="199555"/>
                </a:lnTo>
                <a:lnTo>
                  <a:pt x="497865" y="245313"/>
                </a:lnTo>
                <a:lnTo>
                  <a:pt x="512826" y="287312"/>
                </a:lnTo>
                <a:lnTo>
                  <a:pt x="536308" y="324358"/>
                </a:lnTo>
                <a:lnTo>
                  <a:pt x="567105" y="355269"/>
                </a:lnTo>
                <a:lnTo>
                  <a:pt x="604024" y="378815"/>
                </a:lnTo>
                <a:lnTo>
                  <a:pt x="645883" y="393827"/>
                </a:lnTo>
                <a:lnTo>
                  <a:pt x="691489" y="399097"/>
                </a:lnTo>
                <a:lnTo>
                  <a:pt x="737133" y="393827"/>
                </a:lnTo>
                <a:lnTo>
                  <a:pt x="779081" y="378815"/>
                </a:lnTo>
                <a:lnTo>
                  <a:pt x="816102" y="355269"/>
                </a:lnTo>
                <a:lnTo>
                  <a:pt x="846988" y="324358"/>
                </a:lnTo>
                <a:lnTo>
                  <a:pt x="870000" y="288048"/>
                </a:lnTo>
                <a:lnTo>
                  <a:pt x="870470" y="287312"/>
                </a:lnTo>
                <a:lnTo>
                  <a:pt x="885342" y="245313"/>
                </a:lnTo>
                <a:lnTo>
                  <a:pt x="890358" y="1995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81858" y="993425"/>
            <a:ext cx="410209" cy="585470"/>
          </a:xfrm>
          <a:custGeom>
            <a:avLst/>
            <a:gdLst/>
            <a:ahLst/>
            <a:cxnLst/>
            <a:rect l="l" t="t" r="r" b="b"/>
            <a:pathLst>
              <a:path w="410210" h="585469">
                <a:moveTo>
                  <a:pt x="377069" y="0"/>
                </a:moveTo>
                <a:lnTo>
                  <a:pt x="316522" y="12378"/>
                </a:lnTo>
                <a:lnTo>
                  <a:pt x="259515" y="25280"/>
                </a:lnTo>
                <a:lnTo>
                  <a:pt x="206742" y="39805"/>
                </a:lnTo>
                <a:lnTo>
                  <a:pt x="158897" y="57054"/>
                </a:lnTo>
                <a:lnTo>
                  <a:pt x="116673" y="78128"/>
                </a:lnTo>
                <a:lnTo>
                  <a:pt x="80765" y="104126"/>
                </a:lnTo>
                <a:lnTo>
                  <a:pt x="51867" y="136150"/>
                </a:lnTo>
                <a:lnTo>
                  <a:pt x="30673" y="175299"/>
                </a:lnTo>
                <a:lnTo>
                  <a:pt x="8009" y="251881"/>
                </a:lnTo>
                <a:lnTo>
                  <a:pt x="975" y="298381"/>
                </a:lnTo>
                <a:lnTo>
                  <a:pt x="0" y="346222"/>
                </a:lnTo>
                <a:lnTo>
                  <a:pt x="5145" y="396549"/>
                </a:lnTo>
                <a:lnTo>
                  <a:pt x="14895" y="442425"/>
                </a:lnTo>
                <a:lnTo>
                  <a:pt x="30155" y="483153"/>
                </a:lnTo>
                <a:lnTo>
                  <a:pt x="51829" y="518036"/>
                </a:lnTo>
                <a:lnTo>
                  <a:pt x="80822" y="546380"/>
                </a:lnTo>
                <a:lnTo>
                  <a:pt x="118037" y="567487"/>
                </a:lnTo>
                <a:lnTo>
                  <a:pt x="164381" y="580662"/>
                </a:lnTo>
                <a:lnTo>
                  <a:pt x="220757" y="585208"/>
                </a:lnTo>
                <a:lnTo>
                  <a:pt x="271080" y="578508"/>
                </a:lnTo>
                <a:lnTo>
                  <a:pt x="316299" y="559601"/>
                </a:lnTo>
                <a:lnTo>
                  <a:pt x="354612" y="530274"/>
                </a:lnTo>
                <a:lnTo>
                  <a:pt x="384212" y="492315"/>
                </a:lnTo>
                <a:lnTo>
                  <a:pt x="391540" y="475112"/>
                </a:lnTo>
                <a:lnTo>
                  <a:pt x="209167" y="475112"/>
                </a:lnTo>
                <a:lnTo>
                  <a:pt x="176744" y="468544"/>
                </a:lnTo>
                <a:lnTo>
                  <a:pt x="150266" y="450632"/>
                </a:lnTo>
                <a:lnTo>
                  <a:pt x="132414" y="424064"/>
                </a:lnTo>
                <a:lnTo>
                  <a:pt x="125868" y="391530"/>
                </a:lnTo>
                <a:lnTo>
                  <a:pt x="132414" y="358996"/>
                </a:lnTo>
                <a:lnTo>
                  <a:pt x="150266" y="332429"/>
                </a:lnTo>
                <a:lnTo>
                  <a:pt x="176744" y="314517"/>
                </a:lnTo>
                <a:lnTo>
                  <a:pt x="209167" y="307949"/>
                </a:lnTo>
                <a:lnTo>
                  <a:pt x="386325" y="307949"/>
                </a:lnTo>
                <a:lnTo>
                  <a:pt x="384212" y="302988"/>
                </a:lnTo>
                <a:lnTo>
                  <a:pt x="354612" y="265027"/>
                </a:lnTo>
                <a:lnTo>
                  <a:pt x="316299" y="235698"/>
                </a:lnTo>
                <a:lnTo>
                  <a:pt x="305006" y="230976"/>
                </a:lnTo>
                <a:lnTo>
                  <a:pt x="133874" y="230976"/>
                </a:lnTo>
                <a:lnTo>
                  <a:pt x="152639" y="190739"/>
                </a:lnTo>
                <a:lnTo>
                  <a:pt x="184756" y="164002"/>
                </a:lnTo>
                <a:lnTo>
                  <a:pt x="215112" y="149141"/>
                </a:lnTo>
                <a:lnTo>
                  <a:pt x="228591" y="144546"/>
                </a:lnTo>
                <a:lnTo>
                  <a:pt x="377069" y="109363"/>
                </a:lnTo>
                <a:lnTo>
                  <a:pt x="377069" y="0"/>
                </a:lnTo>
                <a:close/>
              </a:path>
              <a:path w="410210" h="585469">
                <a:moveTo>
                  <a:pt x="386325" y="307949"/>
                </a:moveTo>
                <a:lnTo>
                  <a:pt x="209167" y="307949"/>
                </a:lnTo>
                <a:lnTo>
                  <a:pt x="241587" y="314517"/>
                </a:lnTo>
                <a:lnTo>
                  <a:pt x="268063" y="332429"/>
                </a:lnTo>
                <a:lnTo>
                  <a:pt x="285914" y="358996"/>
                </a:lnTo>
                <a:lnTo>
                  <a:pt x="292460" y="391530"/>
                </a:lnTo>
                <a:lnTo>
                  <a:pt x="285914" y="424064"/>
                </a:lnTo>
                <a:lnTo>
                  <a:pt x="268063" y="450632"/>
                </a:lnTo>
                <a:lnTo>
                  <a:pt x="241587" y="468544"/>
                </a:lnTo>
                <a:lnTo>
                  <a:pt x="209167" y="475112"/>
                </a:lnTo>
                <a:lnTo>
                  <a:pt x="391540" y="475112"/>
                </a:lnTo>
                <a:lnTo>
                  <a:pt x="403296" y="447512"/>
                </a:lnTo>
                <a:lnTo>
                  <a:pt x="410058" y="397654"/>
                </a:lnTo>
                <a:lnTo>
                  <a:pt x="403296" y="347793"/>
                </a:lnTo>
                <a:lnTo>
                  <a:pt x="386325" y="307949"/>
                </a:lnTo>
                <a:close/>
              </a:path>
              <a:path w="410210" h="585469">
                <a:moveTo>
                  <a:pt x="220757" y="210089"/>
                </a:moveTo>
                <a:lnTo>
                  <a:pt x="197626" y="211477"/>
                </a:lnTo>
                <a:lnTo>
                  <a:pt x="175327" y="215530"/>
                </a:lnTo>
                <a:lnTo>
                  <a:pt x="154022" y="222085"/>
                </a:lnTo>
                <a:lnTo>
                  <a:pt x="133874" y="230976"/>
                </a:lnTo>
                <a:lnTo>
                  <a:pt x="305006" y="230976"/>
                </a:lnTo>
                <a:lnTo>
                  <a:pt x="271080" y="216789"/>
                </a:lnTo>
                <a:lnTo>
                  <a:pt x="220757" y="2100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66272" y="1185541"/>
            <a:ext cx="384175" cy="548640"/>
          </a:xfrm>
          <a:custGeom>
            <a:avLst/>
            <a:gdLst/>
            <a:ahLst/>
            <a:cxnLst/>
            <a:rect l="l" t="t" r="r" b="b"/>
            <a:pathLst>
              <a:path w="384175" h="548639">
                <a:moveTo>
                  <a:pt x="112312" y="3580"/>
                </a:moveTo>
                <a:lnTo>
                  <a:pt x="0" y="3580"/>
                </a:lnTo>
                <a:lnTo>
                  <a:pt x="0" y="548031"/>
                </a:lnTo>
                <a:lnTo>
                  <a:pt x="112312" y="548031"/>
                </a:lnTo>
                <a:lnTo>
                  <a:pt x="112312" y="354670"/>
                </a:lnTo>
                <a:lnTo>
                  <a:pt x="312794" y="354670"/>
                </a:lnTo>
                <a:lnTo>
                  <a:pt x="333997" y="335738"/>
                </a:lnTo>
                <a:lnTo>
                  <a:pt x="360607" y="295934"/>
                </a:lnTo>
                <a:lnTo>
                  <a:pt x="365331" y="282996"/>
                </a:lnTo>
                <a:lnTo>
                  <a:pt x="190159" y="282996"/>
                </a:lnTo>
                <a:lnTo>
                  <a:pt x="157995" y="276040"/>
                </a:lnTo>
                <a:lnTo>
                  <a:pt x="132081" y="255950"/>
                </a:lnTo>
                <a:lnTo>
                  <a:pt x="114792" y="226206"/>
                </a:lnTo>
                <a:lnTo>
                  <a:pt x="108502" y="190286"/>
                </a:lnTo>
                <a:lnTo>
                  <a:pt x="114902" y="155564"/>
                </a:lnTo>
                <a:lnTo>
                  <a:pt x="132433" y="128378"/>
                </a:lnTo>
                <a:lnTo>
                  <a:pt x="158588" y="110654"/>
                </a:lnTo>
                <a:lnTo>
                  <a:pt x="190863" y="104317"/>
                </a:lnTo>
                <a:lnTo>
                  <a:pt x="363130" y="104317"/>
                </a:lnTo>
                <a:lnTo>
                  <a:pt x="360607" y="97408"/>
                </a:lnTo>
                <a:lnTo>
                  <a:pt x="333997" y="57604"/>
                </a:lnTo>
                <a:lnTo>
                  <a:pt x="312785" y="38665"/>
                </a:lnTo>
                <a:lnTo>
                  <a:pt x="112312" y="38665"/>
                </a:lnTo>
                <a:lnTo>
                  <a:pt x="112312" y="3580"/>
                </a:lnTo>
                <a:close/>
              </a:path>
              <a:path w="384175" h="548639">
                <a:moveTo>
                  <a:pt x="312794" y="354670"/>
                </a:moveTo>
                <a:lnTo>
                  <a:pt x="112312" y="354670"/>
                </a:lnTo>
                <a:lnTo>
                  <a:pt x="134751" y="370962"/>
                </a:lnTo>
                <a:lnTo>
                  <a:pt x="159362" y="383116"/>
                </a:lnTo>
                <a:lnTo>
                  <a:pt x="185785" y="390715"/>
                </a:lnTo>
                <a:lnTo>
                  <a:pt x="213657" y="393341"/>
                </a:lnTo>
                <a:lnTo>
                  <a:pt x="258901" y="386316"/>
                </a:lnTo>
                <a:lnTo>
                  <a:pt x="299555" y="366490"/>
                </a:lnTo>
                <a:lnTo>
                  <a:pt x="312794" y="354670"/>
                </a:lnTo>
                <a:close/>
              </a:path>
              <a:path w="384175" h="548639">
                <a:moveTo>
                  <a:pt x="363130" y="104317"/>
                </a:moveTo>
                <a:lnTo>
                  <a:pt x="190863" y="104317"/>
                </a:lnTo>
                <a:lnTo>
                  <a:pt x="223175" y="110862"/>
                </a:lnTo>
                <a:lnTo>
                  <a:pt x="249409" y="129047"/>
                </a:lnTo>
                <a:lnTo>
                  <a:pt x="267017" y="156693"/>
                </a:lnTo>
                <a:lnTo>
                  <a:pt x="273452" y="191625"/>
                </a:lnTo>
                <a:lnTo>
                  <a:pt x="267921" y="227023"/>
                </a:lnTo>
                <a:lnTo>
                  <a:pt x="251761" y="255787"/>
                </a:lnTo>
                <a:lnTo>
                  <a:pt x="225623" y="275312"/>
                </a:lnTo>
                <a:lnTo>
                  <a:pt x="190159" y="282996"/>
                </a:lnTo>
                <a:lnTo>
                  <a:pt x="365331" y="282996"/>
                </a:lnTo>
                <a:lnTo>
                  <a:pt x="377762" y="248954"/>
                </a:lnTo>
                <a:lnTo>
                  <a:pt x="383840" y="196670"/>
                </a:lnTo>
                <a:lnTo>
                  <a:pt x="377762" y="144389"/>
                </a:lnTo>
                <a:lnTo>
                  <a:pt x="363130" y="104317"/>
                </a:lnTo>
                <a:close/>
              </a:path>
              <a:path w="384175" h="548639">
                <a:moveTo>
                  <a:pt x="213657" y="0"/>
                </a:moveTo>
                <a:lnTo>
                  <a:pt x="185785" y="2624"/>
                </a:lnTo>
                <a:lnTo>
                  <a:pt x="159362" y="10221"/>
                </a:lnTo>
                <a:lnTo>
                  <a:pt x="134751" y="22374"/>
                </a:lnTo>
                <a:lnTo>
                  <a:pt x="112312" y="38665"/>
                </a:lnTo>
                <a:lnTo>
                  <a:pt x="312785" y="38665"/>
                </a:lnTo>
                <a:lnTo>
                  <a:pt x="299555" y="26851"/>
                </a:lnTo>
                <a:lnTo>
                  <a:pt x="258901" y="7025"/>
                </a:lnTo>
                <a:lnTo>
                  <a:pt x="2136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07957" y="1177797"/>
            <a:ext cx="398145" cy="401955"/>
          </a:xfrm>
          <a:custGeom>
            <a:avLst/>
            <a:gdLst/>
            <a:ahLst/>
            <a:cxnLst/>
            <a:rect l="l" t="t" r="r" b="b"/>
            <a:pathLst>
              <a:path w="398144" h="401955">
                <a:moveTo>
                  <a:pt x="198233" y="0"/>
                </a:moveTo>
                <a:lnTo>
                  <a:pt x="152669" y="5419"/>
                </a:lnTo>
                <a:lnTo>
                  <a:pt x="110901" y="20816"/>
                </a:lnTo>
                <a:lnTo>
                  <a:pt x="74100" y="44899"/>
                </a:lnTo>
                <a:lnTo>
                  <a:pt x="43438" y="76374"/>
                </a:lnTo>
                <a:lnTo>
                  <a:pt x="20087" y="113951"/>
                </a:lnTo>
                <a:lnTo>
                  <a:pt x="5216" y="156338"/>
                </a:lnTo>
                <a:lnTo>
                  <a:pt x="0" y="202241"/>
                </a:lnTo>
                <a:lnTo>
                  <a:pt x="5252" y="247997"/>
                </a:lnTo>
                <a:lnTo>
                  <a:pt x="20212" y="289999"/>
                </a:lnTo>
                <a:lnTo>
                  <a:pt x="43688" y="327050"/>
                </a:lnTo>
                <a:lnTo>
                  <a:pt x="74485" y="357952"/>
                </a:lnTo>
                <a:lnTo>
                  <a:pt x="111409" y="381508"/>
                </a:lnTo>
                <a:lnTo>
                  <a:pt x="153268" y="396519"/>
                </a:lnTo>
                <a:lnTo>
                  <a:pt x="198868" y="401789"/>
                </a:lnTo>
                <a:lnTo>
                  <a:pt x="244467" y="396519"/>
                </a:lnTo>
                <a:lnTo>
                  <a:pt x="286325" y="381508"/>
                </a:lnTo>
                <a:lnTo>
                  <a:pt x="323250" y="357952"/>
                </a:lnTo>
                <a:lnTo>
                  <a:pt x="354047" y="327050"/>
                </a:lnTo>
                <a:lnTo>
                  <a:pt x="377052" y="290742"/>
                </a:lnTo>
                <a:lnTo>
                  <a:pt x="198868" y="290742"/>
                </a:lnTo>
                <a:lnTo>
                  <a:pt x="164538" y="283787"/>
                </a:lnTo>
                <a:lnTo>
                  <a:pt x="136503" y="264821"/>
                </a:lnTo>
                <a:lnTo>
                  <a:pt x="117600" y="236690"/>
                </a:lnTo>
                <a:lnTo>
                  <a:pt x="110669" y="202241"/>
                </a:lnTo>
                <a:lnTo>
                  <a:pt x="115848" y="167432"/>
                </a:lnTo>
                <a:lnTo>
                  <a:pt x="131830" y="138318"/>
                </a:lnTo>
                <a:lnTo>
                  <a:pt x="159281" y="117905"/>
                </a:lnTo>
                <a:lnTo>
                  <a:pt x="198868" y="109202"/>
                </a:lnTo>
                <a:lnTo>
                  <a:pt x="374413" y="109202"/>
                </a:lnTo>
                <a:lnTo>
                  <a:pt x="353795" y="76374"/>
                </a:lnTo>
                <a:lnTo>
                  <a:pt x="322863" y="44899"/>
                </a:lnTo>
                <a:lnTo>
                  <a:pt x="285814" y="20816"/>
                </a:lnTo>
                <a:lnTo>
                  <a:pt x="243865" y="5419"/>
                </a:lnTo>
                <a:lnTo>
                  <a:pt x="198233" y="0"/>
                </a:lnTo>
                <a:close/>
              </a:path>
              <a:path w="398144" h="401955">
                <a:moveTo>
                  <a:pt x="374413" y="109202"/>
                </a:moveTo>
                <a:lnTo>
                  <a:pt x="198868" y="109202"/>
                </a:lnTo>
                <a:lnTo>
                  <a:pt x="233180" y="116039"/>
                </a:lnTo>
                <a:lnTo>
                  <a:pt x="261216" y="136659"/>
                </a:lnTo>
                <a:lnTo>
                  <a:pt x="280128" y="166810"/>
                </a:lnTo>
                <a:lnTo>
                  <a:pt x="287065" y="202241"/>
                </a:lnTo>
                <a:lnTo>
                  <a:pt x="280134" y="236690"/>
                </a:lnTo>
                <a:lnTo>
                  <a:pt x="261232" y="264821"/>
                </a:lnTo>
                <a:lnTo>
                  <a:pt x="233197" y="283787"/>
                </a:lnTo>
                <a:lnTo>
                  <a:pt x="198868" y="290742"/>
                </a:lnTo>
                <a:lnTo>
                  <a:pt x="377052" y="290742"/>
                </a:lnTo>
                <a:lnTo>
                  <a:pt x="377523" y="289999"/>
                </a:lnTo>
                <a:lnTo>
                  <a:pt x="392483" y="247997"/>
                </a:lnTo>
                <a:lnTo>
                  <a:pt x="397736" y="202241"/>
                </a:lnTo>
                <a:lnTo>
                  <a:pt x="392448" y="156338"/>
                </a:lnTo>
                <a:lnTo>
                  <a:pt x="377396" y="113951"/>
                </a:lnTo>
                <a:lnTo>
                  <a:pt x="374413" y="1092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2555406" y="861029"/>
            <a:ext cx="450850" cy="204470"/>
            <a:chOff x="2555406" y="861029"/>
            <a:chExt cx="450850" cy="20447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5406" y="978974"/>
              <a:ext cx="85904" cy="862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8536" y="861029"/>
              <a:ext cx="125169" cy="1981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9556" y="861255"/>
              <a:ext cx="186136" cy="199772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1289483" y="1637324"/>
            <a:ext cx="732790" cy="191770"/>
          </a:xfrm>
          <a:custGeom>
            <a:avLst/>
            <a:gdLst/>
            <a:ahLst/>
            <a:cxnLst/>
            <a:rect l="l" t="t" r="r" b="b"/>
            <a:pathLst>
              <a:path w="732789" h="191769">
                <a:moveTo>
                  <a:pt x="731133" y="0"/>
                </a:moveTo>
                <a:lnTo>
                  <a:pt x="670674" y="29483"/>
                </a:lnTo>
                <a:lnTo>
                  <a:pt x="508979" y="79309"/>
                </a:lnTo>
                <a:lnTo>
                  <a:pt x="275578" y="91539"/>
                </a:lnTo>
                <a:lnTo>
                  <a:pt x="0" y="8235"/>
                </a:lnTo>
                <a:lnTo>
                  <a:pt x="0" y="94579"/>
                </a:lnTo>
                <a:lnTo>
                  <a:pt x="28070" y="109719"/>
                </a:lnTo>
                <a:lnTo>
                  <a:pt x="104813" y="143027"/>
                </a:lnTo>
                <a:lnTo>
                  <a:pt x="219023" y="176335"/>
                </a:lnTo>
                <a:lnTo>
                  <a:pt x="359495" y="191475"/>
                </a:lnTo>
                <a:lnTo>
                  <a:pt x="502055" y="176635"/>
                </a:lnTo>
                <a:lnTo>
                  <a:pt x="620863" y="143987"/>
                </a:lnTo>
                <a:lnTo>
                  <a:pt x="702206" y="111339"/>
                </a:lnTo>
                <a:lnTo>
                  <a:pt x="732368" y="96499"/>
                </a:lnTo>
                <a:lnTo>
                  <a:pt x="7311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89870" y="2565621"/>
            <a:ext cx="915225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6000" dirty="0" smtClean="0">
                <a:solidFill>
                  <a:srgbClr val="FFFFFF"/>
                </a:solidFill>
              </a:rPr>
              <a:t>Гранты для юридических лиц</a:t>
            </a:r>
            <a:endParaRPr sz="6000" dirty="0"/>
          </a:p>
        </p:txBody>
      </p:sp>
      <p:sp>
        <p:nvSpPr>
          <p:cNvPr id="13" name="object 13"/>
          <p:cNvSpPr txBox="1"/>
          <p:nvPr/>
        </p:nvSpPr>
        <p:spPr>
          <a:xfrm>
            <a:off x="753371" y="5733098"/>
            <a:ext cx="510984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lang="ru-RU" sz="18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Как получить, где найти, чему научиться</a:t>
            </a:r>
            <a:endParaRPr sz="18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47675" cy="6858000"/>
            <a:chOff x="0" y="0"/>
            <a:chExt cx="44767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47675" cy="6858000"/>
            </a:xfrm>
            <a:custGeom>
              <a:avLst/>
              <a:gdLst/>
              <a:ahLst/>
              <a:cxnLst/>
              <a:rect l="l" t="t" r="r" b="b"/>
              <a:pathLst>
                <a:path w="447675" h="6858000">
                  <a:moveTo>
                    <a:pt x="0" y="6858000"/>
                  </a:moveTo>
                  <a:lnTo>
                    <a:pt x="0" y="0"/>
                  </a:lnTo>
                  <a:lnTo>
                    <a:pt x="447306" y="0"/>
                  </a:lnTo>
                  <a:lnTo>
                    <a:pt x="447306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EF9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39" y="246761"/>
              <a:ext cx="273747" cy="26717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46200" y="850391"/>
            <a:ext cx="4211955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3500" b="1" dirty="0" smtClean="0">
                <a:latin typeface="Arial"/>
                <a:cs typeface="Arial"/>
              </a:rPr>
              <a:t>Фонд президентских грантов</a:t>
            </a:r>
            <a:endParaRPr sz="35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0">
              <a:lnSpc>
                <a:spcPts val="1425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7916" t="7037" r="19167" b="8518"/>
          <a:stretch/>
        </p:blipFill>
        <p:spPr>
          <a:xfrm>
            <a:off x="4953000" y="1066800"/>
            <a:ext cx="6687787" cy="50490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7"/>
          <a:stretch/>
        </p:blipFill>
        <p:spPr>
          <a:xfrm>
            <a:off x="1346200" y="3395255"/>
            <a:ext cx="3196227" cy="2713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702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47675" cy="6858000"/>
            <a:chOff x="0" y="0"/>
            <a:chExt cx="44767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47675" cy="6858000"/>
            </a:xfrm>
            <a:custGeom>
              <a:avLst/>
              <a:gdLst/>
              <a:ahLst/>
              <a:cxnLst/>
              <a:rect l="l" t="t" r="r" b="b"/>
              <a:pathLst>
                <a:path w="447675" h="6858000">
                  <a:moveTo>
                    <a:pt x="0" y="6858000"/>
                  </a:moveTo>
                  <a:lnTo>
                    <a:pt x="0" y="0"/>
                  </a:lnTo>
                  <a:lnTo>
                    <a:pt x="447306" y="0"/>
                  </a:lnTo>
                  <a:lnTo>
                    <a:pt x="447306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EF9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39" y="246761"/>
              <a:ext cx="273747" cy="26717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46200" y="850391"/>
            <a:ext cx="50546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3500" b="1" dirty="0" smtClean="0">
                <a:latin typeface="Arial"/>
                <a:cs typeface="Arial"/>
              </a:rPr>
              <a:t>Фонд президентских грантов</a:t>
            </a:r>
            <a:endParaRPr sz="35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0">
              <a:lnSpc>
                <a:spcPts val="1425"/>
              </a:lnSpc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4167" t="35926" r="17084" b="18148"/>
          <a:stretch/>
        </p:blipFill>
        <p:spPr>
          <a:xfrm>
            <a:off x="1143000" y="2362200"/>
            <a:ext cx="10284952" cy="3864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299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47675" cy="6858000"/>
            <a:chOff x="0" y="0"/>
            <a:chExt cx="44767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47675" cy="6858000"/>
            </a:xfrm>
            <a:custGeom>
              <a:avLst/>
              <a:gdLst/>
              <a:ahLst/>
              <a:cxnLst/>
              <a:rect l="l" t="t" r="r" b="b"/>
              <a:pathLst>
                <a:path w="447675" h="6858000">
                  <a:moveTo>
                    <a:pt x="0" y="6858000"/>
                  </a:moveTo>
                  <a:lnTo>
                    <a:pt x="0" y="0"/>
                  </a:lnTo>
                  <a:lnTo>
                    <a:pt x="447306" y="0"/>
                  </a:lnTo>
                  <a:lnTo>
                    <a:pt x="447306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EF9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39" y="246761"/>
              <a:ext cx="273747" cy="26717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46200" y="850391"/>
            <a:ext cx="4211955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3500" b="1" dirty="0" smtClean="0">
                <a:latin typeface="Arial"/>
                <a:cs typeface="Arial"/>
              </a:rPr>
              <a:t>Президентский фонд культурных инициатив</a:t>
            </a:r>
            <a:endParaRPr sz="35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ubTitle" idx="4"/>
          </p:nvPr>
        </p:nvSpPr>
        <p:spPr>
          <a:xfrm>
            <a:off x="1346200" y="3503676"/>
            <a:ext cx="3759835" cy="212109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139500"/>
              </a:lnSpc>
              <a:spcBef>
                <a:spcPts val="135"/>
              </a:spcBef>
            </a:pPr>
            <a:r>
              <a:rPr lang="ru-RU" sz="2000" dirty="0" smtClean="0">
                <a:solidFill>
                  <a:srgbClr val="000000"/>
                </a:solidFill>
              </a:rPr>
              <a:t>Фонд-оператор президентских </a:t>
            </a:r>
            <a:r>
              <a:rPr lang="ru-RU" sz="2000" dirty="0">
                <a:solidFill>
                  <a:srgbClr val="000000"/>
                </a:solidFill>
              </a:rPr>
              <a:t>грантов на поддержку проектов в области культуры, искусства и креативных индустрий</a:t>
            </a:r>
            <a:endParaRPr sz="200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0">
              <a:lnSpc>
                <a:spcPts val="1425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584" t="15185" r="50832" b="25555"/>
          <a:stretch/>
        </p:blipFill>
        <p:spPr>
          <a:xfrm>
            <a:off x="5715000" y="850391"/>
            <a:ext cx="4518817" cy="3378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2222"/>
          <a:stretch/>
        </p:blipFill>
        <p:spPr>
          <a:xfrm>
            <a:off x="6145877" y="3373448"/>
            <a:ext cx="5360324" cy="308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240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47675" cy="6858000"/>
            <a:chOff x="0" y="0"/>
            <a:chExt cx="44767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47675" cy="6858000"/>
            </a:xfrm>
            <a:custGeom>
              <a:avLst/>
              <a:gdLst/>
              <a:ahLst/>
              <a:cxnLst/>
              <a:rect l="l" t="t" r="r" b="b"/>
              <a:pathLst>
                <a:path w="447675" h="6858000">
                  <a:moveTo>
                    <a:pt x="0" y="6858000"/>
                  </a:moveTo>
                  <a:lnTo>
                    <a:pt x="0" y="0"/>
                  </a:lnTo>
                  <a:lnTo>
                    <a:pt x="447306" y="0"/>
                  </a:lnTo>
                  <a:lnTo>
                    <a:pt x="447306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EF9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39" y="246761"/>
              <a:ext cx="273747" cy="26717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46200" y="850391"/>
            <a:ext cx="4211955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3500" b="1" dirty="0" smtClean="0">
                <a:latin typeface="Arial"/>
                <a:cs typeface="Arial"/>
              </a:rPr>
              <a:t>Президентский фонд культурных инициатив</a:t>
            </a:r>
            <a:endParaRPr lang="ru-RU" sz="35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0">
              <a:lnSpc>
                <a:spcPts val="1425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2917" r="22917" b="371"/>
          <a:stretch/>
        </p:blipFill>
        <p:spPr>
          <a:xfrm>
            <a:off x="6248400" y="762000"/>
            <a:ext cx="5341937" cy="5526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object 7"/>
          <p:cNvSpPr txBox="1"/>
          <p:nvPr/>
        </p:nvSpPr>
        <p:spPr>
          <a:xfrm>
            <a:off x="1346200" y="2823972"/>
            <a:ext cx="4360863" cy="29577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r>
              <a:rPr lang="ru-RU" sz="2000" spc="-25" dirty="0" smtClean="0">
                <a:latin typeface="Microsoft Sans Serif"/>
                <a:cs typeface="Microsoft Sans Serif"/>
              </a:rPr>
              <a:t>Удобная платформа</a:t>
            </a:r>
          </a:p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r>
              <a:rPr lang="ru-RU" sz="2000" spc="-25" dirty="0" smtClean="0">
                <a:latin typeface="Microsoft Sans Serif"/>
                <a:cs typeface="Microsoft Sans Serif"/>
              </a:rPr>
              <a:t>Обучающие курсы</a:t>
            </a:r>
          </a:p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r>
              <a:rPr lang="ru-RU" sz="2000" spc="-25" dirty="0" smtClean="0">
                <a:latin typeface="Microsoft Sans Serif"/>
                <a:cs typeface="Microsoft Sans Serif"/>
              </a:rPr>
              <a:t>Возможность смотреть заявки</a:t>
            </a:r>
          </a:p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r>
              <a:rPr lang="ru-RU" sz="2000" u="sng" spc="-25" dirty="0" smtClean="0">
                <a:latin typeface="Microsoft Sans Serif"/>
                <a:cs typeface="Microsoft Sans Serif"/>
              </a:rPr>
              <a:t>Могут подать заявку не только НКО</a:t>
            </a:r>
          </a:p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r>
              <a:rPr lang="ru-RU" sz="2000" spc="-25" dirty="0" smtClean="0">
                <a:latin typeface="Microsoft Sans Serif"/>
                <a:cs typeface="Microsoft Sans Serif"/>
              </a:rPr>
              <a:t>Обратная связь в виде оценок по критериям</a:t>
            </a:r>
          </a:p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endParaRPr lang="ru-RU" sz="2000" spc="-25" dirty="0" smtClean="0">
              <a:latin typeface="Microsoft Sans Serif"/>
              <a:cs typeface="Microsoft Sans Serif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22902" y="1001311"/>
            <a:ext cx="457200" cy="4572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9947102" y="2301283"/>
            <a:ext cx="457200" cy="4572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524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72243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47675" cy="6858000"/>
            <a:chOff x="0" y="0"/>
            <a:chExt cx="44767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47675" cy="6858000"/>
            </a:xfrm>
            <a:custGeom>
              <a:avLst/>
              <a:gdLst/>
              <a:ahLst/>
              <a:cxnLst/>
              <a:rect l="l" t="t" r="r" b="b"/>
              <a:pathLst>
                <a:path w="447675" h="6858000">
                  <a:moveTo>
                    <a:pt x="0" y="6858000"/>
                  </a:moveTo>
                  <a:lnTo>
                    <a:pt x="0" y="0"/>
                  </a:lnTo>
                  <a:lnTo>
                    <a:pt x="447306" y="0"/>
                  </a:lnTo>
                  <a:lnTo>
                    <a:pt x="447306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EF9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39" y="246761"/>
              <a:ext cx="273747" cy="26717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46200" y="850391"/>
            <a:ext cx="73406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3500" b="1" dirty="0" smtClean="0">
                <a:latin typeface="Arial"/>
                <a:cs typeface="Arial"/>
              </a:rPr>
              <a:t>Президентский фонд культурных инициатив</a:t>
            </a:r>
            <a:endParaRPr lang="ru-RU" sz="35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0">
              <a:lnSpc>
                <a:spcPts val="1425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2500" t="371" r="14583" b="11481"/>
          <a:stretch/>
        </p:blipFill>
        <p:spPr>
          <a:xfrm>
            <a:off x="3200400" y="2211675"/>
            <a:ext cx="6248400" cy="4248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37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EF93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1680" y="1180490"/>
            <a:ext cx="890905" cy="478790"/>
          </a:xfrm>
          <a:custGeom>
            <a:avLst/>
            <a:gdLst/>
            <a:ahLst/>
            <a:cxnLst/>
            <a:rect l="l" t="t" r="r" b="b"/>
            <a:pathLst>
              <a:path w="890905" h="478789">
                <a:moveTo>
                  <a:pt x="457746" y="477520"/>
                </a:moveTo>
                <a:lnTo>
                  <a:pt x="454456" y="385191"/>
                </a:lnTo>
                <a:lnTo>
                  <a:pt x="453669" y="292138"/>
                </a:lnTo>
                <a:lnTo>
                  <a:pt x="389369" y="292138"/>
                </a:lnTo>
                <a:lnTo>
                  <a:pt x="389369" y="101701"/>
                </a:lnTo>
                <a:lnTo>
                  <a:pt x="389369" y="8636"/>
                </a:lnTo>
                <a:lnTo>
                  <a:pt x="284911" y="8636"/>
                </a:lnTo>
                <a:lnTo>
                  <a:pt x="284911" y="101701"/>
                </a:lnTo>
                <a:lnTo>
                  <a:pt x="284911" y="292138"/>
                </a:lnTo>
                <a:lnTo>
                  <a:pt x="154165" y="292138"/>
                </a:lnTo>
                <a:lnTo>
                  <a:pt x="156819" y="286562"/>
                </a:lnTo>
                <a:lnTo>
                  <a:pt x="162648" y="270192"/>
                </a:lnTo>
                <a:lnTo>
                  <a:pt x="168478" y="243573"/>
                </a:lnTo>
                <a:lnTo>
                  <a:pt x="171132" y="207238"/>
                </a:lnTo>
                <a:lnTo>
                  <a:pt x="171132" y="101701"/>
                </a:lnTo>
                <a:lnTo>
                  <a:pt x="284911" y="101701"/>
                </a:lnTo>
                <a:lnTo>
                  <a:pt x="284911" y="8636"/>
                </a:lnTo>
                <a:lnTo>
                  <a:pt x="66687" y="8636"/>
                </a:lnTo>
                <a:lnTo>
                  <a:pt x="66687" y="207238"/>
                </a:lnTo>
                <a:lnTo>
                  <a:pt x="66205" y="217868"/>
                </a:lnTo>
                <a:lnTo>
                  <a:pt x="61417" y="242671"/>
                </a:lnTo>
                <a:lnTo>
                  <a:pt x="47320" y="270979"/>
                </a:lnTo>
                <a:lnTo>
                  <a:pt x="18884" y="292138"/>
                </a:lnTo>
                <a:lnTo>
                  <a:pt x="0" y="292138"/>
                </a:lnTo>
                <a:lnTo>
                  <a:pt x="0" y="478256"/>
                </a:lnTo>
                <a:lnTo>
                  <a:pt x="98958" y="478256"/>
                </a:lnTo>
                <a:lnTo>
                  <a:pt x="98958" y="385191"/>
                </a:lnTo>
                <a:lnTo>
                  <a:pt x="354723" y="385191"/>
                </a:lnTo>
                <a:lnTo>
                  <a:pt x="354723" y="478256"/>
                </a:lnTo>
                <a:lnTo>
                  <a:pt x="457746" y="477520"/>
                </a:lnTo>
                <a:close/>
              </a:path>
              <a:path w="890905" h="478789">
                <a:moveTo>
                  <a:pt x="890358" y="199555"/>
                </a:moveTo>
                <a:lnTo>
                  <a:pt x="884847" y="150126"/>
                </a:lnTo>
                <a:lnTo>
                  <a:pt x="871296" y="111061"/>
                </a:lnTo>
                <a:lnTo>
                  <a:pt x="869784" y="106692"/>
                </a:lnTo>
                <a:lnTo>
                  <a:pt x="846315" y="69850"/>
                </a:lnTo>
                <a:lnTo>
                  <a:pt x="815606" y="40170"/>
                </a:lnTo>
                <a:lnTo>
                  <a:pt x="779691" y="18783"/>
                </a:lnTo>
                <a:lnTo>
                  <a:pt x="779691" y="199555"/>
                </a:lnTo>
                <a:lnTo>
                  <a:pt x="772756" y="234010"/>
                </a:lnTo>
                <a:lnTo>
                  <a:pt x="753859" y="262128"/>
                </a:lnTo>
                <a:lnTo>
                  <a:pt x="725817" y="281101"/>
                </a:lnTo>
                <a:lnTo>
                  <a:pt x="691489" y="288048"/>
                </a:lnTo>
                <a:lnTo>
                  <a:pt x="657161" y="281101"/>
                </a:lnTo>
                <a:lnTo>
                  <a:pt x="629119" y="262128"/>
                </a:lnTo>
                <a:lnTo>
                  <a:pt x="610222" y="234010"/>
                </a:lnTo>
                <a:lnTo>
                  <a:pt x="603288" y="199555"/>
                </a:lnTo>
                <a:lnTo>
                  <a:pt x="610222" y="165112"/>
                </a:lnTo>
                <a:lnTo>
                  <a:pt x="629119" y="136982"/>
                </a:lnTo>
                <a:lnTo>
                  <a:pt x="657161" y="118008"/>
                </a:lnTo>
                <a:lnTo>
                  <a:pt x="691489" y="111061"/>
                </a:lnTo>
                <a:lnTo>
                  <a:pt x="725817" y="118008"/>
                </a:lnTo>
                <a:lnTo>
                  <a:pt x="753859" y="136982"/>
                </a:lnTo>
                <a:lnTo>
                  <a:pt x="772756" y="165112"/>
                </a:lnTo>
                <a:lnTo>
                  <a:pt x="779691" y="199555"/>
                </a:lnTo>
                <a:lnTo>
                  <a:pt x="779691" y="18783"/>
                </a:lnTo>
                <a:lnTo>
                  <a:pt x="778802" y="18249"/>
                </a:lnTo>
                <a:lnTo>
                  <a:pt x="737044" y="4660"/>
                </a:lnTo>
                <a:lnTo>
                  <a:pt x="691489" y="0"/>
                </a:lnTo>
                <a:lnTo>
                  <a:pt x="645883" y="5270"/>
                </a:lnTo>
                <a:lnTo>
                  <a:pt x="604024" y="20281"/>
                </a:lnTo>
                <a:lnTo>
                  <a:pt x="567105" y="43840"/>
                </a:lnTo>
                <a:lnTo>
                  <a:pt x="536308" y="74752"/>
                </a:lnTo>
                <a:lnTo>
                  <a:pt x="512826" y="111798"/>
                </a:lnTo>
                <a:lnTo>
                  <a:pt x="497865" y="153797"/>
                </a:lnTo>
                <a:lnTo>
                  <a:pt x="492620" y="199555"/>
                </a:lnTo>
                <a:lnTo>
                  <a:pt x="497865" y="245313"/>
                </a:lnTo>
                <a:lnTo>
                  <a:pt x="512826" y="287312"/>
                </a:lnTo>
                <a:lnTo>
                  <a:pt x="536308" y="324358"/>
                </a:lnTo>
                <a:lnTo>
                  <a:pt x="567105" y="355269"/>
                </a:lnTo>
                <a:lnTo>
                  <a:pt x="604024" y="378815"/>
                </a:lnTo>
                <a:lnTo>
                  <a:pt x="645883" y="393827"/>
                </a:lnTo>
                <a:lnTo>
                  <a:pt x="691489" y="399097"/>
                </a:lnTo>
                <a:lnTo>
                  <a:pt x="737133" y="393827"/>
                </a:lnTo>
                <a:lnTo>
                  <a:pt x="779081" y="378815"/>
                </a:lnTo>
                <a:lnTo>
                  <a:pt x="816102" y="355269"/>
                </a:lnTo>
                <a:lnTo>
                  <a:pt x="846988" y="324358"/>
                </a:lnTo>
                <a:lnTo>
                  <a:pt x="870000" y="288048"/>
                </a:lnTo>
                <a:lnTo>
                  <a:pt x="870470" y="287312"/>
                </a:lnTo>
                <a:lnTo>
                  <a:pt x="885342" y="245313"/>
                </a:lnTo>
                <a:lnTo>
                  <a:pt x="890358" y="1995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81858" y="993425"/>
            <a:ext cx="410209" cy="585470"/>
          </a:xfrm>
          <a:custGeom>
            <a:avLst/>
            <a:gdLst/>
            <a:ahLst/>
            <a:cxnLst/>
            <a:rect l="l" t="t" r="r" b="b"/>
            <a:pathLst>
              <a:path w="410210" h="585469">
                <a:moveTo>
                  <a:pt x="377069" y="0"/>
                </a:moveTo>
                <a:lnTo>
                  <a:pt x="316522" y="12378"/>
                </a:lnTo>
                <a:lnTo>
                  <a:pt x="259515" y="25280"/>
                </a:lnTo>
                <a:lnTo>
                  <a:pt x="206742" y="39805"/>
                </a:lnTo>
                <a:lnTo>
                  <a:pt x="158897" y="57054"/>
                </a:lnTo>
                <a:lnTo>
                  <a:pt x="116673" y="78128"/>
                </a:lnTo>
                <a:lnTo>
                  <a:pt x="80765" y="104126"/>
                </a:lnTo>
                <a:lnTo>
                  <a:pt x="51867" y="136150"/>
                </a:lnTo>
                <a:lnTo>
                  <a:pt x="30673" y="175299"/>
                </a:lnTo>
                <a:lnTo>
                  <a:pt x="8009" y="251881"/>
                </a:lnTo>
                <a:lnTo>
                  <a:pt x="975" y="298381"/>
                </a:lnTo>
                <a:lnTo>
                  <a:pt x="0" y="346222"/>
                </a:lnTo>
                <a:lnTo>
                  <a:pt x="5145" y="396549"/>
                </a:lnTo>
                <a:lnTo>
                  <a:pt x="14895" y="442425"/>
                </a:lnTo>
                <a:lnTo>
                  <a:pt x="30155" y="483153"/>
                </a:lnTo>
                <a:lnTo>
                  <a:pt x="51829" y="518036"/>
                </a:lnTo>
                <a:lnTo>
                  <a:pt x="80822" y="546380"/>
                </a:lnTo>
                <a:lnTo>
                  <a:pt x="118037" y="567487"/>
                </a:lnTo>
                <a:lnTo>
                  <a:pt x="164381" y="580662"/>
                </a:lnTo>
                <a:lnTo>
                  <a:pt x="220757" y="585208"/>
                </a:lnTo>
                <a:lnTo>
                  <a:pt x="271080" y="578508"/>
                </a:lnTo>
                <a:lnTo>
                  <a:pt x="316299" y="559601"/>
                </a:lnTo>
                <a:lnTo>
                  <a:pt x="354612" y="530274"/>
                </a:lnTo>
                <a:lnTo>
                  <a:pt x="384212" y="492315"/>
                </a:lnTo>
                <a:lnTo>
                  <a:pt x="391540" y="475112"/>
                </a:lnTo>
                <a:lnTo>
                  <a:pt x="209167" y="475112"/>
                </a:lnTo>
                <a:lnTo>
                  <a:pt x="176744" y="468544"/>
                </a:lnTo>
                <a:lnTo>
                  <a:pt x="150266" y="450632"/>
                </a:lnTo>
                <a:lnTo>
                  <a:pt x="132414" y="424064"/>
                </a:lnTo>
                <a:lnTo>
                  <a:pt x="125868" y="391530"/>
                </a:lnTo>
                <a:lnTo>
                  <a:pt x="132414" y="358996"/>
                </a:lnTo>
                <a:lnTo>
                  <a:pt x="150266" y="332429"/>
                </a:lnTo>
                <a:lnTo>
                  <a:pt x="176744" y="314517"/>
                </a:lnTo>
                <a:lnTo>
                  <a:pt x="209167" y="307949"/>
                </a:lnTo>
                <a:lnTo>
                  <a:pt x="386325" y="307949"/>
                </a:lnTo>
                <a:lnTo>
                  <a:pt x="384212" y="302988"/>
                </a:lnTo>
                <a:lnTo>
                  <a:pt x="354612" y="265027"/>
                </a:lnTo>
                <a:lnTo>
                  <a:pt x="316299" y="235698"/>
                </a:lnTo>
                <a:lnTo>
                  <a:pt x="305006" y="230976"/>
                </a:lnTo>
                <a:lnTo>
                  <a:pt x="133874" y="230976"/>
                </a:lnTo>
                <a:lnTo>
                  <a:pt x="152639" y="190739"/>
                </a:lnTo>
                <a:lnTo>
                  <a:pt x="184756" y="164002"/>
                </a:lnTo>
                <a:lnTo>
                  <a:pt x="215112" y="149141"/>
                </a:lnTo>
                <a:lnTo>
                  <a:pt x="228591" y="144546"/>
                </a:lnTo>
                <a:lnTo>
                  <a:pt x="377069" y="109363"/>
                </a:lnTo>
                <a:lnTo>
                  <a:pt x="377069" y="0"/>
                </a:lnTo>
                <a:close/>
              </a:path>
              <a:path w="410210" h="585469">
                <a:moveTo>
                  <a:pt x="386325" y="307949"/>
                </a:moveTo>
                <a:lnTo>
                  <a:pt x="209167" y="307949"/>
                </a:lnTo>
                <a:lnTo>
                  <a:pt x="241587" y="314517"/>
                </a:lnTo>
                <a:lnTo>
                  <a:pt x="268063" y="332429"/>
                </a:lnTo>
                <a:lnTo>
                  <a:pt x="285914" y="358996"/>
                </a:lnTo>
                <a:lnTo>
                  <a:pt x="292460" y="391530"/>
                </a:lnTo>
                <a:lnTo>
                  <a:pt x="285914" y="424064"/>
                </a:lnTo>
                <a:lnTo>
                  <a:pt x="268063" y="450632"/>
                </a:lnTo>
                <a:lnTo>
                  <a:pt x="241587" y="468544"/>
                </a:lnTo>
                <a:lnTo>
                  <a:pt x="209167" y="475112"/>
                </a:lnTo>
                <a:lnTo>
                  <a:pt x="391540" y="475112"/>
                </a:lnTo>
                <a:lnTo>
                  <a:pt x="403296" y="447512"/>
                </a:lnTo>
                <a:lnTo>
                  <a:pt x="410058" y="397654"/>
                </a:lnTo>
                <a:lnTo>
                  <a:pt x="403296" y="347793"/>
                </a:lnTo>
                <a:lnTo>
                  <a:pt x="386325" y="307949"/>
                </a:lnTo>
                <a:close/>
              </a:path>
              <a:path w="410210" h="585469">
                <a:moveTo>
                  <a:pt x="220757" y="210089"/>
                </a:moveTo>
                <a:lnTo>
                  <a:pt x="197626" y="211477"/>
                </a:lnTo>
                <a:lnTo>
                  <a:pt x="175327" y="215530"/>
                </a:lnTo>
                <a:lnTo>
                  <a:pt x="154022" y="222085"/>
                </a:lnTo>
                <a:lnTo>
                  <a:pt x="133874" y="230976"/>
                </a:lnTo>
                <a:lnTo>
                  <a:pt x="305006" y="230976"/>
                </a:lnTo>
                <a:lnTo>
                  <a:pt x="271080" y="216789"/>
                </a:lnTo>
                <a:lnTo>
                  <a:pt x="220757" y="2100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66272" y="1185541"/>
            <a:ext cx="384175" cy="548640"/>
          </a:xfrm>
          <a:custGeom>
            <a:avLst/>
            <a:gdLst/>
            <a:ahLst/>
            <a:cxnLst/>
            <a:rect l="l" t="t" r="r" b="b"/>
            <a:pathLst>
              <a:path w="384175" h="548639">
                <a:moveTo>
                  <a:pt x="112312" y="3580"/>
                </a:moveTo>
                <a:lnTo>
                  <a:pt x="0" y="3580"/>
                </a:lnTo>
                <a:lnTo>
                  <a:pt x="0" y="548031"/>
                </a:lnTo>
                <a:lnTo>
                  <a:pt x="112312" y="548031"/>
                </a:lnTo>
                <a:lnTo>
                  <a:pt x="112312" y="354670"/>
                </a:lnTo>
                <a:lnTo>
                  <a:pt x="312794" y="354670"/>
                </a:lnTo>
                <a:lnTo>
                  <a:pt x="333997" y="335738"/>
                </a:lnTo>
                <a:lnTo>
                  <a:pt x="360607" y="295934"/>
                </a:lnTo>
                <a:lnTo>
                  <a:pt x="365331" y="282996"/>
                </a:lnTo>
                <a:lnTo>
                  <a:pt x="190159" y="282996"/>
                </a:lnTo>
                <a:lnTo>
                  <a:pt x="157995" y="276040"/>
                </a:lnTo>
                <a:lnTo>
                  <a:pt x="132081" y="255950"/>
                </a:lnTo>
                <a:lnTo>
                  <a:pt x="114792" y="226206"/>
                </a:lnTo>
                <a:lnTo>
                  <a:pt x="108502" y="190286"/>
                </a:lnTo>
                <a:lnTo>
                  <a:pt x="114902" y="155564"/>
                </a:lnTo>
                <a:lnTo>
                  <a:pt x="132433" y="128378"/>
                </a:lnTo>
                <a:lnTo>
                  <a:pt x="158588" y="110654"/>
                </a:lnTo>
                <a:lnTo>
                  <a:pt x="190863" y="104317"/>
                </a:lnTo>
                <a:lnTo>
                  <a:pt x="363130" y="104317"/>
                </a:lnTo>
                <a:lnTo>
                  <a:pt x="360607" y="97408"/>
                </a:lnTo>
                <a:lnTo>
                  <a:pt x="333997" y="57604"/>
                </a:lnTo>
                <a:lnTo>
                  <a:pt x="312785" y="38665"/>
                </a:lnTo>
                <a:lnTo>
                  <a:pt x="112312" y="38665"/>
                </a:lnTo>
                <a:lnTo>
                  <a:pt x="112312" y="3580"/>
                </a:lnTo>
                <a:close/>
              </a:path>
              <a:path w="384175" h="548639">
                <a:moveTo>
                  <a:pt x="312794" y="354670"/>
                </a:moveTo>
                <a:lnTo>
                  <a:pt x="112312" y="354670"/>
                </a:lnTo>
                <a:lnTo>
                  <a:pt x="134751" y="370962"/>
                </a:lnTo>
                <a:lnTo>
                  <a:pt x="159362" y="383116"/>
                </a:lnTo>
                <a:lnTo>
                  <a:pt x="185785" y="390715"/>
                </a:lnTo>
                <a:lnTo>
                  <a:pt x="213657" y="393341"/>
                </a:lnTo>
                <a:lnTo>
                  <a:pt x="258901" y="386316"/>
                </a:lnTo>
                <a:lnTo>
                  <a:pt x="299555" y="366490"/>
                </a:lnTo>
                <a:lnTo>
                  <a:pt x="312794" y="354670"/>
                </a:lnTo>
                <a:close/>
              </a:path>
              <a:path w="384175" h="548639">
                <a:moveTo>
                  <a:pt x="363130" y="104317"/>
                </a:moveTo>
                <a:lnTo>
                  <a:pt x="190863" y="104317"/>
                </a:lnTo>
                <a:lnTo>
                  <a:pt x="223175" y="110862"/>
                </a:lnTo>
                <a:lnTo>
                  <a:pt x="249409" y="129047"/>
                </a:lnTo>
                <a:lnTo>
                  <a:pt x="267017" y="156693"/>
                </a:lnTo>
                <a:lnTo>
                  <a:pt x="273452" y="191625"/>
                </a:lnTo>
                <a:lnTo>
                  <a:pt x="267921" y="227023"/>
                </a:lnTo>
                <a:lnTo>
                  <a:pt x="251761" y="255787"/>
                </a:lnTo>
                <a:lnTo>
                  <a:pt x="225623" y="275312"/>
                </a:lnTo>
                <a:lnTo>
                  <a:pt x="190159" y="282996"/>
                </a:lnTo>
                <a:lnTo>
                  <a:pt x="365331" y="282996"/>
                </a:lnTo>
                <a:lnTo>
                  <a:pt x="377762" y="248954"/>
                </a:lnTo>
                <a:lnTo>
                  <a:pt x="383840" y="196670"/>
                </a:lnTo>
                <a:lnTo>
                  <a:pt x="377762" y="144389"/>
                </a:lnTo>
                <a:lnTo>
                  <a:pt x="363130" y="104317"/>
                </a:lnTo>
                <a:close/>
              </a:path>
              <a:path w="384175" h="548639">
                <a:moveTo>
                  <a:pt x="213657" y="0"/>
                </a:moveTo>
                <a:lnTo>
                  <a:pt x="185785" y="2624"/>
                </a:lnTo>
                <a:lnTo>
                  <a:pt x="159362" y="10221"/>
                </a:lnTo>
                <a:lnTo>
                  <a:pt x="134751" y="22374"/>
                </a:lnTo>
                <a:lnTo>
                  <a:pt x="112312" y="38665"/>
                </a:lnTo>
                <a:lnTo>
                  <a:pt x="312785" y="38665"/>
                </a:lnTo>
                <a:lnTo>
                  <a:pt x="299555" y="26851"/>
                </a:lnTo>
                <a:lnTo>
                  <a:pt x="258901" y="7025"/>
                </a:lnTo>
                <a:lnTo>
                  <a:pt x="2136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07957" y="1177797"/>
            <a:ext cx="398145" cy="401955"/>
          </a:xfrm>
          <a:custGeom>
            <a:avLst/>
            <a:gdLst/>
            <a:ahLst/>
            <a:cxnLst/>
            <a:rect l="l" t="t" r="r" b="b"/>
            <a:pathLst>
              <a:path w="398144" h="401955">
                <a:moveTo>
                  <a:pt x="198233" y="0"/>
                </a:moveTo>
                <a:lnTo>
                  <a:pt x="152669" y="5419"/>
                </a:lnTo>
                <a:lnTo>
                  <a:pt x="110901" y="20816"/>
                </a:lnTo>
                <a:lnTo>
                  <a:pt x="74100" y="44899"/>
                </a:lnTo>
                <a:lnTo>
                  <a:pt x="43438" y="76374"/>
                </a:lnTo>
                <a:lnTo>
                  <a:pt x="20087" y="113951"/>
                </a:lnTo>
                <a:lnTo>
                  <a:pt x="5216" y="156338"/>
                </a:lnTo>
                <a:lnTo>
                  <a:pt x="0" y="202241"/>
                </a:lnTo>
                <a:lnTo>
                  <a:pt x="5252" y="247997"/>
                </a:lnTo>
                <a:lnTo>
                  <a:pt x="20212" y="289999"/>
                </a:lnTo>
                <a:lnTo>
                  <a:pt x="43688" y="327050"/>
                </a:lnTo>
                <a:lnTo>
                  <a:pt x="74485" y="357952"/>
                </a:lnTo>
                <a:lnTo>
                  <a:pt x="111409" y="381508"/>
                </a:lnTo>
                <a:lnTo>
                  <a:pt x="153268" y="396519"/>
                </a:lnTo>
                <a:lnTo>
                  <a:pt x="198868" y="401789"/>
                </a:lnTo>
                <a:lnTo>
                  <a:pt x="244467" y="396519"/>
                </a:lnTo>
                <a:lnTo>
                  <a:pt x="286325" y="381508"/>
                </a:lnTo>
                <a:lnTo>
                  <a:pt x="323250" y="357952"/>
                </a:lnTo>
                <a:lnTo>
                  <a:pt x="354047" y="327050"/>
                </a:lnTo>
                <a:lnTo>
                  <a:pt x="377052" y="290742"/>
                </a:lnTo>
                <a:lnTo>
                  <a:pt x="198868" y="290742"/>
                </a:lnTo>
                <a:lnTo>
                  <a:pt x="164538" y="283787"/>
                </a:lnTo>
                <a:lnTo>
                  <a:pt x="136503" y="264821"/>
                </a:lnTo>
                <a:lnTo>
                  <a:pt x="117600" y="236690"/>
                </a:lnTo>
                <a:lnTo>
                  <a:pt x="110669" y="202241"/>
                </a:lnTo>
                <a:lnTo>
                  <a:pt x="115848" y="167432"/>
                </a:lnTo>
                <a:lnTo>
                  <a:pt x="131830" y="138318"/>
                </a:lnTo>
                <a:lnTo>
                  <a:pt x="159281" y="117905"/>
                </a:lnTo>
                <a:lnTo>
                  <a:pt x="198868" y="109202"/>
                </a:lnTo>
                <a:lnTo>
                  <a:pt x="374413" y="109202"/>
                </a:lnTo>
                <a:lnTo>
                  <a:pt x="353795" y="76374"/>
                </a:lnTo>
                <a:lnTo>
                  <a:pt x="322863" y="44899"/>
                </a:lnTo>
                <a:lnTo>
                  <a:pt x="285814" y="20816"/>
                </a:lnTo>
                <a:lnTo>
                  <a:pt x="243865" y="5419"/>
                </a:lnTo>
                <a:lnTo>
                  <a:pt x="198233" y="0"/>
                </a:lnTo>
                <a:close/>
              </a:path>
              <a:path w="398144" h="401955">
                <a:moveTo>
                  <a:pt x="374413" y="109202"/>
                </a:moveTo>
                <a:lnTo>
                  <a:pt x="198868" y="109202"/>
                </a:lnTo>
                <a:lnTo>
                  <a:pt x="233180" y="116039"/>
                </a:lnTo>
                <a:lnTo>
                  <a:pt x="261216" y="136659"/>
                </a:lnTo>
                <a:lnTo>
                  <a:pt x="280128" y="166810"/>
                </a:lnTo>
                <a:lnTo>
                  <a:pt x="287065" y="202241"/>
                </a:lnTo>
                <a:lnTo>
                  <a:pt x="280134" y="236690"/>
                </a:lnTo>
                <a:lnTo>
                  <a:pt x="261232" y="264821"/>
                </a:lnTo>
                <a:lnTo>
                  <a:pt x="233197" y="283787"/>
                </a:lnTo>
                <a:lnTo>
                  <a:pt x="198868" y="290742"/>
                </a:lnTo>
                <a:lnTo>
                  <a:pt x="377052" y="290742"/>
                </a:lnTo>
                <a:lnTo>
                  <a:pt x="377523" y="289999"/>
                </a:lnTo>
                <a:lnTo>
                  <a:pt x="392483" y="247997"/>
                </a:lnTo>
                <a:lnTo>
                  <a:pt x="397736" y="202241"/>
                </a:lnTo>
                <a:lnTo>
                  <a:pt x="392448" y="156338"/>
                </a:lnTo>
                <a:lnTo>
                  <a:pt x="377396" y="113951"/>
                </a:lnTo>
                <a:lnTo>
                  <a:pt x="374413" y="1092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2555406" y="861029"/>
            <a:ext cx="450850" cy="204470"/>
            <a:chOff x="2555406" y="861029"/>
            <a:chExt cx="450850" cy="20447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5406" y="978974"/>
              <a:ext cx="85904" cy="862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8536" y="861029"/>
              <a:ext cx="125169" cy="1981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9556" y="861255"/>
              <a:ext cx="186136" cy="199772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1289483" y="1637324"/>
            <a:ext cx="732790" cy="191770"/>
          </a:xfrm>
          <a:custGeom>
            <a:avLst/>
            <a:gdLst/>
            <a:ahLst/>
            <a:cxnLst/>
            <a:rect l="l" t="t" r="r" b="b"/>
            <a:pathLst>
              <a:path w="732789" h="191769">
                <a:moveTo>
                  <a:pt x="731133" y="0"/>
                </a:moveTo>
                <a:lnTo>
                  <a:pt x="670674" y="29483"/>
                </a:lnTo>
                <a:lnTo>
                  <a:pt x="508979" y="79309"/>
                </a:lnTo>
                <a:lnTo>
                  <a:pt x="275578" y="91539"/>
                </a:lnTo>
                <a:lnTo>
                  <a:pt x="0" y="8235"/>
                </a:lnTo>
                <a:lnTo>
                  <a:pt x="0" y="94579"/>
                </a:lnTo>
                <a:lnTo>
                  <a:pt x="28070" y="109719"/>
                </a:lnTo>
                <a:lnTo>
                  <a:pt x="104813" y="143027"/>
                </a:lnTo>
                <a:lnTo>
                  <a:pt x="219023" y="176335"/>
                </a:lnTo>
                <a:lnTo>
                  <a:pt x="359495" y="191475"/>
                </a:lnTo>
                <a:lnTo>
                  <a:pt x="502055" y="176635"/>
                </a:lnTo>
                <a:lnTo>
                  <a:pt x="620863" y="143987"/>
                </a:lnTo>
                <a:lnTo>
                  <a:pt x="702206" y="111339"/>
                </a:lnTo>
                <a:lnTo>
                  <a:pt x="732368" y="96499"/>
                </a:lnTo>
                <a:lnTo>
                  <a:pt x="7311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92150" y="2602484"/>
            <a:ext cx="1043305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6000" dirty="0" smtClean="0">
                <a:solidFill>
                  <a:srgbClr val="FFFFFF"/>
                </a:solidFill>
              </a:rPr>
              <a:t>Я бы грант писать пошёл, пусть меня научат</a:t>
            </a:r>
            <a:endParaRPr sz="6000" dirty="0"/>
          </a:p>
        </p:txBody>
      </p:sp>
      <p:sp>
        <p:nvSpPr>
          <p:cNvPr id="13" name="object 13"/>
          <p:cNvSpPr txBox="1"/>
          <p:nvPr/>
        </p:nvSpPr>
        <p:spPr>
          <a:xfrm>
            <a:off x="755650" y="5733098"/>
            <a:ext cx="833310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lang="ru-RU" sz="20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Главное – сесть и писать</a:t>
            </a:r>
            <a:endParaRPr sz="2000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403597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47675" cy="6858000"/>
            <a:chOff x="0" y="0"/>
            <a:chExt cx="44767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47675" cy="6858000"/>
            </a:xfrm>
            <a:custGeom>
              <a:avLst/>
              <a:gdLst/>
              <a:ahLst/>
              <a:cxnLst/>
              <a:rect l="l" t="t" r="r" b="b"/>
              <a:pathLst>
                <a:path w="447675" h="6858000">
                  <a:moveTo>
                    <a:pt x="0" y="6858000"/>
                  </a:moveTo>
                  <a:lnTo>
                    <a:pt x="0" y="0"/>
                  </a:lnTo>
                  <a:lnTo>
                    <a:pt x="447306" y="0"/>
                  </a:lnTo>
                  <a:lnTo>
                    <a:pt x="447306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EF9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39" y="246761"/>
              <a:ext cx="273747" cy="26717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46200" y="850391"/>
            <a:ext cx="4211955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3500" b="1" dirty="0" smtClean="0">
                <a:latin typeface="Arial"/>
                <a:cs typeface="Arial"/>
              </a:rPr>
              <a:t>Учимся</a:t>
            </a:r>
            <a:endParaRPr lang="ru-RU" sz="35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0">
              <a:lnSpc>
                <a:spcPts val="1425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12" name="object 7"/>
          <p:cNvSpPr txBox="1"/>
          <p:nvPr/>
        </p:nvSpPr>
        <p:spPr>
          <a:xfrm>
            <a:off x="1346200" y="1828800"/>
            <a:ext cx="4749800" cy="2584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r>
              <a:rPr lang="ru-RU" sz="2000" spc="-25" dirty="0" err="1" smtClean="0">
                <a:latin typeface="Microsoft Sans Serif"/>
                <a:cs typeface="Microsoft Sans Serif"/>
                <a:hlinkClick r:id="rId3"/>
              </a:rPr>
              <a:t>обучение.президентскиегранты.рф</a:t>
            </a:r>
            <a:endParaRPr lang="ru-RU" sz="2000" spc="-25" dirty="0" smtClean="0">
              <a:latin typeface="Microsoft Sans Serif"/>
              <a:cs typeface="Microsoft Sans Serif"/>
            </a:endParaRPr>
          </a:p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r>
              <a:rPr lang="ru-RU" sz="2000" spc="-25" dirty="0" smtClean="0">
                <a:latin typeface="Microsoft Sans Serif"/>
                <a:cs typeface="Microsoft Sans Serif"/>
              </a:rPr>
              <a:t>﻿образовательный видеокурс для участников конкурсов «Короче, гранты»</a:t>
            </a:r>
          </a:p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r>
              <a:rPr lang="ru-RU" sz="2000" spc="-25" dirty="0" err="1" smtClean="0">
                <a:latin typeface="Microsoft Sans Serif"/>
                <a:cs typeface="Microsoft Sans Serif"/>
              </a:rPr>
              <a:t>Добро.Университет</a:t>
            </a:r>
            <a:endParaRPr lang="ru-RU" sz="2000" spc="-25" dirty="0" smtClean="0">
              <a:latin typeface="Microsoft Sans Serif"/>
              <a:cs typeface="Microsoft Sans Serif"/>
            </a:endParaRPr>
          </a:p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endParaRPr lang="ru-RU" sz="2000" spc="-25" dirty="0" smtClean="0">
              <a:latin typeface="Microsoft Sans Serif"/>
              <a:cs typeface="Microsoft Sans Serif"/>
            </a:endParaRPr>
          </a:p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endParaRPr lang="ru-RU" sz="2000" spc="-25" dirty="0" smtClean="0">
              <a:latin typeface="Microsoft Sans Serif"/>
              <a:cs typeface="Microsoft Sans Serif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9166" t="1851" r="30417" b="6297"/>
          <a:stretch/>
        </p:blipFill>
        <p:spPr>
          <a:xfrm>
            <a:off x="7162800" y="513938"/>
            <a:ext cx="3070617" cy="3925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8333" r="23334"/>
          <a:stretch/>
        </p:blipFill>
        <p:spPr>
          <a:xfrm>
            <a:off x="7924800" y="3352800"/>
            <a:ext cx="3662422" cy="3014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833" t="15926" r="3750" b="10741"/>
          <a:stretch/>
        </p:blipFill>
        <p:spPr>
          <a:xfrm>
            <a:off x="1524000" y="4038600"/>
            <a:ext cx="5867400" cy="2536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42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2B12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1680" y="1180490"/>
            <a:ext cx="890905" cy="478790"/>
          </a:xfrm>
          <a:custGeom>
            <a:avLst/>
            <a:gdLst/>
            <a:ahLst/>
            <a:cxnLst/>
            <a:rect l="l" t="t" r="r" b="b"/>
            <a:pathLst>
              <a:path w="890905" h="478789">
                <a:moveTo>
                  <a:pt x="457746" y="477520"/>
                </a:moveTo>
                <a:lnTo>
                  <a:pt x="454456" y="385191"/>
                </a:lnTo>
                <a:lnTo>
                  <a:pt x="453669" y="292138"/>
                </a:lnTo>
                <a:lnTo>
                  <a:pt x="389369" y="292138"/>
                </a:lnTo>
                <a:lnTo>
                  <a:pt x="389369" y="101701"/>
                </a:lnTo>
                <a:lnTo>
                  <a:pt x="389369" y="8636"/>
                </a:lnTo>
                <a:lnTo>
                  <a:pt x="284911" y="8636"/>
                </a:lnTo>
                <a:lnTo>
                  <a:pt x="284911" y="101701"/>
                </a:lnTo>
                <a:lnTo>
                  <a:pt x="284911" y="292138"/>
                </a:lnTo>
                <a:lnTo>
                  <a:pt x="154165" y="292138"/>
                </a:lnTo>
                <a:lnTo>
                  <a:pt x="156819" y="286562"/>
                </a:lnTo>
                <a:lnTo>
                  <a:pt x="162648" y="270192"/>
                </a:lnTo>
                <a:lnTo>
                  <a:pt x="168478" y="243573"/>
                </a:lnTo>
                <a:lnTo>
                  <a:pt x="171132" y="207238"/>
                </a:lnTo>
                <a:lnTo>
                  <a:pt x="171132" y="101701"/>
                </a:lnTo>
                <a:lnTo>
                  <a:pt x="284911" y="101701"/>
                </a:lnTo>
                <a:lnTo>
                  <a:pt x="284911" y="8636"/>
                </a:lnTo>
                <a:lnTo>
                  <a:pt x="66687" y="8636"/>
                </a:lnTo>
                <a:lnTo>
                  <a:pt x="66687" y="207238"/>
                </a:lnTo>
                <a:lnTo>
                  <a:pt x="66205" y="217868"/>
                </a:lnTo>
                <a:lnTo>
                  <a:pt x="61417" y="242671"/>
                </a:lnTo>
                <a:lnTo>
                  <a:pt x="47320" y="270979"/>
                </a:lnTo>
                <a:lnTo>
                  <a:pt x="18884" y="292138"/>
                </a:lnTo>
                <a:lnTo>
                  <a:pt x="0" y="292138"/>
                </a:lnTo>
                <a:lnTo>
                  <a:pt x="0" y="478256"/>
                </a:lnTo>
                <a:lnTo>
                  <a:pt x="98958" y="478256"/>
                </a:lnTo>
                <a:lnTo>
                  <a:pt x="98958" y="385191"/>
                </a:lnTo>
                <a:lnTo>
                  <a:pt x="354723" y="385191"/>
                </a:lnTo>
                <a:lnTo>
                  <a:pt x="354723" y="478256"/>
                </a:lnTo>
                <a:lnTo>
                  <a:pt x="457746" y="477520"/>
                </a:lnTo>
                <a:close/>
              </a:path>
              <a:path w="890905" h="478789">
                <a:moveTo>
                  <a:pt x="890358" y="199555"/>
                </a:moveTo>
                <a:lnTo>
                  <a:pt x="884847" y="150126"/>
                </a:lnTo>
                <a:lnTo>
                  <a:pt x="871296" y="111061"/>
                </a:lnTo>
                <a:lnTo>
                  <a:pt x="869784" y="106692"/>
                </a:lnTo>
                <a:lnTo>
                  <a:pt x="846315" y="69850"/>
                </a:lnTo>
                <a:lnTo>
                  <a:pt x="815606" y="40170"/>
                </a:lnTo>
                <a:lnTo>
                  <a:pt x="779691" y="18783"/>
                </a:lnTo>
                <a:lnTo>
                  <a:pt x="779691" y="199555"/>
                </a:lnTo>
                <a:lnTo>
                  <a:pt x="772756" y="234010"/>
                </a:lnTo>
                <a:lnTo>
                  <a:pt x="753859" y="262128"/>
                </a:lnTo>
                <a:lnTo>
                  <a:pt x="725817" y="281101"/>
                </a:lnTo>
                <a:lnTo>
                  <a:pt x="691489" y="288048"/>
                </a:lnTo>
                <a:lnTo>
                  <a:pt x="657161" y="281101"/>
                </a:lnTo>
                <a:lnTo>
                  <a:pt x="629119" y="262128"/>
                </a:lnTo>
                <a:lnTo>
                  <a:pt x="610222" y="234010"/>
                </a:lnTo>
                <a:lnTo>
                  <a:pt x="603288" y="199555"/>
                </a:lnTo>
                <a:lnTo>
                  <a:pt x="610222" y="165112"/>
                </a:lnTo>
                <a:lnTo>
                  <a:pt x="629119" y="136982"/>
                </a:lnTo>
                <a:lnTo>
                  <a:pt x="657161" y="118008"/>
                </a:lnTo>
                <a:lnTo>
                  <a:pt x="691489" y="111061"/>
                </a:lnTo>
                <a:lnTo>
                  <a:pt x="725817" y="118008"/>
                </a:lnTo>
                <a:lnTo>
                  <a:pt x="753859" y="136982"/>
                </a:lnTo>
                <a:lnTo>
                  <a:pt x="772756" y="165112"/>
                </a:lnTo>
                <a:lnTo>
                  <a:pt x="779691" y="199555"/>
                </a:lnTo>
                <a:lnTo>
                  <a:pt x="779691" y="18783"/>
                </a:lnTo>
                <a:lnTo>
                  <a:pt x="778802" y="18249"/>
                </a:lnTo>
                <a:lnTo>
                  <a:pt x="737044" y="4660"/>
                </a:lnTo>
                <a:lnTo>
                  <a:pt x="691489" y="0"/>
                </a:lnTo>
                <a:lnTo>
                  <a:pt x="645883" y="5270"/>
                </a:lnTo>
                <a:lnTo>
                  <a:pt x="604024" y="20281"/>
                </a:lnTo>
                <a:lnTo>
                  <a:pt x="567105" y="43840"/>
                </a:lnTo>
                <a:lnTo>
                  <a:pt x="536308" y="74752"/>
                </a:lnTo>
                <a:lnTo>
                  <a:pt x="512826" y="111798"/>
                </a:lnTo>
                <a:lnTo>
                  <a:pt x="497865" y="153797"/>
                </a:lnTo>
                <a:lnTo>
                  <a:pt x="492620" y="199555"/>
                </a:lnTo>
                <a:lnTo>
                  <a:pt x="497865" y="245313"/>
                </a:lnTo>
                <a:lnTo>
                  <a:pt x="512826" y="287312"/>
                </a:lnTo>
                <a:lnTo>
                  <a:pt x="536308" y="324358"/>
                </a:lnTo>
                <a:lnTo>
                  <a:pt x="567105" y="355269"/>
                </a:lnTo>
                <a:lnTo>
                  <a:pt x="604024" y="378815"/>
                </a:lnTo>
                <a:lnTo>
                  <a:pt x="645883" y="393827"/>
                </a:lnTo>
                <a:lnTo>
                  <a:pt x="691489" y="399097"/>
                </a:lnTo>
                <a:lnTo>
                  <a:pt x="737133" y="393827"/>
                </a:lnTo>
                <a:lnTo>
                  <a:pt x="779081" y="378815"/>
                </a:lnTo>
                <a:lnTo>
                  <a:pt x="816102" y="355269"/>
                </a:lnTo>
                <a:lnTo>
                  <a:pt x="846988" y="324358"/>
                </a:lnTo>
                <a:lnTo>
                  <a:pt x="870000" y="288048"/>
                </a:lnTo>
                <a:lnTo>
                  <a:pt x="870470" y="287312"/>
                </a:lnTo>
                <a:lnTo>
                  <a:pt x="885342" y="245313"/>
                </a:lnTo>
                <a:lnTo>
                  <a:pt x="890358" y="1995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81858" y="993425"/>
            <a:ext cx="410209" cy="585470"/>
          </a:xfrm>
          <a:custGeom>
            <a:avLst/>
            <a:gdLst/>
            <a:ahLst/>
            <a:cxnLst/>
            <a:rect l="l" t="t" r="r" b="b"/>
            <a:pathLst>
              <a:path w="410210" h="585469">
                <a:moveTo>
                  <a:pt x="377069" y="0"/>
                </a:moveTo>
                <a:lnTo>
                  <a:pt x="316522" y="12378"/>
                </a:lnTo>
                <a:lnTo>
                  <a:pt x="259515" y="25280"/>
                </a:lnTo>
                <a:lnTo>
                  <a:pt x="206742" y="39805"/>
                </a:lnTo>
                <a:lnTo>
                  <a:pt x="158897" y="57054"/>
                </a:lnTo>
                <a:lnTo>
                  <a:pt x="116673" y="78128"/>
                </a:lnTo>
                <a:lnTo>
                  <a:pt x="80765" y="104126"/>
                </a:lnTo>
                <a:lnTo>
                  <a:pt x="51867" y="136150"/>
                </a:lnTo>
                <a:lnTo>
                  <a:pt x="30673" y="175299"/>
                </a:lnTo>
                <a:lnTo>
                  <a:pt x="8009" y="251881"/>
                </a:lnTo>
                <a:lnTo>
                  <a:pt x="975" y="298381"/>
                </a:lnTo>
                <a:lnTo>
                  <a:pt x="0" y="346222"/>
                </a:lnTo>
                <a:lnTo>
                  <a:pt x="5145" y="396549"/>
                </a:lnTo>
                <a:lnTo>
                  <a:pt x="14895" y="442425"/>
                </a:lnTo>
                <a:lnTo>
                  <a:pt x="30155" y="483153"/>
                </a:lnTo>
                <a:lnTo>
                  <a:pt x="51829" y="518036"/>
                </a:lnTo>
                <a:lnTo>
                  <a:pt x="80822" y="546380"/>
                </a:lnTo>
                <a:lnTo>
                  <a:pt x="118037" y="567487"/>
                </a:lnTo>
                <a:lnTo>
                  <a:pt x="164381" y="580662"/>
                </a:lnTo>
                <a:lnTo>
                  <a:pt x="220757" y="585208"/>
                </a:lnTo>
                <a:lnTo>
                  <a:pt x="271080" y="578508"/>
                </a:lnTo>
                <a:lnTo>
                  <a:pt x="316299" y="559601"/>
                </a:lnTo>
                <a:lnTo>
                  <a:pt x="354612" y="530274"/>
                </a:lnTo>
                <a:lnTo>
                  <a:pt x="384212" y="492315"/>
                </a:lnTo>
                <a:lnTo>
                  <a:pt x="391540" y="475112"/>
                </a:lnTo>
                <a:lnTo>
                  <a:pt x="209167" y="475112"/>
                </a:lnTo>
                <a:lnTo>
                  <a:pt x="176744" y="468544"/>
                </a:lnTo>
                <a:lnTo>
                  <a:pt x="150266" y="450632"/>
                </a:lnTo>
                <a:lnTo>
                  <a:pt x="132414" y="424064"/>
                </a:lnTo>
                <a:lnTo>
                  <a:pt x="125868" y="391530"/>
                </a:lnTo>
                <a:lnTo>
                  <a:pt x="132414" y="358996"/>
                </a:lnTo>
                <a:lnTo>
                  <a:pt x="150266" y="332429"/>
                </a:lnTo>
                <a:lnTo>
                  <a:pt x="176744" y="314517"/>
                </a:lnTo>
                <a:lnTo>
                  <a:pt x="209167" y="307949"/>
                </a:lnTo>
                <a:lnTo>
                  <a:pt x="386325" y="307949"/>
                </a:lnTo>
                <a:lnTo>
                  <a:pt x="384212" y="302988"/>
                </a:lnTo>
                <a:lnTo>
                  <a:pt x="354612" y="265027"/>
                </a:lnTo>
                <a:lnTo>
                  <a:pt x="316299" y="235698"/>
                </a:lnTo>
                <a:lnTo>
                  <a:pt x="305006" y="230976"/>
                </a:lnTo>
                <a:lnTo>
                  <a:pt x="133874" y="230976"/>
                </a:lnTo>
                <a:lnTo>
                  <a:pt x="152639" y="190739"/>
                </a:lnTo>
                <a:lnTo>
                  <a:pt x="184756" y="164002"/>
                </a:lnTo>
                <a:lnTo>
                  <a:pt x="215112" y="149141"/>
                </a:lnTo>
                <a:lnTo>
                  <a:pt x="228591" y="144546"/>
                </a:lnTo>
                <a:lnTo>
                  <a:pt x="377069" y="109363"/>
                </a:lnTo>
                <a:lnTo>
                  <a:pt x="377069" y="0"/>
                </a:lnTo>
                <a:close/>
              </a:path>
              <a:path w="410210" h="585469">
                <a:moveTo>
                  <a:pt x="386325" y="307949"/>
                </a:moveTo>
                <a:lnTo>
                  <a:pt x="209167" y="307949"/>
                </a:lnTo>
                <a:lnTo>
                  <a:pt x="241587" y="314517"/>
                </a:lnTo>
                <a:lnTo>
                  <a:pt x="268063" y="332429"/>
                </a:lnTo>
                <a:lnTo>
                  <a:pt x="285914" y="358996"/>
                </a:lnTo>
                <a:lnTo>
                  <a:pt x="292460" y="391530"/>
                </a:lnTo>
                <a:lnTo>
                  <a:pt x="285914" y="424064"/>
                </a:lnTo>
                <a:lnTo>
                  <a:pt x="268063" y="450632"/>
                </a:lnTo>
                <a:lnTo>
                  <a:pt x="241587" y="468544"/>
                </a:lnTo>
                <a:lnTo>
                  <a:pt x="209167" y="475112"/>
                </a:lnTo>
                <a:lnTo>
                  <a:pt x="391540" y="475112"/>
                </a:lnTo>
                <a:lnTo>
                  <a:pt x="403296" y="447512"/>
                </a:lnTo>
                <a:lnTo>
                  <a:pt x="410058" y="397654"/>
                </a:lnTo>
                <a:lnTo>
                  <a:pt x="403296" y="347793"/>
                </a:lnTo>
                <a:lnTo>
                  <a:pt x="386325" y="307949"/>
                </a:lnTo>
                <a:close/>
              </a:path>
              <a:path w="410210" h="585469">
                <a:moveTo>
                  <a:pt x="220757" y="210089"/>
                </a:moveTo>
                <a:lnTo>
                  <a:pt x="197626" y="211477"/>
                </a:lnTo>
                <a:lnTo>
                  <a:pt x="175327" y="215530"/>
                </a:lnTo>
                <a:lnTo>
                  <a:pt x="154022" y="222085"/>
                </a:lnTo>
                <a:lnTo>
                  <a:pt x="133874" y="230976"/>
                </a:lnTo>
                <a:lnTo>
                  <a:pt x="305006" y="230976"/>
                </a:lnTo>
                <a:lnTo>
                  <a:pt x="271080" y="216789"/>
                </a:lnTo>
                <a:lnTo>
                  <a:pt x="220757" y="2100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66272" y="1185541"/>
            <a:ext cx="384175" cy="548640"/>
          </a:xfrm>
          <a:custGeom>
            <a:avLst/>
            <a:gdLst/>
            <a:ahLst/>
            <a:cxnLst/>
            <a:rect l="l" t="t" r="r" b="b"/>
            <a:pathLst>
              <a:path w="384175" h="548639">
                <a:moveTo>
                  <a:pt x="112312" y="3580"/>
                </a:moveTo>
                <a:lnTo>
                  <a:pt x="0" y="3580"/>
                </a:lnTo>
                <a:lnTo>
                  <a:pt x="0" y="548031"/>
                </a:lnTo>
                <a:lnTo>
                  <a:pt x="112312" y="548031"/>
                </a:lnTo>
                <a:lnTo>
                  <a:pt x="112312" y="354670"/>
                </a:lnTo>
                <a:lnTo>
                  <a:pt x="312794" y="354670"/>
                </a:lnTo>
                <a:lnTo>
                  <a:pt x="333997" y="335738"/>
                </a:lnTo>
                <a:lnTo>
                  <a:pt x="360607" y="295934"/>
                </a:lnTo>
                <a:lnTo>
                  <a:pt x="365331" y="282996"/>
                </a:lnTo>
                <a:lnTo>
                  <a:pt x="190159" y="282996"/>
                </a:lnTo>
                <a:lnTo>
                  <a:pt x="157995" y="276040"/>
                </a:lnTo>
                <a:lnTo>
                  <a:pt x="132081" y="255950"/>
                </a:lnTo>
                <a:lnTo>
                  <a:pt x="114792" y="226206"/>
                </a:lnTo>
                <a:lnTo>
                  <a:pt x="108502" y="190286"/>
                </a:lnTo>
                <a:lnTo>
                  <a:pt x="114902" y="155564"/>
                </a:lnTo>
                <a:lnTo>
                  <a:pt x="132433" y="128378"/>
                </a:lnTo>
                <a:lnTo>
                  <a:pt x="158588" y="110654"/>
                </a:lnTo>
                <a:lnTo>
                  <a:pt x="190863" y="104317"/>
                </a:lnTo>
                <a:lnTo>
                  <a:pt x="363130" y="104317"/>
                </a:lnTo>
                <a:lnTo>
                  <a:pt x="360607" y="97408"/>
                </a:lnTo>
                <a:lnTo>
                  <a:pt x="333997" y="57604"/>
                </a:lnTo>
                <a:lnTo>
                  <a:pt x="312785" y="38665"/>
                </a:lnTo>
                <a:lnTo>
                  <a:pt x="112312" y="38665"/>
                </a:lnTo>
                <a:lnTo>
                  <a:pt x="112312" y="3580"/>
                </a:lnTo>
                <a:close/>
              </a:path>
              <a:path w="384175" h="548639">
                <a:moveTo>
                  <a:pt x="312794" y="354670"/>
                </a:moveTo>
                <a:lnTo>
                  <a:pt x="112312" y="354670"/>
                </a:lnTo>
                <a:lnTo>
                  <a:pt x="134751" y="370962"/>
                </a:lnTo>
                <a:lnTo>
                  <a:pt x="159362" y="383116"/>
                </a:lnTo>
                <a:lnTo>
                  <a:pt x="185785" y="390715"/>
                </a:lnTo>
                <a:lnTo>
                  <a:pt x="213657" y="393341"/>
                </a:lnTo>
                <a:lnTo>
                  <a:pt x="258901" y="386316"/>
                </a:lnTo>
                <a:lnTo>
                  <a:pt x="299555" y="366490"/>
                </a:lnTo>
                <a:lnTo>
                  <a:pt x="312794" y="354670"/>
                </a:lnTo>
                <a:close/>
              </a:path>
              <a:path w="384175" h="548639">
                <a:moveTo>
                  <a:pt x="363130" y="104317"/>
                </a:moveTo>
                <a:lnTo>
                  <a:pt x="190863" y="104317"/>
                </a:lnTo>
                <a:lnTo>
                  <a:pt x="223175" y="110862"/>
                </a:lnTo>
                <a:lnTo>
                  <a:pt x="249409" y="129047"/>
                </a:lnTo>
                <a:lnTo>
                  <a:pt x="267017" y="156693"/>
                </a:lnTo>
                <a:lnTo>
                  <a:pt x="273452" y="191625"/>
                </a:lnTo>
                <a:lnTo>
                  <a:pt x="267921" y="227023"/>
                </a:lnTo>
                <a:lnTo>
                  <a:pt x="251761" y="255787"/>
                </a:lnTo>
                <a:lnTo>
                  <a:pt x="225623" y="275312"/>
                </a:lnTo>
                <a:lnTo>
                  <a:pt x="190159" y="282996"/>
                </a:lnTo>
                <a:lnTo>
                  <a:pt x="365331" y="282996"/>
                </a:lnTo>
                <a:lnTo>
                  <a:pt x="377762" y="248954"/>
                </a:lnTo>
                <a:lnTo>
                  <a:pt x="383840" y="196670"/>
                </a:lnTo>
                <a:lnTo>
                  <a:pt x="377762" y="144389"/>
                </a:lnTo>
                <a:lnTo>
                  <a:pt x="363130" y="104317"/>
                </a:lnTo>
                <a:close/>
              </a:path>
              <a:path w="384175" h="548639">
                <a:moveTo>
                  <a:pt x="213657" y="0"/>
                </a:moveTo>
                <a:lnTo>
                  <a:pt x="185785" y="2624"/>
                </a:lnTo>
                <a:lnTo>
                  <a:pt x="159362" y="10221"/>
                </a:lnTo>
                <a:lnTo>
                  <a:pt x="134751" y="22374"/>
                </a:lnTo>
                <a:lnTo>
                  <a:pt x="112312" y="38665"/>
                </a:lnTo>
                <a:lnTo>
                  <a:pt x="312785" y="38665"/>
                </a:lnTo>
                <a:lnTo>
                  <a:pt x="299555" y="26851"/>
                </a:lnTo>
                <a:lnTo>
                  <a:pt x="258901" y="7025"/>
                </a:lnTo>
                <a:lnTo>
                  <a:pt x="2136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07957" y="1177797"/>
            <a:ext cx="398145" cy="401955"/>
          </a:xfrm>
          <a:custGeom>
            <a:avLst/>
            <a:gdLst/>
            <a:ahLst/>
            <a:cxnLst/>
            <a:rect l="l" t="t" r="r" b="b"/>
            <a:pathLst>
              <a:path w="398144" h="401955">
                <a:moveTo>
                  <a:pt x="198233" y="0"/>
                </a:moveTo>
                <a:lnTo>
                  <a:pt x="152669" y="5419"/>
                </a:lnTo>
                <a:lnTo>
                  <a:pt x="110901" y="20816"/>
                </a:lnTo>
                <a:lnTo>
                  <a:pt x="74100" y="44899"/>
                </a:lnTo>
                <a:lnTo>
                  <a:pt x="43438" y="76374"/>
                </a:lnTo>
                <a:lnTo>
                  <a:pt x="20087" y="113951"/>
                </a:lnTo>
                <a:lnTo>
                  <a:pt x="5216" y="156338"/>
                </a:lnTo>
                <a:lnTo>
                  <a:pt x="0" y="202241"/>
                </a:lnTo>
                <a:lnTo>
                  <a:pt x="5252" y="247997"/>
                </a:lnTo>
                <a:lnTo>
                  <a:pt x="20212" y="289999"/>
                </a:lnTo>
                <a:lnTo>
                  <a:pt x="43688" y="327050"/>
                </a:lnTo>
                <a:lnTo>
                  <a:pt x="74485" y="357952"/>
                </a:lnTo>
                <a:lnTo>
                  <a:pt x="111409" y="381508"/>
                </a:lnTo>
                <a:lnTo>
                  <a:pt x="153268" y="396519"/>
                </a:lnTo>
                <a:lnTo>
                  <a:pt x="198868" y="401789"/>
                </a:lnTo>
                <a:lnTo>
                  <a:pt x="244467" y="396519"/>
                </a:lnTo>
                <a:lnTo>
                  <a:pt x="286325" y="381508"/>
                </a:lnTo>
                <a:lnTo>
                  <a:pt x="323250" y="357952"/>
                </a:lnTo>
                <a:lnTo>
                  <a:pt x="354047" y="327050"/>
                </a:lnTo>
                <a:lnTo>
                  <a:pt x="377052" y="290742"/>
                </a:lnTo>
                <a:lnTo>
                  <a:pt x="198868" y="290742"/>
                </a:lnTo>
                <a:lnTo>
                  <a:pt x="164538" y="283787"/>
                </a:lnTo>
                <a:lnTo>
                  <a:pt x="136503" y="264821"/>
                </a:lnTo>
                <a:lnTo>
                  <a:pt x="117600" y="236690"/>
                </a:lnTo>
                <a:lnTo>
                  <a:pt x="110669" y="202241"/>
                </a:lnTo>
                <a:lnTo>
                  <a:pt x="115848" y="167432"/>
                </a:lnTo>
                <a:lnTo>
                  <a:pt x="131830" y="138318"/>
                </a:lnTo>
                <a:lnTo>
                  <a:pt x="159281" y="117905"/>
                </a:lnTo>
                <a:lnTo>
                  <a:pt x="198868" y="109202"/>
                </a:lnTo>
                <a:lnTo>
                  <a:pt x="374413" y="109202"/>
                </a:lnTo>
                <a:lnTo>
                  <a:pt x="353795" y="76374"/>
                </a:lnTo>
                <a:lnTo>
                  <a:pt x="322863" y="44899"/>
                </a:lnTo>
                <a:lnTo>
                  <a:pt x="285814" y="20816"/>
                </a:lnTo>
                <a:lnTo>
                  <a:pt x="243865" y="5419"/>
                </a:lnTo>
                <a:lnTo>
                  <a:pt x="198233" y="0"/>
                </a:lnTo>
                <a:close/>
              </a:path>
              <a:path w="398144" h="401955">
                <a:moveTo>
                  <a:pt x="374413" y="109202"/>
                </a:moveTo>
                <a:lnTo>
                  <a:pt x="198868" y="109202"/>
                </a:lnTo>
                <a:lnTo>
                  <a:pt x="233180" y="116039"/>
                </a:lnTo>
                <a:lnTo>
                  <a:pt x="261216" y="136659"/>
                </a:lnTo>
                <a:lnTo>
                  <a:pt x="280128" y="166810"/>
                </a:lnTo>
                <a:lnTo>
                  <a:pt x="287065" y="202241"/>
                </a:lnTo>
                <a:lnTo>
                  <a:pt x="280134" y="236690"/>
                </a:lnTo>
                <a:lnTo>
                  <a:pt x="261232" y="264821"/>
                </a:lnTo>
                <a:lnTo>
                  <a:pt x="233197" y="283787"/>
                </a:lnTo>
                <a:lnTo>
                  <a:pt x="198868" y="290742"/>
                </a:lnTo>
                <a:lnTo>
                  <a:pt x="377052" y="290742"/>
                </a:lnTo>
                <a:lnTo>
                  <a:pt x="377523" y="289999"/>
                </a:lnTo>
                <a:lnTo>
                  <a:pt x="392483" y="247997"/>
                </a:lnTo>
                <a:lnTo>
                  <a:pt x="397736" y="202241"/>
                </a:lnTo>
                <a:lnTo>
                  <a:pt x="392448" y="156338"/>
                </a:lnTo>
                <a:lnTo>
                  <a:pt x="377396" y="113951"/>
                </a:lnTo>
                <a:lnTo>
                  <a:pt x="374413" y="1092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2555406" y="861029"/>
            <a:ext cx="450850" cy="204470"/>
            <a:chOff x="2555406" y="861029"/>
            <a:chExt cx="450850" cy="20447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5406" y="978974"/>
              <a:ext cx="85904" cy="862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8536" y="861029"/>
              <a:ext cx="125169" cy="1981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9556" y="861255"/>
              <a:ext cx="186136" cy="199772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1289483" y="1637324"/>
            <a:ext cx="732790" cy="191770"/>
          </a:xfrm>
          <a:custGeom>
            <a:avLst/>
            <a:gdLst/>
            <a:ahLst/>
            <a:cxnLst/>
            <a:rect l="l" t="t" r="r" b="b"/>
            <a:pathLst>
              <a:path w="732789" h="191769">
                <a:moveTo>
                  <a:pt x="731133" y="0"/>
                </a:moveTo>
                <a:lnTo>
                  <a:pt x="670674" y="29483"/>
                </a:lnTo>
                <a:lnTo>
                  <a:pt x="508979" y="79309"/>
                </a:lnTo>
                <a:lnTo>
                  <a:pt x="275578" y="91539"/>
                </a:lnTo>
                <a:lnTo>
                  <a:pt x="0" y="8235"/>
                </a:lnTo>
                <a:lnTo>
                  <a:pt x="0" y="94579"/>
                </a:lnTo>
                <a:lnTo>
                  <a:pt x="28070" y="109719"/>
                </a:lnTo>
                <a:lnTo>
                  <a:pt x="104813" y="143027"/>
                </a:lnTo>
                <a:lnTo>
                  <a:pt x="219023" y="176335"/>
                </a:lnTo>
                <a:lnTo>
                  <a:pt x="359495" y="191475"/>
                </a:lnTo>
                <a:lnTo>
                  <a:pt x="502055" y="176635"/>
                </a:lnTo>
                <a:lnTo>
                  <a:pt x="620863" y="143987"/>
                </a:lnTo>
                <a:lnTo>
                  <a:pt x="702206" y="111339"/>
                </a:lnTo>
                <a:lnTo>
                  <a:pt x="732368" y="96499"/>
                </a:lnTo>
                <a:lnTo>
                  <a:pt x="7311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704131" y="679214"/>
            <a:ext cx="1089253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75690">
              <a:lnSpc>
                <a:spcPct val="100000"/>
              </a:lnSpc>
              <a:spcBef>
                <a:spcPts val="100"/>
              </a:spcBef>
            </a:pPr>
            <a:r>
              <a:rPr lang="ru-RU" sz="4400" spc="-10" dirty="0" smtClean="0">
                <a:solidFill>
                  <a:srgbClr val="FFFFFF"/>
                </a:solidFill>
              </a:rPr>
              <a:t>Готово! Мы восхитительны!</a:t>
            </a:r>
            <a:endParaRPr sz="4400" dirty="0"/>
          </a:p>
        </p:txBody>
      </p:sp>
      <p:sp>
        <p:nvSpPr>
          <p:cNvPr id="14" name="object 14"/>
          <p:cNvSpPr txBox="1"/>
          <p:nvPr/>
        </p:nvSpPr>
        <p:spPr>
          <a:xfrm>
            <a:off x="3704131" y="1556779"/>
            <a:ext cx="799693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lang="ru-RU" sz="24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Если у вас есть вопросы, не стесняйтесь их задавать!</a:t>
            </a:r>
          </a:p>
        </p:txBody>
      </p:sp>
      <p:sp>
        <p:nvSpPr>
          <p:cNvPr id="16" name="object 14"/>
          <p:cNvSpPr txBox="1"/>
          <p:nvPr/>
        </p:nvSpPr>
        <p:spPr>
          <a:xfrm>
            <a:off x="766116" y="2852544"/>
            <a:ext cx="5876029" cy="2600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spcAft>
                <a:spcPts val="600"/>
              </a:spcAft>
            </a:pPr>
            <a:r>
              <a:rPr lang="ru-RU" sz="4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Екатерина Родина</a:t>
            </a:r>
            <a:endParaRPr lang="ru-RU" sz="1800" dirty="0" smtClean="0">
              <a:solidFill>
                <a:srgbClr val="FFFFFF"/>
              </a:solidFill>
              <a:latin typeface="Microsoft Sans Serif"/>
              <a:cs typeface="Microsoft Sans Serif"/>
            </a:endParaRPr>
          </a:p>
          <a:p>
            <a:pPr marL="12700" algn="ctr"/>
            <a:r>
              <a:rPr lang="ru-RU" sz="24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Типичный общественник</a:t>
            </a:r>
          </a:p>
          <a:p>
            <a:pPr marL="12700" algn="ctr"/>
            <a:r>
              <a:rPr lang="ru-RU" sz="24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Консультирующий проектировщик</a:t>
            </a:r>
          </a:p>
          <a:p>
            <a:pPr marL="12700" algn="ctr"/>
            <a:r>
              <a:rPr lang="ru-RU" sz="2400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Игротехник</a:t>
            </a:r>
            <a:endParaRPr lang="en-US" sz="2400" dirty="0" smtClean="0">
              <a:solidFill>
                <a:srgbClr val="FFFFFF"/>
              </a:solidFill>
              <a:latin typeface="Microsoft Sans Serif"/>
              <a:cs typeface="Microsoft Sans Serif"/>
            </a:endParaRPr>
          </a:p>
          <a:p>
            <a:pPr marL="12700" algn="ctr"/>
            <a:endParaRPr lang="ru-RU" sz="2400" dirty="0">
              <a:solidFill>
                <a:srgbClr val="FFFFFF"/>
              </a:solidFill>
              <a:latin typeface="Microsoft Sans Serif"/>
              <a:cs typeface="Microsoft Sans Serif"/>
            </a:endParaRPr>
          </a:p>
          <a:p>
            <a:pPr marL="12700" algn="ctr"/>
            <a:r>
              <a:rPr lang="ru-RU" sz="24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+7 (911) 369-50-31, </a:t>
            </a:r>
            <a:r>
              <a:rPr lang="en-US" sz="24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@</a:t>
            </a:r>
            <a:r>
              <a:rPr lang="en-US" sz="2400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chattherine</a:t>
            </a:r>
            <a:endParaRPr lang="ru-RU" sz="2400" dirty="0" smtClean="0">
              <a:solidFill>
                <a:srgbClr val="FFFFFF"/>
              </a:solidFill>
              <a:latin typeface="Microsoft Sans Serif"/>
              <a:cs typeface="Microsoft Sans Serif"/>
            </a:endParaRPr>
          </a:p>
        </p:txBody>
      </p:sp>
      <p:sp>
        <p:nvSpPr>
          <p:cNvPr id="17" name="object 14"/>
          <p:cNvSpPr txBox="1"/>
          <p:nvPr/>
        </p:nvSpPr>
        <p:spPr>
          <a:xfrm>
            <a:off x="268735" y="6352401"/>
            <a:ext cx="117348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spcAft>
                <a:spcPts val="600"/>
              </a:spcAft>
            </a:pPr>
            <a:r>
              <a:rPr lang="ru-RU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презентации использованы изображения </a:t>
            </a:r>
            <a:r>
              <a:rPr lang="ru-RU" u="sng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Кирилла </a:t>
            </a:r>
            <a:r>
              <a:rPr lang="ru-RU" u="sng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Анастасина</a:t>
            </a:r>
            <a:r>
              <a:rPr lang="ru-RU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t.me/</a:t>
            </a:r>
            <a:r>
              <a:rPr lang="en-US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komikaki</a:t>
            </a:r>
            <a:endParaRPr lang="ru-RU" dirty="0" smtClean="0">
              <a:solidFill>
                <a:srgbClr val="FFFFFF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667000"/>
            <a:ext cx="3962400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6080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2B12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1680" y="1180490"/>
            <a:ext cx="890905" cy="478790"/>
          </a:xfrm>
          <a:custGeom>
            <a:avLst/>
            <a:gdLst/>
            <a:ahLst/>
            <a:cxnLst/>
            <a:rect l="l" t="t" r="r" b="b"/>
            <a:pathLst>
              <a:path w="890905" h="478789">
                <a:moveTo>
                  <a:pt x="457746" y="477520"/>
                </a:moveTo>
                <a:lnTo>
                  <a:pt x="454456" y="385191"/>
                </a:lnTo>
                <a:lnTo>
                  <a:pt x="453669" y="292138"/>
                </a:lnTo>
                <a:lnTo>
                  <a:pt x="389369" y="292138"/>
                </a:lnTo>
                <a:lnTo>
                  <a:pt x="389369" y="101701"/>
                </a:lnTo>
                <a:lnTo>
                  <a:pt x="389369" y="8636"/>
                </a:lnTo>
                <a:lnTo>
                  <a:pt x="284911" y="8636"/>
                </a:lnTo>
                <a:lnTo>
                  <a:pt x="284911" y="101701"/>
                </a:lnTo>
                <a:lnTo>
                  <a:pt x="284911" y="292138"/>
                </a:lnTo>
                <a:lnTo>
                  <a:pt x="154165" y="292138"/>
                </a:lnTo>
                <a:lnTo>
                  <a:pt x="156819" y="286562"/>
                </a:lnTo>
                <a:lnTo>
                  <a:pt x="162648" y="270192"/>
                </a:lnTo>
                <a:lnTo>
                  <a:pt x="168478" y="243573"/>
                </a:lnTo>
                <a:lnTo>
                  <a:pt x="171132" y="207238"/>
                </a:lnTo>
                <a:lnTo>
                  <a:pt x="171132" y="101701"/>
                </a:lnTo>
                <a:lnTo>
                  <a:pt x="284911" y="101701"/>
                </a:lnTo>
                <a:lnTo>
                  <a:pt x="284911" y="8636"/>
                </a:lnTo>
                <a:lnTo>
                  <a:pt x="66687" y="8636"/>
                </a:lnTo>
                <a:lnTo>
                  <a:pt x="66687" y="207238"/>
                </a:lnTo>
                <a:lnTo>
                  <a:pt x="66205" y="217868"/>
                </a:lnTo>
                <a:lnTo>
                  <a:pt x="61417" y="242671"/>
                </a:lnTo>
                <a:lnTo>
                  <a:pt x="47320" y="270979"/>
                </a:lnTo>
                <a:lnTo>
                  <a:pt x="18884" y="292138"/>
                </a:lnTo>
                <a:lnTo>
                  <a:pt x="0" y="292138"/>
                </a:lnTo>
                <a:lnTo>
                  <a:pt x="0" y="478256"/>
                </a:lnTo>
                <a:lnTo>
                  <a:pt x="98958" y="478256"/>
                </a:lnTo>
                <a:lnTo>
                  <a:pt x="98958" y="385191"/>
                </a:lnTo>
                <a:lnTo>
                  <a:pt x="354723" y="385191"/>
                </a:lnTo>
                <a:lnTo>
                  <a:pt x="354723" y="478256"/>
                </a:lnTo>
                <a:lnTo>
                  <a:pt x="457746" y="477520"/>
                </a:lnTo>
                <a:close/>
              </a:path>
              <a:path w="890905" h="478789">
                <a:moveTo>
                  <a:pt x="890358" y="199555"/>
                </a:moveTo>
                <a:lnTo>
                  <a:pt x="884847" y="150126"/>
                </a:lnTo>
                <a:lnTo>
                  <a:pt x="871296" y="111061"/>
                </a:lnTo>
                <a:lnTo>
                  <a:pt x="869784" y="106692"/>
                </a:lnTo>
                <a:lnTo>
                  <a:pt x="846315" y="69850"/>
                </a:lnTo>
                <a:lnTo>
                  <a:pt x="815606" y="40170"/>
                </a:lnTo>
                <a:lnTo>
                  <a:pt x="779691" y="18783"/>
                </a:lnTo>
                <a:lnTo>
                  <a:pt x="779691" y="199555"/>
                </a:lnTo>
                <a:lnTo>
                  <a:pt x="772756" y="234010"/>
                </a:lnTo>
                <a:lnTo>
                  <a:pt x="753859" y="262128"/>
                </a:lnTo>
                <a:lnTo>
                  <a:pt x="725817" y="281101"/>
                </a:lnTo>
                <a:lnTo>
                  <a:pt x="691489" y="288048"/>
                </a:lnTo>
                <a:lnTo>
                  <a:pt x="657161" y="281101"/>
                </a:lnTo>
                <a:lnTo>
                  <a:pt x="629119" y="262128"/>
                </a:lnTo>
                <a:lnTo>
                  <a:pt x="610222" y="234010"/>
                </a:lnTo>
                <a:lnTo>
                  <a:pt x="603288" y="199555"/>
                </a:lnTo>
                <a:lnTo>
                  <a:pt x="610222" y="165112"/>
                </a:lnTo>
                <a:lnTo>
                  <a:pt x="629119" y="136982"/>
                </a:lnTo>
                <a:lnTo>
                  <a:pt x="657161" y="118008"/>
                </a:lnTo>
                <a:lnTo>
                  <a:pt x="691489" y="111061"/>
                </a:lnTo>
                <a:lnTo>
                  <a:pt x="725817" y="118008"/>
                </a:lnTo>
                <a:lnTo>
                  <a:pt x="753859" y="136982"/>
                </a:lnTo>
                <a:lnTo>
                  <a:pt x="772756" y="165112"/>
                </a:lnTo>
                <a:lnTo>
                  <a:pt x="779691" y="199555"/>
                </a:lnTo>
                <a:lnTo>
                  <a:pt x="779691" y="18783"/>
                </a:lnTo>
                <a:lnTo>
                  <a:pt x="778802" y="18249"/>
                </a:lnTo>
                <a:lnTo>
                  <a:pt x="737044" y="4660"/>
                </a:lnTo>
                <a:lnTo>
                  <a:pt x="691489" y="0"/>
                </a:lnTo>
                <a:lnTo>
                  <a:pt x="645883" y="5270"/>
                </a:lnTo>
                <a:lnTo>
                  <a:pt x="604024" y="20281"/>
                </a:lnTo>
                <a:lnTo>
                  <a:pt x="567105" y="43840"/>
                </a:lnTo>
                <a:lnTo>
                  <a:pt x="536308" y="74752"/>
                </a:lnTo>
                <a:lnTo>
                  <a:pt x="512826" y="111798"/>
                </a:lnTo>
                <a:lnTo>
                  <a:pt x="497865" y="153797"/>
                </a:lnTo>
                <a:lnTo>
                  <a:pt x="492620" y="199555"/>
                </a:lnTo>
                <a:lnTo>
                  <a:pt x="497865" y="245313"/>
                </a:lnTo>
                <a:lnTo>
                  <a:pt x="512826" y="287312"/>
                </a:lnTo>
                <a:lnTo>
                  <a:pt x="536308" y="324358"/>
                </a:lnTo>
                <a:lnTo>
                  <a:pt x="567105" y="355269"/>
                </a:lnTo>
                <a:lnTo>
                  <a:pt x="604024" y="378815"/>
                </a:lnTo>
                <a:lnTo>
                  <a:pt x="645883" y="393827"/>
                </a:lnTo>
                <a:lnTo>
                  <a:pt x="691489" y="399097"/>
                </a:lnTo>
                <a:lnTo>
                  <a:pt x="737133" y="393827"/>
                </a:lnTo>
                <a:lnTo>
                  <a:pt x="779081" y="378815"/>
                </a:lnTo>
                <a:lnTo>
                  <a:pt x="816102" y="355269"/>
                </a:lnTo>
                <a:lnTo>
                  <a:pt x="846988" y="324358"/>
                </a:lnTo>
                <a:lnTo>
                  <a:pt x="870000" y="288048"/>
                </a:lnTo>
                <a:lnTo>
                  <a:pt x="870470" y="287312"/>
                </a:lnTo>
                <a:lnTo>
                  <a:pt x="885342" y="245313"/>
                </a:lnTo>
                <a:lnTo>
                  <a:pt x="890358" y="1995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81858" y="993425"/>
            <a:ext cx="410209" cy="585470"/>
          </a:xfrm>
          <a:custGeom>
            <a:avLst/>
            <a:gdLst/>
            <a:ahLst/>
            <a:cxnLst/>
            <a:rect l="l" t="t" r="r" b="b"/>
            <a:pathLst>
              <a:path w="410210" h="585469">
                <a:moveTo>
                  <a:pt x="377069" y="0"/>
                </a:moveTo>
                <a:lnTo>
                  <a:pt x="316522" y="12378"/>
                </a:lnTo>
                <a:lnTo>
                  <a:pt x="259515" y="25280"/>
                </a:lnTo>
                <a:lnTo>
                  <a:pt x="206742" y="39805"/>
                </a:lnTo>
                <a:lnTo>
                  <a:pt x="158897" y="57054"/>
                </a:lnTo>
                <a:lnTo>
                  <a:pt x="116673" y="78128"/>
                </a:lnTo>
                <a:lnTo>
                  <a:pt x="80765" y="104126"/>
                </a:lnTo>
                <a:lnTo>
                  <a:pt x="51867" y="136150"/>
                </a:lnTo>
                <a:lnTo>
                  <a:pt x="30673" y="175299"/>
                </a:lnTo>
                <a:lnTo>
                  <a:pt x="8009" y="251881"/>
                </a:lnTo>
                <a:lnTo>
                  <a:pt x="975" y="298381"/>
                </a:lnTo>
                <a:lnTo>
                  <a:pt x="0" y="346222"/>
                </a:lnTo>
                <a:lnTo>
                  <a:pt x="5145" y="396549"/>
                </a:lnTo>
                <a:lnTo>
                  <a:pt x="14895" y="442425"/>
                </a:lnTo>
                <a:lnTo>
                  <a:pt x="30155" y="483153"/>
                </a:lnTo>
                <a:lnTo>
                  <a:pt x="51829" y="518036"/>
                </a:lnTo>
                <a:lnTo>
                  <a:pt x="80822" y="546380"/>
                </a:lnTo>
                <a:lnTo>
                  <a:pt x="118037" y="567487"/>
                </a:lnTo>
                <a:lnTo>
                  <a:pt x="164381" y="580662"/>
                </a:lnTo>
                <a:lnTo>
                  <a:pt x="220757" y="585208"/>
                </a:lnTo>
                <a:lnTo>
                  <a:pt x="271080" y="578508"/>
                </a:lnTo>
                <a:lnTo>
                  <a:pt x="316299" y="559601"/>
                </a:lnTo>
                <a:lnTo>
                  <a:pt x="354612" y="530274"/>
                </a:lnTo>
                <a:lnTo>
                  <a:pt x="384212" y="492315"/>
                </a:lnTo>
                <a:lnTo>
                  <a:pt x="391540" y="475112"/>
                </a:lnTo>
                <a:lnTo>
                  <a:pt x="209167" y="475112"/>
                </a:lnTo>
                <a:lnTo>
                  <a:pt x="176744" y="468544"/>
                </a:lnTo>
                <a:lnTo>
                  <a:pt x="150266" y="450632"/>
                </a:lnTo>
                <a:lnTo>
                  <a:pt x="132414" y="424064"/>
                </a:lnTo>
                <a:lnTo>
                  <a:pt x="125868" y="391530"/>
                </a:lnTo>
                <a:lnTo>
                  <a:pt x="132414" y="358996"/>
                </a:lnTo>
                <a:lnTo>
                  <a:pt x="150266" y="332429"/>
                </a:lnTo>
                <a:lnTo>
                  <a:pt x="176744" y="314517"/>
                </a:lnTo>
                <a:lnTo>
                  <a:pt x="209167" y="307949"/>
                </a:lnTo>
                <a:lnTo>
                  <a:pt x="386325" y="307949"/>
                </a:lnTo>
                <a:lnTo>
                  <a:pt x="384212" y="302988"/>
                </a:lnTo>
                <a:lnTo>
                  <a:pt x="354612" y="265027"/>
                </a:lnTo>
                <a:lnTo>
                  <a:pt x="316299" y="235698"/>
                </a:lnTo>
                <a:lnTo>
                  <a:pt x="305006" y="230976"/>
                </a:lnTo>
                <a:lnTo>
                  <a:pt x="133874" y="230976"/>
                </a:lnTo>
                <a:lnTo>
                  <a:pt x="152639" y="190739"/>
                </a:lnTo>
                <a:lnTo>
                  <a:pt x="184756" y="164002"/>
                </a:lnTo>
                <a:lnTo>
                  <a:pt x="215112" y="149141"/>
                </a:lnTo>
                <a:lnTo>
                  <a:pt x="228591" y="144546"/>
                </a:lnTo>
                <a:lnTo>
                  <a:pt x="377069" y="109363"/>
                </a:lnTo>
                <a:lnTo>
                  <a:pt x="377069" y="0"/>
                </a:lnTo>
                <a:close/>
              </a:path>
              <a:path w="410210" h="585469">
                <a:moveTo>
                  <a:pt x="386325" y="307949"/>
                </a:moveTo>
                <a:lnTo>
                  <a:pt x="209167" y="307949"/>
                </a:lnTo>
                <a:lnTo>
                  <a:pt x="241587" y="314517"/>
                </a:lnTo>
                <a:lnTo>
                  <a:pt x="268063" y="332429"/>
                </a:lnTo>
                <a:lnTo>
                  <a:pt x="285914" y="358996"/>
                </a:lnTo>
                <a:lnTo>
                  <a:pt x="292460" y="391530"/>
                </a:lnTo>
                <a:lnTo>
                  <a:pt x="285914" y="424064"/>
                </a:lnTo>
                <a:lnTo>
                  <a:pt x="268063" y="450632"/>
                </a:lnTo>
                <a:lnTo>
                  <a:pt x="241587" y="468544"/>
                </a:lnTo>
                <a:lnTo>
                  <a:pt x="209167" y="475112"/>
                </a:lnTo>
                <a:lnTo>
                  <a:pt x="391540" y="475112"/>
                </a:lnTo>
                <a:lnTo>
                  <a:pt x="403296" y="447512"/>
                </a:lnTo>
                <a:lnTo>
                  <a:pt x="410058" y="397654"/>
                </a:lnTo>
                <a:lnTo>
                  <a:pt x="403296" y="347793"/>
                </a:lnTo>
                <a:lnTo>
                  <a:pt x="386325" y="307949"/>
                </a:lnTo>
                <a:close/>
              </a:path>
              <a:path w="410210" h="585469">
                <a:moveTo>
                  <a:pt x="220757" y="210089"/>
                </a:moveTo>
                <a:lnTo>
                  <a:pt x="197626" y="211477"/>
                </a:lnTo>
                <a:lnTo>
                  <a:pt x="175327" y="215530"/>
                </a:lnTo>
                <a:lnTo>
                  <a:pt x="154022" y="222085"/>
                </a:lnTo>
                <a:lnTo>
                  <a:pt x="133874" y="230976"/>
                </a:lnTo>
                <a:lnTo>
                  <a:pt x="305006" y="230976"/>
                </a:lnTo>
                <a:lnTo>
                  <a:pt x="271080" y="216789"/>
                </a:lnTo>
                <a:lnTo>
                  <a:pt x="220757" y="2100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66272" y="1185541"/>
            <a:ext cx="384175" cy="548640"/>
          </a:xfrm>
          <a:custGeom>
            <a:avLst/>
            <a:gdLst/>
            <a:ahLst/>
            <a:cxnLst/>
            <a:rect l="l" t="t" r="r" b="b"/>
            <a:pathLst>
              <a:path w="384175" h="548639">
                <a:moveTo>
                  <a:pt x="112312" y="3580"/>
                </a:moveTo>
                <a:lnTo>
                  <a:pt x="0" y="3580"/>
                </a:lnTo>
                <a:lnTo>
                  <a:pt x="0" y="548031"/>
                </a:lnTo>
                <a:lnTo>
                  <a:pt x="112312" y="548031"/>
                </a:lnTo>
                <a:lnTo>
                  <a:pt x="112312" y="354670"/>
                </a:lnTo>
                <a:lnTo>
                  <a:pt x="312794" y="354670"/>
                </a:lnTo>
                <a:lnTo>
                  <a:pt x="333997" y="335738"/>
                </a:lnTo>
                <a:lnTo>
                  <a:pt x="360607" y="295934"/>
                </a:lnTo>
                <a:lnTo>
                  <a:pt x="365331" y="282996"/>
                </a:lnTo>
                <a:lnTo>
                  <a:pt x="190159" y="282996"/>
                </a:lnTo>
                <a:lnTo>
                  <a:pt x="157995" y="276040"/>
                </a:lnTo>
                <a:lnTo>
                  <a:pt x="132081" y="255950"/>
                </a:lnTo>
                <a:lnTo>
                  <a:pt x="114792" y="226206"/>
                </a:lnTo>
                <a:lnTo>
                  <a:pt x="108502" y="190286"/>
                </a:lnTo>
                <a:lnTo>
                  <a:pt x="114902" y="155564"/>
                </a:lnTo>
                <a:lnTo>
                  <a:pt x="132433" y="128378"/>
                </a:lnTo>
                <a:lnTo>
                  <a:pt x="158588" y="110654"/>
                </a:lnTo>
                <a:lnTo>
                  <a:pt x="190863" y="104317"/>
                </a:lnTo>
                <a:lnTo>
                  <a:pt x="363130" y="104317"/>
                </a:lnTo>
                <a:lnTo>
                  <a:pt x="360607" y="97408"/>
                </a:lnTo>
                <a:lnTo>
                  <a:pt x="333997" y="57604"/>
                </a:lnTo>
                <a:lnTo>
                  <a:pt x="312785" y="38665"/>
                </a:lnTo>
                <a:lnTo>
                  <a:pt x="112312" y="38665"/>
                </a:lnTo>
                <a:lnTo>
                  <a:pt x="112312" y="3580"/>
                </a:lnTo>
                <a:close/>
              </a:path>
              <a:path w="384175" h="548639">
                <a:moveTo>
                  <a:pt x="312794" y="354670"/>
                </a:moveTo>
                <a:lnTo>
                  <a:pt x="112312" y="354670"/>
                </a:lnTo>
                <a:lnTo>
                  <a:pt x="134751" y="370962"/>
                </a:lnTo>
                <a:lnTo>
                  <a:pt x="159362" y="383116"/>
                </a:lnTo>
                <a:lnTo>
                  <a:pt x="185785" y="390715"/>
                </a:lnTo>
                <a:lnTo>
                  <a:pt x="213657" y="393341"/>
                </a:lnTo>
                <a:lnTo>
                  <a:pt x="258901" y="386316"/>
                </a:lnTo>
                <a:lnTo>
                  <a:pt x="299555" y="366490"/>
                </a:lnTo>
                <a:lnTo>
                  <a:pt x="312794" y="354670"/>
                </a:lnTo>
                <a:close/>
              </a:path>
              <a:path w="384175" h="548639">
                <a:moveTo>
                  <a:pt x="363130" y="104317"/>
                </a:moveTo>
                <a:lnTo>
                  <a:pt x="190863" y="104317"/>
                </a:lnTo>
                <a:lnTo>
                  <a:pt x="223175" y="110862"/>
                </a:lnTo>
                <a:lnTo>
                  <a:pt x="249409" y="129047"/>
                </a:lnTo>
                <a:lnTo>
                  <a:pt x="267017" y="156693"/>
                </a:lnTo>
                <a:lnTo>
                  <a:pt x="273452" y="191625"/>
                </a:lnTo>
                <a:lnTo>
                  <a:pt x="267921" y="227023"/>
                </a:lnTo>
                <a:lnTo>
                  <a:pt x="251761" y="255787"/>
                </a:lnTo>
                <a:lnTo>
                  <a:pt x="225623" y="275312"/>
                </a:lnTo>
                <a:lnTo>
                  <a:pt x="190159" y="282996"/>
                </a:lnTo>
                <a:lnTo>
                  <a:pt x="365331" y="282996"/>
                </a:lnTo>
                <a:lnTo>
                  <a:pt x="377762" y="248954"/>
                </a:lnTo>
                <a:lnTo>
                  <a:pt x="383840" y="196670"/>
                </a:lnTo>
                <a:lnTo>
                  <a:pt x="377762" y="144389"/>
                </a:lnTo>
                <a:lnTo>
                  <a:pt x="363130" y="104317"/>
                </a:lnTo>
                <a:close/>
              </a:path>
              <a:path w="384175" h="548639">
                <a:moveTo>
                  <a:pt x="213657" y="0"/>
                </a:moveTo>
                <a:lnTo>
                  <a:pt x="185785" y="2624"/>
                </a:lnTo>
                <a:lnTo>
                  <a:pt x="159362" y="10221"/>
                </a:lnTo>
                <a:lnTo>
                  <a:pt x="134751" y="22374"/>
                </a:lnTo>
                <a:lnTo>
                  <a:pt x="112312" y="38665"/>
                </a:lnTo>
                <a:lnTo>
                  <a:pt x="312785" y="38665"/>
                </a:lnTo>
                <a:lnTo>
                  <a:pt x="299555" y="26851"/>
                </a:lnTo>
                <a:lnTo>
                  <a:pt x="258901" y="7025"/>
                </a:lnTo>
                <a:lnTo>
                  <a:pt x="2136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07957" y="1177797"/>
            <a:ext cx="398145" cy="401955"/>
          </a:xfrm>
          <a:custGeom>
            <a:avLst/>
            <a:gdLst/>
            <a:ahLst/>
            <a:cxnLst/>
            <a:rect l="l" t="t" r="r" b="b"/>
            <a:pathLst>
              <a:path w="398144" h="401955">
                <a:moveTo>
                  <a:pt x="198233" y="0"/>
                </a:moveTo>
                <a:lnTo>
                  <a:pt x="152669" y="5419"/>
                </a:lnTo>
                <a:lnTo>
                  <a:pt x="110901" y="20816"/>
                </a:lnTo>
                <a:lnTo>
                  <a:pt x="74100" y="44899"/>
                </a:lnTo>
                <a:lnTo>
                  <a:pt x="43438" y="76374"/>
                </a:lnTo>
                <a:lnTo>
                  <a:pt x="20087" y="113951"/>
                </a:lnTo>
                <a:lnTo>
                  <a:pt x="5216" y="156338"/>
                </a:lnTo>
                <a:lnTo>
                  <a:pt x="0" y="202241"/>
                </a:lnTo>
                <a:lnTo>
                  <a:pt x="5252" y="247997"/>
                </a:lnTo>
                <a:lnTo>
                  <a:pt x="20212" y="289999"/>
                </a:lnTo>
                <a:lnTo>
                  <a:pt x="43688" y="327050"/>
                </a:lnTo>
                <a:lnTo>
                  <a:pt x="74485" y="357952"/>
                </a:lnTo>
                <a:lnTo>
                  <a:pt x="111409" y="381508"/>
                </a:lnTo>
                <a:lnTo>
                  <a:pt x="153268" y="396519"/>
                </a:lnTo>
                <a:lnTo>
                  <a:pt x="198868" y="401789"/>
                </a:lnTo>
                <a:lnTo>
                  <a:pt x="244467" y="396519"/>
                </a:lnTo>
                <a:lnTo>
                  <a:pt x="286325" y="381508"/>
                </a:lnTo>
                <a:lnTo>
                  <a:pt x="323250" y="357952"/>
                </a:lnTo>
                <a:lnTo>
                  <a:pt x="354047" y="327050"/>
                </a:lnTo>
                <a:lnTo>
                  <a:pt x="377052" y="290742"/>
                </a:lnTo>
                <a:lnTo>
                  <a:pt x="198868" y="290742"/>
                </a:lnTo>
                <a:lnTo>
                  <a:pt x="164538" y="283787"/>
                </a:lnTo>
                <a:lnTo>
                  <a:pt x="136503" y="264821"/>
                </a:lnTo>
                <a:lnTo>
                  <a:pt x="117600" y="236690"/>
                </a:lnTo>
                <a:lnTo>
                  <a:pt x="110669" y="202241"/>
                </a:lnTo>
                <a:lnTo>
                  <a:pt x="115848" y="167432"/>
                </a:lnTo>
                <a:lnTo>
                  <a:pt x="131830" y="138318"/>
                </a:lnTo>
                <a:lnTo>
                  <a:pt x="159281" y="117905"/>
                </a:lnTo>
                <a:lnTo>
                  <a:pt x="198868" y="109202"/>
                </a:lnTo>
                <a:lnTo>
                  <a:pt x="374413" y="109202"/>
                </a:lnTo>
                <a:lnTo>
                  <a:pt x="353795" y="76374"/>
                </a:lnTo>
                <a:lnTo>
                  <a:pt x="322863" y="44899"/>
                </a:lnTo>
                <a:lnTo>
                  <a:pt x="285814" y="20816"/>
                </a:lnTo>
                <a:lnTo>
                  <a:pt x="243865" y="5419"/>
                </a:lnTo>
                <a:lnTo>
                  <a:pt x="198233" y="0"/>
                </a:lnTo>
                <a:close/>
              </a:path>
              <a:path w="398144" h="401955">
                <a:moveTo>
                  <a:pt x="374413" y="109202"/>
                </a:moveTo>
                <a:lnTo>
                  <a:pt x="198868" y="109202"/>
                </a:lnTo>
                <a:lnTo>
                  <a:pt x="233180" y="116039"/>
                </a:lnTo>
                <a:lnTo>
                  <a:pt x="261216" y="136659"/>
                </a:lnTo>
                <a:lnTo>
                  <a:pt x="280128" y="166810"/>
                </a:lnTo>
                <a:lnTo>
                  <a:pt x="287065" y="202241"/>
                </a:lnTo>
                <a:lnTo>
                  <a:pt x="280134" y="236690"/>
                </a:lnTo>
                <a:lnTo>
                  <a:pt x="261232" y="264821"/>
                </a:lnTo>
                <a:lnTo>
                  <a:pt x="233197" y="283787"/>
                </a:lnTo>
                <a:lnTo>
                  <a:pt x="198868" y="290742"/>
                </a:lnTo>
                <a:lnTo>
                  <a:pt x="377052" y="290742"/>
                </a:lnTo>
                <a:lnTo>
                  <a:pt x="377523" y="289999"/>
                </a:lnTo>
                <a:lnTo>
                  <a:pt x="392483" y="247997"/>
                </a:lnTo>
                <a:lnTo>
                  <a:pt x="397736" y="202241"/>
                </a:lnTo>
                <a:lnTo>
                  <a:pt x="392448" y="156338"/>
                </a:lnTo>
                <a:lnTo>
                  <a:pt x="377396" y="113951"/>
                </a:lnTo>
                <a:lnTo>
                  <a:pt x="374413" y="1092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2555406" y="861029"/>
            <a:ext cx="450850" cy="204470"/>
            <a:chOff x="2555406" y="861029"/>
            <a:chExt cx="450850" cy="20447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5406" y="978974"/>
              <a:ext cx="85904" cy="862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8536" y="861029"/>
              <a:ext cx="125169" cy="1981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9556" y="861255"/>
              <a:ext cx="186136" cy="199772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1289483" y="1637324"/>
            <a:ext cx="732790" cy="191770"/>
          </a:xfrm>
          <a:custGeom>
            <a:avLst/>
            <a:gdLst/>
            <a:ahLst/>
            <a:cxnLst/>
            <a:rect l="l" t="t" r="r" b="b"/>
            <a:pathLst>
              <a:path w="732789" h="191769">
                <a:moveTo>
                  <a:pt x="731133" y="0"/>
                </a:moveTo>
                <a:lnTo>
                  <a:pt x="670674" y="29483"/>
                </a:lnTo>
                <a:lnTo>
                  <a:pt x="508979" y="79309"/>
                </a:lnTo>
                <a:lnTo>
                  <a:pt x="275578" y="91539"/>
                </a:lnTo>
                <a:lnTo>
                  <a:pt x="0" y="8235"/>
                </a:lnTo>
                <a:lnTo>
                  <a:pt x="0" y="94579"/>
                </a:lnTo>
                <a:lnTo>
                  <a:pt x="28070" y="109719"/>
                </a:lnTo>
                <a:lnTo>
                  <a:pt x="104813" y="143027"/>
                </a:lnTo>
                <a:lnTo>
                  <a:pt x="219023" y="176335"/>
                </a:lnTo>
                <a:lnTo>
                  <a:pt x="359495" y="191475"/>
                </a:lnTo>
                <a:lnTo>
                  <a:pt x="502055" y="176635"/>
                </a:lnTo>
                <a:lnTo>
                  <a:pt x="620863" y="143987"/>
                </a:lnTo>
                <a:lnTo>
                  <a:pt x="702206" y="111339"/>
                </a:lnTo>
                <a:lnTo>
                  <a:pt x="732368" y="96499"/>
                </a:lnTo>
                <a:lnTo>
                  <a:pt x="7311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89870" y="2151379"/>
            <a:ext cx="670153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75690">
              <a:lnSpc>
                <a:spcPct val="100000"/>
              </a:lnSpc>
              <a:spcBef>
                <a:spcPts val="100"/>
              </a:spcBef>
            </a:pPr>
            <a:r>
              <a:rPr lang="ru-RU" sz="4800" spc="-10" dirty="0" smtClean="0">
                <a:solidFill>
                  <a:srgbClr val="FFFFFF"/>
                </a:solidFill>
              </a:rPr>
              <a:t>Екатерина Родина</a:t>
            </a:r>
            <a:endParaRPr sz="4800" dirty="0"/>
          </a:p>
        </p:txBody>
      </p:sp>
      <p:sp>
        <p:nvSpPr>
          <p:cNvPr id="14" name="object 14"/>
          <p:cNvSpPr txBox="1"/>
          <p:nvPr/>
        </p:nvSpPr>
        <p:spPr>
          <a:xfrm>
            <a:off x="689870" y="3320065"/>
            <a:ext cx="6853930" cy="2962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lang="ru-RU" sz="20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Руководитель Псковского регионального отделения ВОД «Волонтеры Победы»</a:t>
            </a:r>
          </a:p>
          <a:p>
            <a:pPr marL="12700">
              <a:lnSpc>
                <a:spcPts val="2090"/>
              </a:lnSpc>
            </a:pPr>
            <a:endParaRPr lang="ru-RU" sz="2000" dirty="0" smtClean="0">
              <a:solidFill>
                <a:srgbClr val="FFFFFF"/>
              </a:solidFill>
              <a:latin typeface="Microsoft Sans Serif"/>
              <a:cs typeface="Microsoft Sans Serif"/>
            </a:endParaRPr>
          </a:p>
          <a:p>
            <a:pPr marL="12700">
              <a:lnSpc>
                <a:spcPts val="2090"/>
              </a:lnSpc>
            </a:pPr>
            <a:r>
              <a:rPr lang="ru-RU" sz="20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Победитель конкурсов </a:t>
            </a:r>
            <a:r>
              <a:rPr lang="ru-RU" sz="2000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Росмолодёжь.Гранты</a:t>
            </a:r>
            <a:r>
              <a:rPr lang="ru-RU" sz="20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, Фонда президентских грантов и др.</a:t>
            </a:r>
            <a:endParaRPr lang="ru-RU" sz="2000" dirty="0">
              <a:solidFill>
                <a:srgbClr val="FFFFFF"/>
              </a:solidFill>
              <a:latin typeface="Microsoft Sans Serif"/>
              <a:cs typeface="Microsoft Sans Serif"/>
            </a:endParaRPr>
          </a:p>
          <a:p>
            <a:pPr marL="12700">
              <a:lnSpc>
                <a:spcPts val="2090"/>
              </a:lnSpc>
            </a:pPr>
            <a:endParaRPr lang="ru-RU" sz="2000" dirty="0">
              <a:solidFill>
                <a:srgbClr val="FFFFFF"/>
              </a:solidFill>
              <a:latin typeface="Microsoft Sans Serif"/>
              <a:cs typeface="Microsoft Sans Serif"/>
            </a:endParaRPr>
          </a:p>
          <a:p>
            <a:pPr marL="12700">
              <a:lnSpc>
                <a:spcPts val="2090"/>
              </a:lnSpc>
            </a:pPr>
            <a:r>
              <a:rPr lang="ru-RU" sz="20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Победитель конкурса «Доброволец России» (2019)</a:t>
            </a:r>
          </a:p>
          <a:p>
            <a:pPr marL="12700">
              <a:lnSpc>
                <a:spcPts val="2090"/>
              </a:lnSpc>
            </a:pPr>
            <a:endParaRPr lang="ru-RU" sz="2000" dirty="0">
              <a:solidFill>
                <a:srgbClr val="FFFFFF"/>
              </a:solidFill>
              <a:latin typeface="Microsoft Sans Serif"/>
              <a:cs typeface="Microsoft Sans Serif"/>
            </a:endParaRPr>
          </a:p>
          <a:p>
            <a:pPr marL="12700">
              <a:lnSpc>
                <a:spcPts val="2090"/>
              </a:lnSpc>
            </a:pPr>
            <a:r>
              <a:rPr lang="ru-RU" sz="2000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Амбассадор</a:t>
            </a:r>
            <a:r>
              <a:rPr lang="ru-RU" sz="20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ru-RU" sz="2000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Росмолодёжь.Гранты</a:t>
            </a:r>
            <a:r>
              <a:rPr lang="ru-RU" sz="20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 (2023)</a:t>
            </a:r>
          </a:p>
          <a:p>
            <a:pPr marL="12700">
              <a:lnSpc>
                <a:spcPts val="2090"/>
              </a:lnSpc>
            </a:pPr>
            <a:endParaRPr lang="ru-RU" sz="1800" dirty="0" smtClean="0">
              <a:solidFill>
                <a:srgbClr val="FFFFFF"/>
              </a:solidFill>
              <a:latin typeface="Microsoft Sans Serif"/>
              <a:cs typeface="Microsoft Sans Serif"/>
            </a:endParaRPr>
          </a:p>
          <a:p>
            <a:pPr marL="12700">
              <a:lnSpc>
                <a:spcPts val="2090"/>
              </a:lnSpc>
            </a:pPr>
            <a:endParaRPr lang="ru-RU" dirty="0">
              <a:solidFill>
                <a:srgbClr val="FFFFFF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203" y="1829094"/>
            <a:ext cx="3077718" cy="41146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EF93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1680" y="1180490"/>
            <a:ext cx="890905" cy="478790"/>
          </a:xfrm>
          <a:custGeom>
            <a:avLst/>
            <a:gdLst/>
            <a:ahLst/>
            <a:cxnLst/>
            <a:rect l="l" t="t" r="r" b="b"/>
            <a:pathLst>
              <a:path w="890905" h="478789">
                <a:moveTo>
                  <a:pt x="457746" y="477520"/>
                </a:moveTo>
                <a:lnTo>
                  <a:pt x="454456" y="385191"/>
                </a:lnTo>
                <a:lnTo>
                  <a:pt x="453669" y="292138"/>
                </a:lnTo>
                <a:lnTo>
                  <a:pt x="389369" y="292138"/>
                </a:lnTo>
                <a:lnTo>
                  <a:pt x="389369" y="101701"/>
                </a:lnTo>
                <a:lnTo>
                  <a:pt x="389369" y="8636"/>
                </a:lnTo>
                <a:lnTo>
                  <a:pt x="284911" y="8636"/>
                </a:lnTo>
                <a:lnTo>
                  <a:pt x="284911" y="101701"/>
                </a:lnTo>
                <a:lnTo>
                  <a:pt x="284911" y="292138"/>
                </a:lnTo>
                <a:lnTo>
                  <a:pt x="154165" y="292138"/>
                </a:lnTo>
                <a:lnTo>
                  <a:pt x="156819" y="286562"/>
                </a:lnTo>
                <a:lnTo>
                  <a:pt x="162648" y="270192"/>
                </a:lnTo>
                <a:lnTo>
                  <a:pt x="168478" y="243573"/>
                </a:lnTo>
                <a:lnTo>
                  <a:pt x="171132" y="207238"/>
                </a:lnTo>
                <a:lnTo>
                  <a:pt x="171132" y="101701"/>
                </a:lnTo>
                <a:lnTo>
                  <a:pt x="284911" y="101701"/>
                </a:lnTo>
                <a:lnTo>
                  <a:pt x="284911" y="8636"/>
                </a:lnTo>
                <a:lnTo>
                  <a:pt x="66687" y="8636"/>
                </a:lnTo>
                <a:lnTo>
                  <a:pt x="66687" y="207238"/>
                </a:lnTo>
                <a:lnTo>
                  <a:pt x="66205" y="217868"/>
                </a:lnTo>
                <a:lnTo>
                  <a:pt x="61417" y="242671"/>
                </a:lnTo>
                <a:lnTo>
                  <a:pt x="47320" y="270979"/>
                </a:lnTo>
                <a:lnTo>
                  <a:pt x="18884" y="292138"/>
                </a:lnTo>
                <a:lnTo>
                  <a:pt x="0" y="292138"/>
                </a:lnTo>
                <a:lnTo>
                  <a:pt x="0" y="478256"/>
                </a:lnTo>
                <a:lnTo>
                  <a:pt x="98958" y="478256"/>
                </a:lnTo>
                <a:lnTo>
                  <a:pt x="98958" y="385191"/>
                </a:lnTo>
                <a:lnTo>
                  <a:pt x="354723" y="385191"/>
                </a:lnTo>
                <a:lnTo>
                  <a:pt x="354723" y="478256"/>
                </a:lnTo>
                <a:lnTo>
                  <a:pt x="457746" y="477520"/>
                </a:lnTo>
                <a:close/>
              </a:path>
              <a:path w="890905" h="478789">
                <a:moveTo>
                  <a:pt x="890358" y="199555"/>
                </a:moveTo>
                <a:lnTo>
                  <a:pt x="884847" y="150126"/>
                </a:lnTo>
                <a:lnTo>
                  <a:pt x="871296" y="111061"/>
                </a:lnTo>
                <a:lnTo>
                  <a:pt x="869784" y="106692"/>
                </a:lnTo>
                <a:lnTo>
                  <a:pt x="846315" y="69850"/>
                </a:lnTo>
                <a:lnTo>
                  <a:pt x="815606" y="40170"/>
                </a:lnTo>
                <a:lnTo>
                  <a:pt x="779691" y="18783"/>
                </a:lnTo>
                <a:lnTo>
                  <a:pt x="779691" y="199555"/>
                </a:lnTo>
                <a:lnTo>
                  <a:pt x="772756" y="234010"/>
                </a:lnTo>
                <a:lnTo>
                  <a:pt x="753859" y="262128"/>
                </a:lnTo>
                <a:lnTo>
                  <a:pt x="725817" y="281101"/>
                </a:lnTo>
                <a:lnTo>
                  <a:pt x="691489" y="288048"/>
                </a:lnTo>
                <a:lnTo>
                  <a:pt x="657161" y="281101"/>
                </a:lnTo>
                <a:lnTo>
                  <a:pt x="629119" y="262128"/>
                </a:lnTo>
                <a:lnTo>
                  <a:pt x="610222" y="234010"/>
                </a:lnTo>
                <a:lnTo>
                  <a:pt x="603288" y="199555"/>
                </a:lnTo>
                <a:lnTo>
                  <a:pt x="610222" y="165112"/>
                </a:lnTo>
                <a:lnTo>
                  <a:pt x="629119" y="136982"/>
                </a:lnTo>
                <a:lnTo>
                  <a:pt x="657161" y="118008"/>
                </a:lnTo>
                <a:lnTo>
                  <a:pt x="691489" y="111061"/>
                </a:lnTo>
                <a:lnTo>
                  <a:pt x="725817" y="118008"/>
                </a:lnTo>
                <a:lnTo>
                  <a:pt x="753859" y="136982"/>
                </a:lnTo>
                <a:lnTo>
                  <a:pt x="772756" y="165112"/>
                </a:lnTo>
                <a:lnTo>
                  <a:pt x="779691" y="199555"/>
                </a:lnTo>
                <a:lnTo>
                  <a:pt x="779691" y="18783"/>
                </a:lnTo>
                <a:lnTo>
                  <a:pt x="778802" y="18249"/>
                </a:lnTo>
                <a:lnTo>
                  <a:pt x="737044" y="4660"/>
                </a:lnTo>
                <a:lnTo>
                  <a:pt x="691489" y="0"/>
                </a:lnTo>
                <a:lnTo>
                  <a:pt x="645883" y="5270"/>
                </a:lnTo>
                <a:lnTo>
                  <a:pt x="604024" y="20281"/>
                </a:lnTo>
                <a:lnTo>
                  <a:pt x="567105" y="43840"/>
                </a:lnTo>
                <a:lnTo>
                  <a:pt x="536308" y="74752"/>
                </a:lnTo>
                <a:lnTo>
                  <a:pt x="512826" y="111798"/>
                </a:lnTo>
                <a:lnTo>
                  <a:pt x="497865" y="153797"/>
                </a:lnTo>
                <a:lnTo>
                  <a:pt x="492620" y="199555"/>
                </a:lnTo>
                <a:lnTo>
                  <a:pt x="497865" y="245313"/>
                </a:lnTo>
                <a:lnTo>
                  <a:pt x="512826" y="287312"/>
                </a:lnTo>
                <a:lnTo>
                  <a:pt x="536308" y="324358"/>
                </a:lnTo>
                <a:lnTo>
                  <a:pt x="567105" y="355269"/>
                </a:lnTo>
                <a:lnTo>
                  <a:pt x="604024" y="378815"/>
                </a:lnTo>
                <a:lnTo>
                  <a:pt x="645883" y="393827"/>
                </a:lnTo>
                <a:lnTo>
                  <a:pt x="691489" y="399097"/>
                </a:lnTo>
                <a:lnTo>
                  <a:pt x="737133" y="393827"/>
                </a:lnTo>
                <a:lnTo>
                  <a:pt x="779081" y="378815"/>
                </a:lnTo>
                <a:lnTo>
                  <a:pt x="816102" y="355269"/>
                </a:lnTo>
                <a:lnTo>
                  <a:pt x="846988" y="324358"/>
                </a:lnTo>
                <a:lnTo>
                  <a:pt x="870000" y="288048"/>
                </a:lnTo>
                <a:lnTo>
                  <a:pt x="870470" y="287312"/>
                </a:lnTo>
                <a:lnTo>
                  <a:pt x="885342" y="245313"/>
                </a:lnTo>
                <a:lnTo>
                  <a:pt x="890358" y="1995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81858" y="993425"/>
            <a:ext cx="410209" cy="585470"/>
          </a:xfrm>
          <a:custGeom>
            <a:avLst/>
            <a:gdLst/>
            <a:ahLst/>
            <a:cxnLst/>
            <a:rect l="l" t="t" r="r" b="b"/>
            <a:pathLst>
              <a:path w="410210" h="585469">
                <a:moveTo>
                  <a:pt x="377069" y="0"/>
                </a:moveTo>
                <a:lnTo>
                  <a:pt x="316522" y="12378"/>
                </a:lnTo>
                <a:lnTo>
                  <a:pt x="259515" y="25280"/>
                </a:lnTo>
                <a:lnTo>
                  <a:pt x="206742" y="39805"/>
                </a:lnTo>
                <a:lnTo>
                  <a:pt x="158897" y="57054"/>
                </a:lnTo>
                <a:lnTo>
                  <a:pt x="116673" y="78128"/>
                </a:lnTo>
                <a:lnTo>
                  <a:pt x="80765" y="104126"/>
                </a:lnTo>
                <a:lnTo>
                  <a:pt x="51867" y="136150"/>
                </a:lnTo>
                <a:lnTo>
                  <a:pt x="30673" y="175299"/>
                </a:lnTo>
                <a:lnTo>
                  <a:pt x="8009" y="251881"/>
                </a:lnTo>
                <a:lnTo>
                  <a:pt x="975" y="298381"/>
                </a:lnTo>
                <a:lnTo>
                  <a:pt x="0" y="346222"/>
                </a:lnTo>
                <a:lnTo>
                  <a:pt x="5145" y="396549"/>
                </a:lnTo>
                <a:lnTo>
                  <a:pt x="14895" y="442425"/>
                </a:lnTo>
                <a:lnTo>
                  <a:pt x="30155" y="483153"/>
                </a:lnTo>
                <a:lnTo>
                  <a:pt x="51829" y="518036"/>
                </a:lnTo>
                <a:lnTo>
                  <a:pt x="80822" y="546380"/>
                </a:lnTo>
                <a:lnTo>
                  <a:pt x="118037" y="567487"/>
                </a:lnTo>
                <a:lnTo>
                  <a:pt x="164381" y="580662"/>
                </a:lnTo>
                <a:lnTo>
                  <a:pt x="220757" y="585208"/>
                </a:lnTo>
                <a:lnTo>
                  <a:pt x="271080" y="578508"/>
                </a:lnTo>
                <a:lnTo>
                  <a:pt x="316299" y="559601"/>
                </a:lnTo>
                <a:lnTo>
                  <a:pt x="354612" y="530274"/>
                </a:lnTo>
                <a:lnTo>
                  <a:pt x="384212" y="492315"/>
                </a:lnTo>
                <a:lnTo>
                  <a:pt x="391540" y="475112"/>
                </a:lnTo>
                <a:lnTo>
                  <a:pt x="209167" y="475112"/>
                </a:lnTo>
                <a:lnTo>
                  <a:pt x="176744" y="468544"/>
                </a:lnTo>
                <a:lnTo>
                  <a:pt x="150266" y="450632"/>
                </a:lnTo>
                <a:lnTo>
                  <a:pt x="132414" y="424064"/>
                </a:lnTo>
                <a:lnTo>
                  <a:pt x="125868" y="391530"/>
                </a:lnTo>
                <a:lnTo>
                  <a:pt x="132414" y="358996"/>
                </a:lnTo>
                <a:lnTo>
                  <a:pt x="150266" y="332429"/>
                </a:lnTo>
                <a:lnTo>
                  <a:pt x="176744" y="314517"/>
                </a:lnTo>
                <a:lnTo>
                  <a:pt x="209167" y="307949"/>
                </a:lnTo>
                <a:lnTo>
                  <a:pt x="386325" y="307949"/>
                </a:lnTo>
                <a:lnTo>
                  <a:pt x="384212" y="302988"/>
                </a:lnTo>
                <a:lnTo>
                  <a:pt x="354612" y="265027"/>
                </a:lnTo>
                <a:lnTo>
                  <a:pt x="316299" y="235698"/>
                </a:lnTo>
                <a:lnTo>
                  <a:pt x="305006" y="230976"/>
                </a:lnTo>
                <a:lnTo>
                  <a:pt x="133874" y="230976"/>
                </a:lnTo>
                <a:lnTo>
                  <a:pt x="152639" y="190739"/>
                </a:lnTo>
                <a:lnTo>
                  <a:pt x="184756" y="164002"/>
                </a:lnTo>
                <a:lnTo>
                  <a:pt x="215112" y="149141"/>
                </a:lnTo>
                <a:lnTo>
                  <a:pt x="228591" y="144546"/>
                </a:lnTo>
                <a:lnTo>
                  <a:pt x="377069" y="109363"/>
                </a:lnTo>
                <a:lnTo>
                  <a:pt x="377069" y="0"/>
                </a:lnTo>
                <a:close/>
              </a:path>
              <a:path w="410210" h="585469">
                <a:moveTo>
                  <a:pt x="386325" y="307949"/>
                </a:moveTo>
                <a:lnTo>
                  <a:pt x="209167" y="307949"/>
                </a:lnTo>
                <a:lnTo>
                  <a:pt x="241587" y="314517"/>
                </a:lnTo>
                <a:lnTo>
                  <a:pt x="268063" y="332429"/>
                </a:lnTo>
                <a:lnTo>
                  <a:pt x="285914" y="358996"/>
                </a:lnTo>
                <a:lnTo>
                  <a:pt x="292460" y="391530"/>
                </a:lnTo>
                <a:lnTo>
                  <a:pt x="285914" y="424064"/>
                </a:lnTo>
                <a:lnTo>
                  <a:pt x="268063" y="450632"/>
                </a:lnTo>
                <a:lnTo>
                  <a:pt x="241587" y="468544"/>
                </a:lnTo>
                <a:lnTo>
                  <a:pt x="209167" y="475112"/>
                </a:lnTo>
                <a:lnTo>
                  <a:pt x="391540" y="475112"/>
                </a:lnTo>
                <a:lnTo>
                  <a:pt x="403296" y="447512"/>
                </a:lnTo>
                <a:lnTo>
                  <a:pt x="410058" y="397654"/>
                </a:lnTo>
                <a:lnTo>
                  <a:pt x="403296" y="347793"/>
                </a:lnTo>
                <a:lnTo>
                  <a:pt x="386325" y="307949"/>
                </a:lnTo>
                <a:close/>
              </a:path>
              <a:path w="410210" h="585469">
                <a:moveTo>
                  <a:pt x="220757" y="210089"/>
                </a:moveTo>
                <a:lnTo>
                  <a:pt x="197626" y="211477"/>
                </a:lnTo>
                <a:lnTo>
                  <a:pt x="175327" y="215530"/>
                </a:lnTo>
                <a:lnTo>
                  <a:pt x="154022" y="222085"/>
                </a:lnTo>
                <a:lnTo>
                  <a:pt x="133874" y="230976"/>
                </a:lnTo>
                <a:lnTo>
                  <a:pt x="305006" y="230976"/>
                </a:lnTo>
                <a:lnTo>
                  <a:pt x="271080" y="216789"/>
                </a:lnTo>
                <a:lnTo>
                  <a:pt x="220757" y="2100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66272" y="1185541"/>
            <a:ext cx="384175" cy="548640"/>
          </a:xfrm>
          <a:custGeom>
            <a:avLst/>
            <a:gdLst/>
            <a:ahLst/>
            <a:cxnLst/>
            <a:rect l="l" t="t" r="r" b="b"/>
            <a:pathLst>
              <a:path w="384175" h="548639">
                <a:moveTo>
                  <a:pt x="112312" y="3580"/>
                </a:moveTo>
                <a:lnTo>
                  <a:pt x="0" y="3580"/>
                </a:lnTo>
                <a:lnTo>
                  <a:pt x="0" y="548031"/>
                </a:lnTo>
                <a:lnTo>
                  <a:pt x="112312" y="548031"/>
                </a:lnTo>
                <a:lnTo>
                  <a:pt x="112312" y="354670"/>
                </a:lnTo>
                <a:lnTo>
                  <a:pt x="312794" y="354670"/>
                </a:lnTo>
                <a:lnTo>
                  <a:pt x="333997" y="335738"/>
                </a:lnTo>
                <a:lnTo>
                  <a:pt x="360607" y="295934"/>
                </a:lnTo>
                <a:lnTo>
                  <a:pt x="365331" y="282996"/>
                </a:lnTo>
                <a:lnTo>
                  <a:pt x="190159" y="282996"/>
                </a:lnTo>
                <a:lnTo>
                  <a:pt x="157995" y="276040"/>
                </a:lnTo>
                <a:lnTo>
                  <a:pt x="132081" y="255950"/>
                </a:lnTo>
                <a:lnTo>
                  <a:pt x="114792" y="226206"/>
                </a:lnTo>
                <a:lnTo>
                  <a:pt x="108502" y="190286"/>
                </a:lnTo>
                <a:lnTo>
                  <a:pt x="114902" y="155564"/>
                </a:lnTo>
                <a:lnTo>
                  <a:pt x="132433" y="128378"/>
                </a:lnTo>
                <a:lnTo>
                  <a:pt x="158588" y="110654"/>
                </a:lnTo>
                <a:lnTo>
                  <a:pt x="190863" y="104317"/>
                </a:lnTo>
                <a:lnTo>
                  <a:pt x="363130" y="104317"/>
                </a:lnTo>
                <a:lnTo>
                  <a:pt x="360607" y="97408"/>
                </a:lnTo>
                <a:lnTo>
                  <a:pt x="333997" y="57604"/>
                </a:lnTo>
                <a:lnTo>
                  <a:pt x="312785" y="38665"/>
                </a:lnTo>
                <a:lnTo>
                  <a:pt x="112312" y="38665"/>
                </a:lnTo>
                <a:lnTo>
                  <a:pt x="112312" y="3580"/>
                </a:lnTo>
                <a:close/>
              </a:path>
              <a:path w="384175" h="548639">
                <a:moveTo>
                  <a:pt x="312794" y="354670"/>
                </a:moveTo>
                <a:lnTo>
                  <a:pt x="112312" y="354670"/>
                </a:lnTo>
                <a:lnTo>
                  <a:pt x="134751" y="370962"/>
                </a:lnTo>
                <a:lnTo>
                  <a:pt x="159362" y="383116"/>
                </a:lnTo>
                <a:lnTo>
                  <a:pt x="185785" y="390715"/>
                </a:lnTo>
                <a:lnTo>
                  <a:pt x="213657" y="393341"/>
                </a:lnTo>
                <a:lnTo>
                  <a:pt x="258901" y="386316"/>
                </a:lnTo>
                <a:lnTo>
                  <a:pt x="299555" y="366490"/>
                </a:lnTo>
                <a:lnTo>
                  <a:pt x="312794" y="354670"/>
                </a:lnTo>
                <a:close/>
              </a:path>
              <a:path w="384175" h="548639">
                <a:moveTo>
                  <a:pt x="363130" y="104317"/>
                </a:moveTo>
                <a:lnTo>
                  <a:pt x="190863" y="104317"/>
                </a:lnTo>
                <a:lnTo>
                  <a:pt x="223175" y="110862"/>
                </a:lnTo>
                <a:lnTo>
                  <a:pt x="249409" y="129047"/>
                </a:lnTo>
                <a:lnTo>
                  <a:pt x="267017" y="156693"/>
                </a:lnTo>
                <a:lnTo>
                  <a:pt x="273452" y="191625"/>
                </a:lnTo>
                <a:lnTo>
                  <a:pt x="267921" y="227023"/>
                </a:lnTo>
                <a:lnTo>
                  <a:pt x="251761" y="255787"/>
                </a:lnTo>
                <a:lnTo>
                  <a:pt x="225623" y="275312"/>
                </a:lnTo>
                <a:lnTo>
                  <a:pt x="190159" y="282996"/>
                </a:lnTo>
                <a:lnTo>
                  <a:pt x="365331" y="282996"/>
                </a:lnTo>
                <a:lnTo>
                  <a:pt x="377762" y="248954"/>
                </a:lnTo>
                <a:lnTo>
                  <a:pt x="383840" y="196670"/>
                </a:lnTo>
                <a:lnTo>
                  <a:pt x="377762" y="144389"/>
                </a:lnTo>
                <a:lnTo>
                  <a:pt x="363130" y="104317"/>
                </a:lnTo>
                <a:close/>
              </a:path>
              <a:path w="384175" h="548639">
                <a:moveTo>
                  <a:pt x="213657" y="0"/>
                </a:moveTo>
                <a:lnTo>
                  <a:pt x="185785" y="2624"/>
                </a:lnTo>
                <a:lnTo>
                  <a:pt x="159362" y="10221"/>
                </a:lnTo>
                <a:lnTo>
                  <a:pt x="134751" y="22374"/>
                </a:lnTo>
                <a:lnTo>
                  <a:pt x="112312" y="38665"/>
                </a:lnTo>
                <a:lnTo>
                  <a:pt x="312785" y="38665"/>
                </a:lnTo>
                <a:lnTo>
                  <a:pt x="299555" y="26851"/>
                </a:lnTo>
                <a:lnTo>
                  <a:pt x="258901" y="7025"/>
                </a:lnTo>
                <a:lnTo>
                  <a:pt x="2136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07957" y="1177797"/>
            <a:ext cx="398145" cy="401955"/>
          </a:xfrm>
          <a:custGeom>
            <a:avLst/>
            <a:gdLst/>
            <a:ahLst/>
            <a:cxnLst/>
            <a:rect l="l" t="t" r="r" b="b"/>
            <a:pathLst>
              <a:path w="398144" h="401955">
                <a:moveTo>
                  <a:pt x="198233" y="0"/>
                </a:moveTo>
                <a:lnTo>
                  <a:pt x="152669" y="5419"/>
                </a:lnTo>
                <a:lnTo>
                  <a:pt x="110901" y="20816"/>
                </a:lnTo>
                <a:lnTo>
                  <a:pt x="74100" y="44899"/>
                </a:lnTo>
                <a:lnTo>
                  <a:pt x="43438" y="76374"/>
                </a:lnTo>
                <a:lnTo>
                  <a:pt x="20087" y="113951"/>
                </a:lnTo>
                <a:lnTo>
                  <a:pt x="5216" y="156338"/>
                </a:lnTo>
                <a:lnTo>
                  <a:pt x="0" y="202241"/>
                </a:lnTo>
                <a:lnTo>
                  <a:pt x="5252" y="247997"/>
                </a:lnTo>
                <a:lnTo>
                  <a:pt x="20212" y="289999"/>
                </a:lnTo>
                <a:lnTo>
                  <a:pt x="43688" y="327050"/>
                </a:lnTo>
                <a:lnTo>
                  <a:pt x="74485" y="357952"/>
                </a:lnTo>
                <a:lnTo>
                  <a:pt x="111409" y="381508"/>
                </a:lnTo>
                <a:lnTo>
                  <a:pt x="153268" y="396519"/>
                </a:lnTo>
                <a:lnTo>
                  <a:pt x="198868" y="401789"/>
                </a:lnTo>
                <a:lnTo>
                  <a:pt x="244467" y="396519"/>
                </a:lnTo>
                <a:lnTo>
                  <a:pt x="286325" y="381508"/>
                </a:lnTo>
                <a:lnTo>
                  <a:pt x="323250" y="357952"/>
                </a:lnTo>
                <a:lnTo>
                  <a:pt x="354047" y="327050"/>
                </a:lnTo>
                <a:lnTo>
                  <a:pt x="377052" y="290742"/>
                </a:lnTo>
                <a:lnTo>
                  <a:pt x="198868" y="290742"/>
                </a:lnTo>
                <a:lnTo>
                  <a:pt x="164538" y="283787"/>
                </a:lnTo>
                <a:lnTo>
                  <a:pt x="136503" y="264821"/>
                </a:lnTo>
                <a:lnTo>
                  <a:pt x="117600" y="236690"/>
                </a:lnTo>
                <a:lnTo>
                  <a:pt x="110669" y="202241"/>
                </a:lnTo>
                <a:lnTo>
                  <a:pt x="115848" y="167432"/>
                </a:lnTo>
                <a:lnTo>
                  <a:pt x="131830" y="138318"/>
                </a:lnTo>
                <a:lnTo>
                  <a:pt x="159281" y="117905"/>
                </a:lnTo>
                <a:lnTo>
                  <a:pt x="198868" y="109202"/>
                </a:lnTo>
                <a:lnTo>
                  <a:pt x="374413" y="109202"/>
                </a:lnTo>
                <a:lnTo>
                  <a:pt x="353795" y="76374"/>
                </a:lnTo>
                <a:lnTo>
                  <a:pt x="322863" y="44899"/>
                </a:lnTo>
                <a:lnTo>
                  <a:pt x="285814" y="20816"/>
                </a:lnTo>
                <a:lnTo>
                  <a:pt x="243865" y="5419"/>
                </a:lnTo>
                <a:lnTo>
                  <a:pt x="198233" y="0"/>
                </a:lnTo>
                <a:close/>
              </a:path>
              <a:path w="398144" h="401955">
                <a:moveTo>
                  <a:pt x="374413" y="109202"/>
                </a:moveTo>
                <a:lnTo>
                  <a:pt x="198868" y="109202"/>
                </a:lnTo>
                <a:lnTo>
                  <a:pt x="233180" y="116039"/>
                </a:lnTo>
                <a:lnTo>
                  <a:pt x="261216" y="136659"/>
                </a:lnTo>
                <a:lnTo>
                  <a:pt x="280128" y="166810"/>
                </a:lnTo>
                <a:lnTo>
                  <a:pt x="287065" y="202241"/>
                </a:lnTo>
                <a:lnTo>
                  <a:pt x="280134" y="236690"/>
                </a:lnTo>
                <a:lnTo>
                  <a:pt x="261232" y="264821"/>
                </a:lnTo>
                <a:lnTo>
                  <a:pt x="233197" y="283787"/>
                </a:lnTo>
                <a:lnTo>
                  <a:pt x="198868" y="290742"/>
                </a:lnTo>
                <a:lnTo>
                  <a:pt x="377052" y="290742"/>
                </a:lnTo>
                <a:lnTo>
                  <a:pt x="377523" y="289999"/>
                </a:lnTo>
                <a:lnTo>
                  <a:pt x="392483" y="247997"/>
                </a:lnTo>
                <a:lnTo>
                  <a:pt x="397736" y="202241"/>
                </a:lnTo>
                <a:lnTo>
                  <a:pt x="392448" y="156338"/>
                </a:lnTo>
                <a:lnTo>
                  <a:pt x="377396" y="113951"/>
                </a:lnTo>
                <a:lnTo>
                  <a:pt x="374413" y="1092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2555406" y="861029"/>
            <a:ext cx="450850" cy="204470"/>
            <a:chOff x="2555406" y="861029"/>
            <a:chExt cx="450850" cy="20447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5406" y="978974"/>
              <a:ext cx="85904" cy="862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8536" y="861029"/>
              <a:ext cx="125169" cy="1981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9556" y="861255"/>
              <a:ext cx="186136" cy="199772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1289483" y="1637324"/>
            <a:ext cx="732790" cy="191770"/>
          </a:xfrm>
          <a:custGeom>
            <a:avLst/>
            <a:gdLst/>
            <a:ahLst/>
            <a:cxnLst/>
            <a:rect l="l" t="t" r="r" b="b"/>
            <a:pathLst>
              <a:path w="732789" h="191769">
                <a:moveTo>
                  <a:pt x="731133" y="0"/>
                </a:moveTo>
                <a:lnTo>
                  <a:pt x="670674" y="29483"/>
                </a:lnTo>
                <a:lnTo>
                  <a:pt x="508979" y="79309"/>
                </a:lnTo>
                <a:lnTo>
                  <a:pt x="275578" y="91539"/>
                </a:lnTo>
                <a:lnTo>
                  <a:pt x="0" y="8235"/>
                </a:lnTo>
                <a:lnTo>
                  <a:pt x="0" y="94579"/>
                </a:lnTo>
                <a:lnTo>
                  <a:pt x="28070" y="109719"/>
                </a:lnTo>
                <a:lnTo>
                  <a:pt x="104813" y="143027"/>
                </a:lnTo>
                <a:lnTo>
                  <a:pt x="219023" y="176335"/>
                </a:lnTo>
                <a:lnTo>
                  <a:pt x="359495" y="191475"/>
                </a:lnTo>
                <a:lnTo>
                  <a:pt x="502055" y="176635"/>
                </a:lnTo>
                <a:lnTo>
                  <a:pt x="620863" y="143987"/>
                </a:lnTo>
                <a:lnTo>
                  <a:pt x="702206" y="111339"/>
                </a:lnTo>
                <a:lnTo>
                  <a:pt x="732368" y="96499"/>
                </a:lnTo>
                <a:lnTo>
                  <a:pt x="7311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92150" y="2602484"/>
            <a:ext cx="703453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6000" dirty="0" smtClean="0">
                <a:solidFill>
                  <a:srgbClr val="FFFFFF"/>
                </a:solidFill>
              </a:rPr>
              <a:t>В поисках</a:t>
            </a:r>
            <a:br>
              <a:rPr lang="ru-RU" sz="6000" dirty="0" smtClean="0">
                <a:solidFill>
                  <a:srgbClr val="FFFFFF"/>
                </a:solidFill>
              </a:rPr>
            </a:br>
            <a:r>
              <a:rPr lang="ru-RU" sz="6000" dirty="0" smtClean="0">
                <a:solidFill>
                  <a:srgbClr val="FFFFFF"/>
                </a:solidFill>
              </a:rPr>
              <a:t>логики</a:t>
            </a:r>
            <a:endParaRPr sz="6000" dirty="0"/>
          </a:p>
        </p:txBody>
      </p:sp>
      <p:sp>
        <p:nvSpPr>
          <p:cNvPr id="13" name="object 13"/>
          <p:cNvSpPr txBox="1"/>
          <p:nvPr/>
        </p:nvSpPr>
        <p:spPr>
          <a:xfrm>
            <a:off x="755650" y="5733098"/>
            <a:ext cx="833310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lang="ru-RU" sz="20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Откуда что берётся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1" b="18334"/>
          <a:stretch/>
        </p:blipFill>
        <p:spPr>
          <a:xfrm>
            <a:off x="5904230" y="1828800"/>
            <a:ext cx="5029200" cy="350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47675" cy="6858000"/>
            <a:chOff x="0" y="0"/>
            <a:chExt cx="44767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47675" cy="6858000"/>
            </a:xfrm>
            <a:custGeom>
              <a:avLst/>
              <a:gdLst/>
              <a:ahLst/>
              <a:cxnLst/>
              <a:rect l="l" t="t" r="r" b="b"/>
              <a:pathLst>
                <a:path w="447675" h="6858000">
                  <a:moveTo>
                    <a:pt x="0" y="6858000"/>
                  </a:moveTo>
                  <a:lnTo>
                    <a:pt x="0" y="0"/>
                  </a:lnTo>
                  <a:lnTo>
                    <a:pt x="447306" y="0"/>
                  </a:lnTo>
                  <a:lnTo>
                    <a:pt x="447306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EF9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39" y="246761"/>
              <a:ext cx="273747" cy="267177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413240" y="1078043"/>
            <a:ext cx="801370" cy="801370"/>
          </a:xfrm>
          <a:custGeom>
            <a:avLst/>
            <a:gdLst/>
            <a:ahLst/>
            <a:cxnLst/>
            <a:rect l="l" t="t" r="r" b="b"/>
            <a:pathLst>
              <a:path w="801369" h="801369">
                <a:moveTo>
                  <a:pt x="400395" y="0"/>
                </a:moveTo>
                <a:lnTo>
                  <a:pt x="353700" y="2693"/>
                </a:lnTo>
                <a:lnTo>
                  <a:pt x="308588" y="10574"/>
                </a:lnTo>
                <a:lnTo>
                  <a:pt x="265358" y="23342"/>
                </a:lnTo>
                <a:lnTo>
                  <a:pt x="224311" y="40696"/>
                </a:lnTo>
                <a:lnTo>
                  <a:pt x="185748" y="62337"/>
                </a:lnTo>
                <a:lnTo>
                  <a:pt x="149968" y="87962"/>
                </a:lnTo>
                <a:lnTo>
                  <a:pt x="117273" y="117273"/>
                </a:lnTo>
                <a:lnTo>
                  <a:pt x="87962" y="149969"/>
                </a:lnTo>
                <a:lnTo>
                  <a:pt x="62336" y="185749"/>
                </a:lnTo>
                <a:lnTo>
                  <a:pt x="40696" y="224312"/>
                </a:lnTo>
                <a:lnTo>
                  <a:pt x="23342" y="265359"/>
                </a:lnTo>
                <a:lnTo>
                  <a:pt x="10574" y="308589"/>
                </a:lnTo>
                <a:lnTo>
                  <a:pt x="2693" y="353702"/>
                </a:lnTo>
                <a:lnTo>
                  <a:pt x="0" y="400396"/>
                </a:lnTo>
                <a:lnTo>
                  <a:pt x="2693" y="447091"/>
                </a:lnTo>
                <a:lnTo>
                  <a:pt x="10574" y="492203"/>
                </a:lnTo>
                <a:lnTo>
                  <a:pt x="23342" y="535433"/>
                </a:lnTo>
                <a:lnTo>
                  <a:pt x="40696" y="576479"/>
                </a:lnTo>
                <a:lnTo>
                  <a:pt x="62336" y="615043"/>
                </a:lnTo>
                <a:lnTo>
                  <a:pt x="87962" y="650823"/>
                </a:lnTo>
                <a:lnTo>
                  <a:pt x="117273" y="683518"/>
                </a:lnTo>
                <a:lnTo>
                  <a:pt x="149968" y="712829"/>
                </a:lnTo>
                <a:lnTo>
                  <a:pt x="185748" y="738455"/>
                </a:lnTo>
                <a:lnTo>
                  <a:pt x="224311" y="760095"/>
                </a:lnTo>
                <a:lnTo>
                  <a:pt x="265358" y="777449"/>
                </a:lnTo>
                <a:lnTo>
                  <a:pt x="308588" y="790217"/>
                </a:lnTo>
                <a:lnTo>
                  <a:pt x="353700" y="798098"/>
                </a:lnTo>
                <a:lnTo>
                  <a:pt x="400395" y="800792"/>
                </a:lnTo>
                <a:lnTo>
                  <a:pt x="447090" y="798098"/>
                </a:lnTo>
                <a:lnTo>
                  <a:pt x="492202" y="790217"/>
                </a:lnTo>
                <a:lnTo>
                  <a:pt x="535432" y="777449"/>
                </a:lnTo>
                <a:lnTo>
                  <a:pt x="576479" y="760095"/>
                </a:lnTo>
                <a:lnTo>
                  <a:pt x="615042" y="738455"/>
                </a:lnTo>
                <a:lnTo>
                  <a:pt x="650822" y="712829"/>
                </a:lnTo>
                <a:lnTo>
                  <a:pt x="683517" y="683518"/>
                </a:lnTo>
                <a:lnTo>
                  <a:pt x="712828" y="650823"/>
                </a:lnTo>
                <a:lnTo>
                  <a:pt x="738454" y="615043"/>
                </a:lnTo>
                <a:lnTo>
                  <a:pt x="760094" y="576479"/>
                </a:lnTo>
                <a:lnTo>
                  <a:pt x="777448" y="535433"/>
                </a:lnTo>
                <a:lnTo>
                  <a:pt x="790216" y="492203"/>
                </a:lnTo>
                <a:lnTo>
                  <a:pt x="798097" y="447091"/>
                </a:lnTo>
                <a:lnTo>
                  <a:pt x="800790" y="400396"/>
                </a:lnTo>
                <a:lnTo>
                  <a:pt x="798097" y="353702"/>
                </a:lnTo>
                <a:lnTo>
                  <a:pt x="790216" y="308589"/>
                </a:lnTo>
                <a:lnTo>
                  <a:pt x="777448" y="265359"/>
                </a:lnTo>
                <a:lnTo>
                  <a:pt x="760094" y="224312"/>
                </a:lnTo>
                <a:lnTo>
                  <a:pt x="738454" y="185749"/>
                </a:lnTo>
                <a:lnTo>
                  <a:pt x="712828" y="149969"/>
                </a:lnTo>
                <a:lnTo>
                  <a:pt x="683517" y="117273"/>
                </a:lnTo>
                <a:lnTo>
                  <a:pt x="650822" y="87962"/>
                </a:lnTo>
                <a:lnTo>
                  <a:pt x="615042" y="62337"/>
                </a:lnTo>
                <a:lnTo>
                  <a:pt x="576479" y="40696"/>
                </a:lnTo>
                <a:lnTo>
                  <a:pt x="535432" y="23342"/>
                </a:lnTo>
                <a:lnTo>
                  <a:pt x="492202" y="10574"/>
                </a:lnTo>
                <a:lnTo>
                  <a:pt x="447090" y="2693"/>
                </a:lnTo>
                <a:lnTo>
                  <a:pt x="400395" y="0"/>
                </a:lnTo>
                <a:close/>
              </a:path>
            </a:pathLst>
          </a:custGeom>
          <a:solidFill>
            <a:srgbClr val="2B12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12829" y="1263903"/>
            <a:ext cx="20256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5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80945" y="1078043"/>
            <a:ext cx="801370" cy="801370"/>
          </a:xfrm>
          <a:custGeom>
            <a:avLst/>
            <a:gdLst/>
            <a:ahLst/>
            <a:cxnLst/>
            <a:rect l="l" t="t" r="r" b="b"/>
            <a:pathLst>
              <a:path w="801370" h="801369">
                <a:moveTo>
                  <a:pt x="400395" y="0"/>
                </a:moveTo>
                <a:lnTo>
                  <a:pt x="353700" y="2693"/>
                </a:lnTo>
                <a:lnTo>
                  <a:pt x="308588" y="10574"/>
                </a:lnTo>
                <a:lnTo>
                  <a:pt x="265358" y="23342"/>
                </a:lnTo>
                <a:lnTo>
                  <a:pt x="224311" y="40696"/>
                </a:lnTo>
                <a:lnTo>
                  <a:pt x="185748" y="62337"/>
                </a:lnTo>
                <a:lnTo>
                  <a:pt x="149968" y="87962"/>
                </a:lnTo>
                <a:lnTo>
                  <a:pt x="117273" y="117273"/>
                </a:lnTo>
                <a:lnTo>
                  <a:pt x="87962" y="149969"/>
                </a:lnTo>
                <a:lnTo>
                  <a:pt x="62336" y="185749"/>
                </a:lnTo>
                <a:lnTo>
                  <a:pt x="40696" y="224312"/>
                </a:lnTo>
                <a:lnTo>
                  <a:pt x="23342" y="265359"/>
                </a:lnTo>
                <a:lnTo>
                  <a:pt x="10574" y="308589"/>
                </a:lnTo>
                <a:lnTo>
                  <a:pt x="2693" y="353702"/>
                </a:lnTo>
                <a:lnTo>
                  <a:pt x="0" y="400396"/>
                </a:lnTo>
                <a:lnTo>
                  <a:pt x="2693" y="447091"/>
                </a:lnTo>
                <a:lnTo>
                  <a:pt x="10574" y="492203"/>
                </a:lnTo>
                <a:lnTo>
                  <a:pt x="23342" y="535433"/>
                </a:lnTo>
                <a:lnTo>
                  <a:pt x="40696" y="576479"/>
                </a:lnTo>
                <a:lnTo>
                  <a:pt x="62336" y="615043"/>
                </a:lnTo>
                <a:lnTo>
                  <a:pt x="87962" y="650823"/>
                </a:lnTo>
                <a:lnTo>
                  <a:pt x="117273" y="683518"/>
                </a:lnTo>
                <a:lnTo>
                  <a:pt x="149968" y="712829"/>
                </a:lnTo>
                <a:lnTo>
                  <a:pt x="185748" y="738455"/>
                </a:lnTo>
                <a:lnTo>
                  <a:pt x="224311" y="760095"/>
                </a:lnTo>
                <a:lnTo>
                  <a:pt x="265358" y="777449"/>
                </a:lnTo>
                <a:lnTo>
                  <a:pt x="308588" y="790217"/>
                </a:lnTo>
                <a:lnTo>
                  <a:pt x="353700" y="798098"/>
                </a:lnTo>
                <a:lnTo>
                  <a:pt x="400395" y="800792"/>
                </a:lnTo>
                <a:lnTo>
                  <a:pt x="447090" y="798098"/>
                </a:lnTo>
                <a:lnTo>
                  <a:pt x="492202" y="790217"/>
                </a:lnTo>
                <a:lnTo>
                  <a:pt x="535432" y="777449"/>
                </a:lnTo>
                <a:lnTo>
                  <a:pt x="576479" y="760095"/>
                </a:lnTo>
                <a:lnTo>
                  <a:pt x="615042" y="738455"/>
                </a:lnTo>
                <a:lnTo>
                  <a:pt x="650822" y="712829"/>
                </a:lnTo>
                <a:lnTo>
                  <a:pt x="683517" y="683518"/>
                </a:lnTo>
                <a:lnTo>
                  <a:pt x="712828" y="650823"/>
                </a:lnTo>
                <a:lnTo>
                  <a:pt x="738454" y="615043"/>
                </a:lnTo>
                <a:lnTo>
                  <a:pt x="760094" y="576479"/>
                </a:lnTo>
                <a:lnTo>
                  <a:pt x="777448" y="535433"/>
                </a:lnTo>
                <a:lnTo>
                  <a:pt x="790216" y="492203"/>
                </a:lnTo>
                <a:lnTo>
                  <a:pt x="798097" y="447091"/>
                </a:lnTo>
                <a:lnTo>
                  <a:pt x="800790" y="400396"/>
                </a:lnTo>
                <a:lnTo>
                  <a:pt x="798097" y="353702"/>
                </a:lnTo>
                <a:lnTo>
                  <a:pt x="790216" y="308589"/>
                </a:lnTo>
                <a:lnTo>
                  <a:pt x="777448" y="265359"/>
                </a:lnTo>
                <a:lnTo>
                  <a:pt x="760094" y="224312"/>
                </a:lnTo>
                <a:lnTo>
                  <a:pt x="738454" y="185749"/>
                </a:lnTo>
                <a:lnTo>
                  <a:pt x="712828" y="149969"/>
                </a:lnTo>
                <a:lnTo>
                  <a:pt x="683517" y="117273"/>
                </a:lnTo>
                <a:lnTo>
                  <a:pt x="650822" y="87962"/>
                </a:lnTo>
                <a:lnTo>
                  <a:pt x="615042" y="62337"/>
                </a:lnTo>
                <a:lnTo>
                  <a:pt x="576479" y="40696"/>
                </a:lnTo>
                <a:lnTo>
                  <a:pt x="535432" y="23342"/>
                </a:lnTo>
                <a:lnTo>
                  <a:pt x="492202" y="10574"/>
                </a:lnTo>
                <a:lnTo>
                  <a:pt x="447090" y="2693"/>
                </a:lnTo>
                <a:lnTo>
                  <a:pt x="400395" y="0"/>
                </a:lnTo>
                <a:close/>
              </a:path>
            </a:pathLst>
          </a:custGeom>
          <a:solidFill>
            <a:srgbClr val="2B12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80534" y="1263903"/>
            <a:ext cx="20256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5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83885" y="1078043"/>
            <a:ext cx="801370" cy="801370"/>
          </a:xfrm>
          <a:custGeom>
            <a:avLst/>
            <a:gdLst/>
            <a:ahLst/>
            <a:cxnLst/>
            <a:rect l="l" t="t" r="r" b="b"/>
            <a:pathLst>
              <a:path w="801370" h="801369">
                <a:moveTo>
                  <a:pt x="400395" y="0"/>
                </a:moveTo>
                <a:lnTo>
                  <a:pt x="353700" y="2693"/>
                </a:lnTo>
                <a:lnTo>
                  <a:pt x="308588" y="10574"/>
                </a:lnTo>
                <a:lnTo>
                  <a:pt x="265358" y="23342"/>
                </a:lnTo>
                <a:lnTo>
                  <a:pt x="224311" y="40696"/>
                </a:lnTo>
                <a:lnTo>
                  <a:pt x="185748" y="62337"/>
                </a:lnTo>
                <a:lnTo>
                  <a:pt x="149968" y="87962"/>
                </a:lnTo>
                <a:lnTo>
                  <a:pt x="117273" y="117273"/>
                </a:lnTo>
                <a:lnTo>
                  <a:pt x="87962" y="149969"/>
                </a:lnTo>
                <a:lnTo>
                  <a:pt x="62336" y="185749"/>
                </a:lnTo>
                <a:lnTo>
                  <a:pt x="40696" y="224312"/>
                </a:lnTo>
                <a:lnTo>
                  <a:pt x="23342" y="265359"/>
                </a:lnTo>
                <a:lnTo>
                  <a:pt x="10574" y="308589"/>
                </a:lnTo>
                <a:lnTo>
                  <a:pt x="2693" y="353702"/>
                </a:lnTo>
                <a:lnTo>
                  <a:pt x="0" y="400396"/>
                </a:lnTo>
                <a:lnTo>
                  <a:pt x="2693" y="447091"/>
                </a:lnTo>
                <a:lnTo>
                  <a:pt x="10574" y="492203"/>
                </a:lnTo>
                <a:lnTo>
                  <a:pt x="23342" y="535433"/>
                </a:lnTo>
                <a:lnTo>
                  <a:pt x="40696" y="576479"/>
                </a:lnTo>
                <a:lnTo>
                  <a:pt x="62336" y="615043"/>
                </a:lnTo>
                <a:lnTo>
                  <a:pt x="87962" y="650823"/>
                </a:lnTo>
                <a:lnTo>
                  <a:pt x="117273" y="683518"/>
                </a:lnTo>
                <a:lnTo>
                  <a:pt x="149968" y="712829"/>
                </a:lnTo>
                <a:lnTo>
                  <a:pt x="185748" y="738455"/>
                </a:lnTo>
                <a:lnTo>
                  <a:pt x="224311" y="760095"/>
                </a:lnTo>
                <a:lnTo>
                  <a:pt x="265358" y="777449"/>
                </a:lnTo>
                <a:lnTo>
                  <a:pt x="308588" y="790217"/>
                </a:lnTo>
                <a:lnTo>
                  <a:pt x="353700" y="798098"/>
                </a:lnTo>
                <a:lnTo>
                  <a:pt x="400395" y="800792"/>
                </a:lnTo>
                <a:lnTo>
                  <a:pt x="447090" y="798098"/>
                </a:lnTo>
                <a:lnTo>
                  <a:pt x="492202" y="790217"/>
                </a:lnTo>
                <a:lnTo>
                  <a:pt x="535432" y="777449"/>
                </a:lnTo>
                <a:lnTo>
                  <a:pt x="576479" y="760095"/>
                </a:lnTo>
                <a:lnTo>
                  <a:pt x="615042" y="738455"/>
                </a:lnTo>
                <a:lnTo>
                  <a:pt x="650822" y="712829"/>
                </a:lnTo>
                <a:lnTo>
                  <a:pt x="683517" y="683518"/>
                </a:lnTo>
                <a:lnTo>
                  <a:pt x="712828" y="650823"/>
                </a:lnTo>
                <a:lnTo>
                  <a:pt x="738454" y="615043"/>
                </a:lnTo>
                <a:lnTo>
                  <a:pt x="760094" y="576479"/>
                </a:lnTo>
                <a:lnTo>
                  <a:pt x="777448" y="535433"/>
                </a:lnTo>
                <a:lnTo>
                  <a:pt x="790216" y="492203"/>
                </a:lnTo>
                <a:lnTo>
                  <a:pt x="798097" y="447091"/>
                </a:lnTo>
                <a:lnTo>
                  <a:pt x="800790" y="400396"/>
                </a:lnTo>
                <a:lnTo>
                  <a:pt x="798097" y="353702"/>
                </a:lnTo>
                <a:lnTo>
                  <a:pt x="790216" y="308589"/>
                </a:lnTo>
                <a:lnTo>
                  <a:pt x="777448" y="265359"/>
                </a:lnTo>
                <a:lnTo>
                  <a:pt x="760094" y="224312"/>
                </a:lnTo>
                <a:lnTo>
                  <a:pt x="738454" y="185749"/>
                </a:lnTo>
                <a:lnTo>
                  <a:pt x="712828" y="149969"/>
                </a:lnTo>
                <a:lnTo>
                  <a:pt x="683517" y="117273"/>
                </a:lnTo>
                <a:lnTo>
                  <a:pt x="650822" y="87962"/>
                </a:lnTo>
                <a:lnTo>
                  <a:pt x="615042" y="62337"/>
                </a:lnTo>
                <a:lnTo>
                  <a:pt x="576479" y="40696"/>
                </a:lnTo>
                <a:lnTo>
                  <a:pt x="535432" y="23342"/>
                </a:lnTo>
                <a:lnTo>
                  <a:pt x="492202" y="10574"/>
                </a:lnTo>
                <a:lnTo>
                  <a:pt x="447090" y="2693"/>
                </a:lnTo>
                <a:lnTo>
                  <a:pt x="400395" y="0"/>
                </a:lnTo>
                <a:close/>
              </a:path>
            </a:pathLst>
          </a:custGeom>
          <a:solidFill>
            <a:srgbClr val="2B12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983474" y="1263903"/>
            <a:ext cx="20256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5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416356" y="1078043"/>
            <a:ext cx="801370" cy="801370"/>
          </a:xfrm>
          <a:custGeom>
            <a:avLst/>
            <a:gdLst/>
            <a:ahLst/>
            <a:cxnLst/>
            <a:rect l="l" t="t" r="r" b="b"/>
            <a:pathLst>
              <a:path w="801370" h="801369">
                <a:moveTo>
                  <a:pt x="400395" y="0"/>
                </a:moveTo>
                <a:lnTo>
                  <a:pt x="353700" y="2693"/>
                </a:lnTo>
                <a:lnTo>
                  <a:pt x="308588" y="10574"/>
                </a:lnTo>
                <a:lnTo>
                  <a:pt x="265358" y="23342"/>
                </a:lnTo>
                <a:lnTo>
                  <a:pt x="224311" y="40696"/>
                </a:lnTo>
                <a:lnTo>
                  <a:pt x="185748" y="62337"/>
                </a:lnTo>
                <a:lnTo>
                  <a:pt x="149968" y="87962"/>
                </a:lnTo>
                <a:lnTo>
                  <a:pt x="117273" y="117273"/>
                </a:lnTo>
                <a:lnTo>
                  <a:pt x="87962" y="149969"/>
                </a:lnTo>
                <a:lnTo>
                  <a:pt x="62336" y="185749"/>
                </a:lnTo>
                <a:lnTo>
                  <a:pt x="40696" y="224312"/>
                </a:lnTo>
                <a:lnTo>
                  <a:pt x="23342" y="265359"/>
                </a:lnTo>
                <a:lnTo>
                  <a:pt x="10574" y="308589"/>
                </a:lnTo>
                <a:lnTo>
                  <a:pt x="2693" y="353702"/>
                </a:lnTo>
                <a:lnTo>
                  <a:pt x="0" y="400396"/>
                </a:lnTo>
                <a:lnTo>
                  <a:pt x="2693" y="447091"/>
                </a:lnTo>
                <a:lnTo>
                  <a:pt x="10574" y="492203"/>
                </a:lnTo>
                <a:lnTo>
                  <a:pt x="23342" y="535433"/>
                </a:lnTo>
                <a:lnTo>
                  <a:pt x="40696" y="576479"/>
                </a:lnTo>
                <a:lnTo>
                  <a:pt x="62336" y="615043"/>
                </a:lnTo>
                <a:lnTo>
                  <a:pt x="87962" y="650823"/>
                </a:lnTo>
                <a:lnTo>
                  <a:pt x="117273" y="683518"/>
                </a:lnTo>
                <a:lnTo>
                  <a:pt x="149968" y="712829"/>
                </a:lnTo>
                <a:lnTo>
                  <a:pt x="185748" y="738455"/>
                </a:lnTo>
                <a:lnTo>
                  <a:pt x="224311" y="760095"/>
                </a:lnTo>
                <a:lnTo>
                  <a:pt x="265358" y="777449"/>
                </a:lnTo>
                <a:lnTo>
                  <a:pt x="308588" y="790217"/>
                </a:lnTo>
                <a:lnTo>
                  <a:pt x="353700" y="798098"/>
                </a:lnTo>
                <a:lnTo>
                  <a:pt x="400395" y="800792"/>
                </a:lnTo>
                <a:lnTo>
                  <a:pt x="447089" y="798098"/>
                </a:lnTo>
                <a:lnTo>
                  <a:pt x="492202" y="790217"/>
                </a:lnTo>
                <a:lnTo>
                  <a:pt x="535431" y="777449"/>
                </a:lnTo>
                <a:lnTo>
                  <a:pt x="576478" y="760095"/>
                </a:lnTo>
                <a:lnTo>
                  <a:pt x="615041" y="738455"/>
                </a:lnTo>
                <a:lnTo>
                  <a:pt x="650821" y="712829"/>
                </a:lnTo>
                <a:lnTo>
                  <a:pt x="683516" y="683518"/>
                </a:lnTo>
                <a:lnTo>
                  <a:pt x="712827" y="650823"/>
                </a:lnTo>
                <a:lnTo>
                  <a:pt x="738452" y="615043"/>
                </a:lnTo>
                <a:lnTo>
                  <a:pt x="760093" y="576479"/>
                </a:lnTo>
                <a:lnTo>
                  <a:pt x="777447" y="535433"/>
                </a:lnTo>
                <a:lnTo>
                  <a:pt x="790214" y="492203"/>
                </a:lnTo>
                <a:lnTo>
                  <a:pt x="798095" y="447091"/>
                </a:lnTo>
                <a:lnTo>
                  <a:pt x="800789" y="400396"/>
                </a:lnTo>
                <a:lnTo>
                  <a:pt x="798095" y="353702"/>
                </a:lnTo>
                <a:lnTo>
                  <a:pt x="790214" y="308589"/>
                </a:lnTo>
                <a:lnTo>
                  <a:pt x="777447" y="265359"/>
                </a:lnTo>
                <a:lnTo>
                  <a:pt x="760093" y="224312"/>
                </a:lnTo>
                <a:lnTo>
                  <a:pt x="738452" y="185749"/>
                </a:lnTo>
                <a:lnTo>
                  <a:pt x="712827" y="149969"/>
                </a:lnTo>
                <a:lnTo>
                  <a:pt x="683516" y="117273"/>
                </a:lnTo>
                <a:lnTo>
                  <a:pt x="650821" y="87962"/>
                </a:lnTo>
                <a:lnTo>
                  <a:pt x="615041" y="62337"/>
                </a:lnTo>
                <a:lnTo>
                  <a:pt x="576478" y="40696"/>
                </a:lnTo>
                <a:lnTo>
                  <a:pt x="535431" y="23342"/>
                </a:lnTo>
                <a:lnTo>
                  <a:pt x="492202" y="10574"/>
                </a:lnTo>
                <a:lnTo>
                  <a:pt x="447089" y="2693"/>
                </a:lnTo>
                <a:lnTo>
                  <a:pt x="400395" y="0"/>
                </a:lnTo>
                <a:close/>
              </a:path>
            </a:pathLst>
          </a:custGeom>
          <a:solidFill>
            <a:srgbClr val="2B12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715944" y="1263903"/>
            <a:ext cx="20256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13240" y="4089695"/>
            <a:ext cx="801370" cy="801370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395" y="0"/>
                </a:moveTo>
                <a:lnTo>
                  <a:pt x="353700" y="2693"/>
                </a:lnTo>
                <a:lnTo>
                  <a:pt x="308588" y="10574"/>
                </a:lnTo>
                <a:lnTo>
                  <a:pt x="265358" y="23342"/>
                </a:lnTo>
                <a:lnTo>
                  <a:pt x="224311" y="40696"/>
                </a:lnTo>
                <a:lnTo>
                  <a:pt x="185748" y="62336"/>
                </a:lnTo>
                <a:lnTo>
                  <a:pt x="149968" y="87962"/>
                </a:lnTo>
                <a:lnTo>
                  <a:pt x="117273" y="117273"/>
                </a:lnTo>
                <a:lnTo>
                  <a:pt x="87962" y="149968"/>
                </a:lnTo>
                <a:lnTo>
                  <a:pt x="62336" y="185748"/>
                </a:lnTo>
                <a:lnTo>
                  <a:pt x="40696" y="224311"/>
                </a:lnTo>
                <a:lnTo>
                  <a:pt x="23342" y="265358"/>
                </a:lnTo>
                <a:lnTo>
                  <a:pt x="10574" y="308588"/>
                </a:lnTo>
                <a:lnTo>
                  <a:pt x="2693" y="353700"/>
                </a:lnTo>
                <a:lnTo>
                  <a:pt x="0" y="400395"/>
                </a:lnTo>
                <a:lnTo>
                  <a:pt x="2693" y="447090"/>
                </a:lnTo>
                <a:lnTo>
                  <a:pt x="10574" y="492202"/>
                </a:lnTo>
                <a:lnTo>
                  <a:pt x="23342" y="535432"/>
                </a:lnTo>
                <a:lnTo>
                  <a:pt x="40696" y="576479"/>
                </a:lnTo>
                <a:lnTo>
                  <a:pt x="62336" y="615042"/>
                </a:lnTo>
                <a:lnTo>
                  <a:pt x="87962" y="650822"/>
                </a:lnTo>
                <a:lnTo>
                  <a:pt x="117273" y="683517"/>
                </a:lnTo>
                <a:lnTo>
                  <a:pt x="149968" y="712828"/>
                </a:lnTo>
                <a:lnTo>
                  <a:pt x="185748" y="738454"/>
                </a:lnTo>
                <a:lnTo>
                  <a:pt x="224311" y="760094"/>
                </a:lnTo>
                <a:lnTo>
                  <a:pt x="265358" y="777448"/>
                </a:lnTo>
                <a:lnTo>
                  <a:pt x="308588" y="790216"/>
                </a:lnTo>
                <a:lnTo>
                  <a:pt x="353700" y="798097"/>
                </a:lnTo>
                <a:lnTo>
                  <a:pt x="400395" y="800790"/>
                </a:lnTo>
                <a:lnTo>
                  <a:pt x="447090" y="798097"/>
                </a:lnTo>
                <a:lnTo>
                  <a:pt x="492202" y="790216"/>
                </a:lnTo>
                <a:lnTo>
                  <a:pt x="535432" y="777448"/>
                </a:lnTo>
                <a:lnTo>
                  <a:pt x="576479" y="760094"/>
                </a:lnTo>
                <a:lnTo>
                  <a:pt x="615042" y="738454"/>
                </a:lnTo>
                <a:lnTo>
                  <a:pt x="650822" y="712828"/>
                </a:lnTo>
                <a:lnTo>
                  <a:pt x="683517" y="683517"/>
                </a:lnTo>
                <a:lnTo>
                  <a:pt x="712828" y="650822"/>
                </a:lnTo>
                <a:lnTo>
                  <a:pt x="738454" y="615042"/>
                </a:lnTo>
                <a:lnTo>
                  <a:pt x="760094" y="576479"/>
                </a:lnTo>
                <a:lnTo>
                  <a:pt x="777448" y="535432"/>
                </a:lnTo>
                <a:lnTo>
                  <a:pt x="790216" y="492202"/>
                </a:lnTo>
                <a:lnTo>
                  <a:pt x="798097" y="447090"/>
                </a:lnTo>
                <a:lnTo>
                  <a:pt x="800790" y="400395"/>
                </a:lnTo>
                <a:lnTo>
                  <a:pt x="798097" y="353700"/>
                </a:lnTo>
                <a:lnTo>
                  <a:pt x="790216" y="308588"/>
                </a:lnTo>
                <a:lnTo>
                  <a:pt x="777448" y="265358"/>
                </a:lnTo>
                <a:lnTo>
                  <a:pt x="760094" y="224311"/>
                </a:lnTo>
                <a:lnTo>
                  <a:pt x="738454" y="185748"/>
                </a:lnTo>
                <a:lnTo>
                  <a:pt x="712828" y="149968"/>
                </a:lnTo>
                <a:lnTo>
                  <a:pt x="683517" y="117273"/>
                </a:lnTo>
                <a:lnTo>
                  <a:pt x="650822" y="87962"/>
                </a:lnTo>
                <a:lnTo>
                  <a:pt x="615042" y="62336"/>
                </a:lnTo>
                <a:lnTo>
                  <a:pt x="576479" y="40696"/>
                </a:lnTo>
                <a:lnTo>
                  <a:pt x="535432" y="23342"/>
                </a:lnTo>
                <a:lnTo>
                  <a:pt x="492202" y="10574"/>
                </a:lnTo>
                <a:lnTo>
                  <a:pt x="447090" y="2693"/>
                </a:lnTo>
                <a:lnTo>
                  <a:pt x="400395" y="0"/>
                </a:lnTo>
                <a:close/>
              </a:path>
            </a:pathLst>
          </a:custGeom>
          <a:solidFill>
            <a:srgbClr val="2B12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712829" y="4272773"/>
            <a:ext cx="20256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5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80945" y="4089695"/>
            <a:ext cx="801370" cy="801370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395" y="0"/>
                </a:moveTo>
                <a:lnTo>
                  <a:pt x="353700" y="2693"/>
                </a:lnTo>
                <a:lnTo>
                  <a:pt x="308588" y="10574"/>
                </a:lnTo>
                <a:lnTo>
                  <a:pt x="265358" y="23342"/>
                </a:lnTo>
                <a:lnTo>
                  <a:pt x="224311" y="40696"/>
                </a:lnTo>
                <a:lnTo>
                  <a:pt x="185748" y="62336"/>
                </a:lnTo>
                <a:lnTo>
                  <a:pt x="149968" y="87962"/>
                </a:lnTo>
                <a:lnTo>
                  <a:pt x="117273" y="117273"/>
                </a:lnTo>
                <a:lnTo>
                  <a:pt x="87962" y="149968"/>
                </a:lnTo>
                <a:lnTo>
                  <a:pt x="62336" y="185748"/>
                </a:lnTo>
                <a:lnTo>
                  <a:pt x="40696" y="224311"/>
                </a:lnTo>
                <a:lnTo>
                  <a:pt x="23342" y="265358"/>
                </a:lnTo>
                <a:lnTo>
                  <a:pt x="10574" y="308588"/>
                </a:lnTo>
                <a:lnTo>
                  <a:pt x="2693" y="353700"/>
                </a:lnTo>
                <a:lnTo>
                  <a:pt x="0" y="400395"/>
                </a:lnTo>
                <a:lnTo>
                  <a:pt x="2693" y="447090"/>
                </a:lnTo>
                <a:lnTo>
                  <a:pt x="10574" y="492202"/>
                </a:lnTo>
                <a:lnTo>
                  <a:pt x="23342" y="535432"/>
                </a:lnTo>
                <a:lnTo>
                  <a:pt x="40696" y="576479"/>
                </a:lnTo>
                <a:lnTo>
                  <a:pt x="62336" y="615042"/>
                </a:lnTo>
                <a:lnTo>
                  <a:pt x="87962" y="650822"/>
                </a:lnTo>
                <a:lnTo>
                  <a:pt x="117273" y="683517"/>
                </a:lnTo>
                <a:lnTo>
                  <a:pt x="149968" y="712828"/>
                </a:lnTo>
                <a:lnTo>
                  <a:pt x="185748" y="738454"/>
                </a:lnTo>
                <a:lnTo>
                  <a:pt x="224311" y="760094"/>
                </a:lnTo>
                <a:lnTo>
                  <a:pt x="265358" y="777448"/>
                </a:lnTo>
                <a:lnTo>
                  <a:pt x="308588" y="790216"/>
                </a:lnTo>
                <a:lnTo>
                  <a:pt x="353700" y="798097"/>
                </a:lnTo>
                <a:lnTo>
                  <a:pt x="400395" y="800790"/>
                </a:lnTo>
                <a:lnTo>
                  <a:pt x="447090" y="798097"/>
                </a:lnTo>
                <a:lnTo>
                  <a:pt x="492202" y="790216"/>
                </a:lnTo>
                <a:lnTo>
                  <a:pt x="535432" y="777448"/>
                </a:lnTo>
                <a:lnTo>
                  <a:pt x="576479" y="760094"/>
                </a:lnTo>
                <a:lnTo>
                  <a:pt x="615042" y="738454"/>
                </a:lnTo>
                <a:lnTo>
                  <a:pt x="650822" y="712828"/>
                </a:lnTo>
                <a:lnTo>
                  <a:pt x="683517" y="683517"/>
                </a:lnTo>
                <a:lnTo>
                  <a:pt x="712828" y="650822"/>
                </a:lnTo>
                <a:lnTo>
                  <a:pt x="738454" y="615042"/>
                </a:lnTo>
                <a:lnTo>
                  <a:pt x="760094" y="576479"/>
                </a:lnTo>
                <a:lnTo>
                  <a:pt x="777448" y="535432"/>
                </a:lnTo>
                <a:lnTo>
                  <a:pt x="790216" y="492202"/>
                </a:lnTo>
                <a:lnTo>
                  <a:pt x="798097" y="447090"/>
                </a:lnTo>
                <a:lnTo>
                  <a:pt x="800790" y="400395"/>
                </a:lnTo>
                <a:lnTo>
                  <a:pt x="798097" y="353700"/>
                </a:lnTo>
                <a:lnTo>
                  <a:pt x="790216" y="308588"/>
                </a:lnTo>
                <a:lnTo>
                  <a:pt x="777448" y="265358"/>
                </a:lnTo>
                <a:lnTo>
                  <a:pt x="760094" y="224311"/>
                </a:lnTo>
                <a:lnTo>
                  <a:pt x="738454" y="185748"/>
                </a:lnTo>
                <a:lnTo>
                  <a:pt x="712828" y="149968"/>
                </a:lnTo>
                <a:lnTo>
                  <a:pt x="683517" y="117273"/>
                </a:lnTo>
                <a:lnTo>
                  <a:pt x="650822" y="87962"/>
                </a:lnTo>
                <a:lnTo>
                  <a:pt x="615042" y="62336"/>
                </a:lnTo>
                <a:lnTo>
                  <a:pt x="576479" y="40696"/>
                </a:lnTo>
                <a:lnTo>
                  <a:pt x="535432" y="23342"/>
                </a:lnTo>
                <a:lnTo>
                  <a:pt x="492202" y="10574"/>
                </a:lnTo>
                <a:lnTo>
                  <a:pt x="447090" y="2693"/>
                </a:lnTo>
                <a:lnTo>
                  <a:pt x="400395" y="0"/>
                </a:lnTo>
                <a:close/>
              </a:path>
            </a:pathLst>
          </a:custGeom>
          <a:solidFill>
            <a:srgbClr val="2B12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380534" y="4272773"/>
            <a:ext cx="20256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5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683885" y="4089695"/>
            <a:ext cx="801370" cy="801370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395" y="0"/>
                </a:moveTo>
                <a:lnTo>
                  <a:pt x="353700" y="2693"/>
                </a:lnTo>
                <a:lnTo>
                  <a:pt x="308588" y="10574"/>
                </a:lnTo>
                <a:lnTo>
                  <a:pt x="265358" y="23342"/>
                </a:lnTo>
                <a:lnTo>
                  <a:pt x="224311" y="40696"/>
                </a:lnTo>
                <a:lnTo>
                  <a:pt x="185748" y="62336"/>
                </a:lnTo>
                <a:lnTo>
                  <a:pt x="149968" y="87962"/>
                </a:lnTo>
                <a:lnTo>
                  <a:pt x="117273" y="117273"/>
                </a:lnTo>
                <a:lnTo>
                  <a:pt x="87962" y="149968"/>
                </a:lnTo>
                <a:lnTo>
                  <a:pt x="62336" y="185748"/>
                </a:lnTo>
                <a:lnTo>
                  <a:pt x="40696" y="224311"/>
                </a:lnTo>
                <a:lnTo>
                  <a:pt x="23342" y="265358"/>
                </a:lnTo>
                <a:lnTo>
                  <a:pt x="10574" y="308588"/>
                </a:lnTo>
                <a:lnTo>
                  <a:pt x="2693" y="353700"/>
                </a:lnTo>
                <a:lnTo>
                  <a:pt x="0" y="400395"/>
                </a:lnTo>
                <a:lnTo>
                  <a:pt x="2693" y="447090"/>
                </a:lnTo>
                <a:lnTo>
                  <a:pt x="10574" y="492202"/>
                </a:lnTo>
                <a:lnTo>
                  <a:pt x="23342" y="535432"/>
                </a:lnTo>
                <a:lnTo>
                  <a:pt x="40696" y="576479"/>
                </a:lnTo>
                <a:lnTo>
                  <a:pt x="62336" y="615042"/>
                </a:lnTo>
                <a:lnTo>
                  <a:pt x="87962" y="650822"/>
                </a:lnTo>
                <a:lnTo>
                  <a:pt x="117273" y="683517"/>
                </a:lnTo>
                <a:lnTo>
                  <a:pt x="149968" y="712828"/>
                </a:lnTo>
                <a:lnTo>
                  <a:pt x="185748" y="738454"/>
                </a:lnTo>
                <a:lnTo>
                  <a:pt x="224311" y="760094"/>
                </a:lnTo>
                <a:lnTo>
                  <a:pt x="265358" y="777448"/>
                </a:lnTo>
                <a:lnTo>
                  <a:pt x="308588" y="790216"/>
                </a:lnTo>
                <a:lnTo>
                  <a:pt x="353700" y="798097"/>
                </a:lnTo>
                <a:lnTo>
                  <a:pt x="400395" y="800790"/>
                </a:lnTo>
                <a:lnTo>
                  <a:pt x="447090" y="798097"/>
                </a:lnTo>
                <a:lnTo>
                  <a:pt x="492202" y="790216"/>
                </a:lnTo>
                <a:lnTo>
                  <a:pt x="535432" y="777448"/>
                </a:lnTo>
                <a:lnTo>
                  <a:pt x="576479" y="760094"/>
                </a:lnTo>
                <a:lnTo>
                  <a:pt x="615042" y="738454"/>
                </a:lnTo>
                <a:lnTo>
                  <a:pt x="650822" y="712828"/>
                </a:lnTo>
                <a:lnTo>
                  <a:pt x="683517" y="683517"/>
                </a:lnTo>
                <a:lnTo>
                  <a:pt x="712828" y="650822"/>
                </a:lnTo>
                <a:lnTo>
                  <a:pt x="738454" y="615042"/>
                </a:lnTo>
                <a:lnTo>
                  <a:pt x="760094" y="576479"/>
                </a:lnTo>
                <a:lnTo>
                  <a:pt x="777448" y="535432"/>
                </a:lnTo>
                <a:lnTo>
                  <a:pt x="790216" y="492202"/>
                </a:lnTo>
                <a:lnTo>
                  <a:pt x="798097" y="447090"/>
                </a:lnTo>
                <a:lnTo>
                  <a:pt x="800790" y="400395"/>
                </a:lnTo>
                <a:lnTo>
                  <a:pt x="798097" y="353700"/>
                </a:lnTo>
                <a:lnTo>
                  <a:pt x="790216" y="308588"/>
                </a:lnTo>
                <a:lnTo>
                  <a:pt x="777448" y="265358"/>
                </a:lnTo>
                <a:lnTo>
                  <a:pt x="760094" y="224311"/>
                </a:lnTo>
                <a:lnTo>
                  <a:pt x="738454" y="185748"/>
                </a:lnTo>
                <a:lnTo>
                  <a:pt x="712828" y="149968"/>
                </a:lnTo>
                <a:lnTo>
                  <a:pt x="683517" y="117273"/>
                </a:lnTo>
                <a:lnTo>
                  <a:pt x="650822" y="87962"/>
                </a:lnTo>
                <a:lnTo>
                  <a:pt x="615042" y="62336"/>
                </a:lnTo>
                <a:lnTo>
                  <a:pt x="576479" y="40696"/>
                </a:lnTo>
                <a:lnTo>
                  <a:pt x="535432" y="23342"/>
                </a:lnTo>
                <a:lnTo>
                  <a:pt x="492202" y="10574"/>
                </a:lnTo>
                <a:lnTo>
                  <a:pt x="447090" y="2693"/>
                </a:lnTo>
                <a:lnTo>
                  <a:pt x="400395" y="0"/>
                </a:lnTo>
                <a:close/>
              </a:path>
            </a:pathLst>
          </a:custGeom>
          <a:solidFill>
            <a:srgbClr val="2B12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983474" y="4272773"/>
            <a:ext cx="20256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50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sp>
        <p:nvSpPr>
          <p:cNvPr id="21" name="object 21"/>
          <p:cNvSpPr txBox="1"/>
          <p:nvPr/>
        </p:nvSpPr>
        <p:spPr>
          <a:xfrm>
            <a:off x="1436259" y="2119376"/>
            <a:ext cx="1835785" cy="86703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119300"/>
              </a:lnSpc>
              <a:spcBef>
                <a:spcPts val="135"/>
              </a:spcBef>
            </a:pPr>
            <a:r>
              <a:rPr lang="ru-RU" sz="1500" b="1" dirty="0" smtClean="0">
                <a:latin typeface="Microsoft Sans Serif"/>
                <a:cs typeface="Microsoft Sans Serif"/>
              </a:rPr>
              <a:t>Идея</a:t>
            </a:r>
          </a:p>
          <a:p>
            <a:pPr marL="12700" marR="5080">
              <a:lnSpc>
                <a:spcPct val="119300"/>
              </a:lnSpc>
              <a:spcBef>
                <a:spcPts val="135"/>
              </a:spcBef>
            </a:pPr>
            <a:endParaRPr lang="ru-RU" sz="15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19300"/>
              </a:lnSpc>
              <a:spcBef>
                <a:spcPts val="135"/>
              </a:spcBef>
            </a:pPr>
            <a:r>
              <a:rPr lang="ru-RU" sz="1500" dirty="0" smtClean="0">
                <a:latin typeface="Microsoft Sans Serif"/>
                <a:cs typeface="Microsoft Sans Serif"/>
              </a:rPr>
              <a:t>Что будем делать?</a:t>
            </a:r>
            <a:endParaRPr sz="1500" dirty="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03964" y="2119376"/>
            <a:ext cx="1835785" cy="169110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119300"/>
              </a:lnSpc>
              <a:spcBef>
                <a:spcPts val="135"/>
              </a:spcBef>
            </a:pPr>
            <a:r>
              <a:rPr lang="ru-RU" sz="1500" b="1" spc="-10" dirty="0" smtClean="0">
                <a:latin typeface="Microsoft Sans Serif"/>
                <a:cs typeface="Microsoft Sans Serif"/>
              </a:rPr>
              <a:t>Паспорт проекта</a:t>
            </a:r>
          </a:p>
          <a:p>
            <a:pPr marL="12700" marR="5080">
              <a:lnSpc>
                <a:spcPct val="119300"/>
              </a:lnSpc>
              <a:spcBef>
                <a:spcPts val="135"/>
              </a:spcBef>
            </a:pPr>
            <a:endParaRPr lang="ru-RU" sz="1500" spc="-1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19300"/>
              </a:lnSpc>
              <a:spcBef>
                <a:spcPts val="135"/>
              </a:spcBef>
            </a:pPr>
            <a:r>
              <a:rPr lang="ru-RU" sz="1500" dirty="0" smtClean="0">
                <a:latin typeface="Microsoft Sans Serif"/>
                <a:cs typeface="Microsoft Sans Serif"/>
              </a:rPr>
              <a:t>Название, сроки, краткое описание, актуальность, цель, команда и контакты</a:t>
            </a:r>
            <a:endParaRPr sz="1500" dirty="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02788" y="2119376"/>
            <a:ext cx="2060212" cy="141641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119300"/>
              </a:lnSpc>
              <a:spcBef>
                <a:spcPts val="135"/>
              </a:spcBef>
            </a:pPr>
            <a:r>
              <a:rPr lang="ru-RU" sz="1500" b="1" dirty="0" smtClean="0">
                <a:latin typeface="Microsoft Sans Serif"/>
                <a:cs typeface="Microsoft Sans Serif"/>
              </a:rPr>
              <a:t>Поиск конкурса и изучение положения</a:t>
            </a:r>
          </a:p>
          <a:p>
            <a:pPr marL="12700" marR="5080">
              <a:lnSpc>
                <a:spcPct val="119300"/>
              </a:lnSpc>
              <a:spcBef>
                <a:spcPts val="135"/>
              </a:spcBef>
            </a:pPr>
            <a:endParaRPr lang="ru-RU" sz="15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19300"/>
              </a:lnSpc>
              <a:spcBef>
                <a:spcPts val="135"/>
              </a:spcBef>
            </a:pPr>
            <a:r>
              <a:rPr lang="ru-RU" sz="1500" dirty="0" err="1" smtClean="0">
                <a:latin typeface="Microsoft Sans Serif"/>
                <a:cs typeface="Microsoft Sans Serif"/>
              </a:rPr>
              <a:t>Агрегаторы</a:t>
            </a:r>
            <a:r>
              <a:rPr lang="ru-RU" sz="1500" dirty="0" smtClean="0">
                <a:latin typeface="Microsoft Sans Serif"/>
                <a:cs typeface="Microsoft Sans Serif"/>
              </a:rPr>
              <a:t>, социальные сети</a:t>
            </a:r>
            <a:endParaRPr sz="1500" dirty="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439374" y="2119376"/>
            <a:ext cx="1835785" cy="114172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119300"/>
              </a:lnSpc>
              <a:spcBef>
                <a:spcPts val="135"/>
              </a:spcBef>
            </a:pPr>
            <a:r>
              <a:rPr lang="ru-RU" sz="1500" b="1" dirty="0" smtClean="0">
                <a:latin typeface="Microsoft Sans Serif"/>
                <a:cs typeface="Microsoft Sans Serif"/>
              </a:rPr>
              <a:t>Подача заявки</a:t>
            </a:r>
          </a:p>
          <a:p>
            <a:pPr marL="12700" marR="5080">
              <a:lnSpc>
                <a:spcPct val="119300"/>
              </a:lnSpc>
              <a:spcBef>
                <a:spcPts val="135"/>
              </a:spcBef>
            </a:pPr>
            <a:endParaRPr lang="ru-RU" sz="15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19300"/>
              </a:lnSpc>
              <a:spcBef>
                <a:spcPts val="135"/>
              </a:spcBef>
            </a:pPr>
            <a:r>
              <a:rPr lang="ru-RU" sz="1500" dirty="0" smtClean="0">
                <a:latin typeface="Microsoft Sans Serif"/>
                <a:cs typeface="Microsoft Sans Serif"/>
              </a:rPr>
              <a:t>Не отвлекаемся, пишем!</a:t>
            </a:r>
            <a:endParaRPr sz="1500" dirty="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36259" y="5131293"/>
            <a:ext cx="1835785" cy="87524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45"/>
              </a:spcBef>
            </a:pPr>
            <a:r>
              <a:rPr lang="ru-RU" sz="1500" b="1" dirty="0" smtClean="0">
                <a:latin typeface="Microsoft Sans Serif"/>
                <a:cs typeface="Microsoft Sans Serif"/>
              </a:rPr>
              <a:t>Победа</a:t>
            </a:r>
          </a:p>
          <a:p>
            <a:pPr marL="12700" marR="5080">
              <a:lnSpc>
                <a:spcPct val="120000"/>
              </a:lnSpc>
              <a:spcBef>
                <a:spcPts val="145"/>
              </a:spcBef>
            </a:pPr>
            <a:endParaRPr lang="ru-RU" sz="15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20000"/>
              </a:lnSpc>
              <a:spcBef>
                <a:spcPts val="145"/>
              </a:spcBef>
            </a:pPr>
            <a:r>
              <a:rPr lang="ru-RU" sz="1500" dirty="0" smtClean="0">
                <a:latin typeface="Microsoft Sans Serif"/>
                <a:cs typeface="Microsoft Sans Serif"/>
              </a:rPr>
              <a:t>Ура-ура </a:t>
            </a:r>
            <a:r>
              <a:rPr lang="ru-RU" sz="1500" dirty="0" smtClean="0">
                <a:latin typeface="Microsoft Sans Serif"/>
                <a:cs typeface="Microsoft Sans Serif"/>
                <a:sym typeface="Wingdings" panose="05000000000000000000" pitchFamily="2" charset="2"/>
              </a:rPr>
              <a:t></a:t>
            </a:r>
            <a:endParaRPr sz="1500" dirty="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03964" y="5131293"/>
            <a:ext cx="1835785" cy="1429237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45"/>
              </a:spcBef>
            </a:pPr>
            <a:r>
              <a:rPr lang="ru-RU" sz="1500" b="1" dirty="0" smtClean="0">
                <a:latin typeface="Microsoft Sans Serif"/>
                <a:cs typeface="Microsoft Sans Serif"/>
              </a:rPr>
              <a:t>Реализация</a:t>
            </a:r>
          </a:p>
          <a:p>
            <a:pPr marL="12700" marR="5080">
              <a:lnSpc>
                <a:spcPct val="120000"/>
              </a:lnSpc>
              <a:spcBef>
                <a:spcPts val="145"/>
              </a:spcBef>
            </a:pPr>
            <a:endParaRPr lang="ru-RU" sz="15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20000"/>
              </a:lnSpc>
              <a:spcBef>
                <a:spcPts val="145"/>
              </a:spcBef>
            </a:pPr>
            <a:r>
              <a:rPr lang="ru-RU" sz="1500" dirty="0" smtClean="0">
                <a:latin typeface="Microsoft Sans Serif"/>
                <a:cs typeface="Microsoft Sans Serif"/>
              </a:rPr>
              <a:t>А что, просто заявки недостаточно?</a:t>
            </a:r>
            <a:endParaRPr sz="1500" dirty="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702788" y="5131293"/>
            <a:ext cx="1835785" cy="87524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45"/>
              </a:spcBef>
            </a:pPr>
            <a:r>
              <a:rPr lang="ru-RU" sz="1500" b="1" dirty="0" smtClean="0">
                <a:latin typeface="Microsoft Sans Serif"/>
                <a:cs typeface="Microsoft Sans Serif"/>
              </a:rPr>
              <a:t>Отчётность</a:t>
            </a:r>
          </a:p>
          <a:p>
            <a:pPr marL="12700" marR="5080">
              <a:lnSpc>
                <a:spcPct val="120000"/>
              </a:lnSpc>
              <a:spcBef>
                <a:spcPts val="145"/>
              </a:spcBef>
            </a:pPr>
            <a:endParaRPr lang="ru-RU" sz="15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20000"/>
              </a:lnSpc>
              <a:spcBef>
                <a:spcPts val="145"/>
              </a:spcBef>
            </a:pPr>
            <a:r>
              <a:rPr lang="ru-RU" sz="1500" dirty="0" smtClean="0">
                <a:latin typeface="Microsoft Sans Serif"/>
                <a:cs typeface="Microsoft Sans Serif"/>
              </a:rPr>
              <a:t>Ой</a:t>
            </a:r>
            <a:endParaRPr sz="1500" dirty="0">
              <a:latin typeface="Microsoft Sans Serif"/>
              <a:cs typeface="Microsoft Sans Serif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573" y="3549201"/>
            <a:ext cx="3011596" cy="3011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1987" y="0"/>
                  </a:moveTo>
                  <a:lnTo>
                    <a:pt x="447306" y="0"/>
                  </a:lnTo>
                  <a:lnTo>
                    <a:pt x="0" y="0"/>
                  </a:lnTo>
                  <a:lnTo>
                    <a:pt x="0" y="6858000"/>
                  </a:lnTo>
                  <a:lnTo>
                    <a:pt x="447294" y="6858000"/>
                  </a:lnTo>
                  <a:lnTo>
                    <a:pt x="12191987" y="6858000"/>
                  </a:lnTo>
                  <a:lnTo>
                    <a:pt x="12191987" y="0"/>
                  </a:lnTo>
                  <a:close/>
                </a:path>
              </a:pathLst>
            </a:custGeom>
            <a:solidFill>
              <a:srgbClr val="EF9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39" y="246761"/>
              <a:ext cx="273747" cy="26717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64294" y="2093069"/>
            <a:ext cx="5212706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u="sng" dirty="0" smtClean="0">
                <a:solidFill>
                  <a:srgbClr val="FFFFFF"/>
                </a:solidFill>
                <a:latin typeface="Arial"/>
                <a:cs typeface="Arial"/>
              </a:rPr>
              <a:t>логическая связность и реализуемость</a:t>
            </a:r>
            <a:r>
              <a:rPr lang="ru-RU" sz="2000" dirty="0" smtClean="0">
                <a:solidFill>
                  <a:srgbClr val="FFFFFF"/>
                </a:solidFill>
                <a:latin typeface="Arial"/>
                <a:cs typeface="Arial"/>
              </a:rPr>
              <a:t>, соответствие мероприятий проекта его целям, задачам и ожидаемым результатам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sp>
        <p:nvSpPr>
          <p:cNvPr id="6" name="object 6"/>
          <p:cNvSpPr txBox="1"/>
          <p:nvPr/>
        </p:nvSpPr>
        <p:spPr>
          <a:xfrm>
            <a:off x="1264403" y="3099715"/>
            <a:ext cx="521246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u="sng" dirty="0" err="1" smtClean="0">
                <a:solidFill>
                  <a:srgbClr val="FFFFFF"/>
                </a:solidFill>
                <a:latin typeface="Arial"/>
                <a:cs typeface="Arial"/>
              </a:rPr>
              <a:t>инновационность</a:t>
            </a:r>
            <a:r>
              <a:rPr lang="ru-RU" sz="2000" u="sng" dirty="0" smtClean="0">
                <a:solidFill>
                  <a:srgbClr val="FFFFFF"/>
                </a:solidFill>
                <a:latin typeface="Arial"/>
                <a:cs typeface="Arial"/>
              </a:rPr>
              <a:t>, уникальность</a:t>
            </a:r>
            <a:r>
              <a:rPr lang="ru-RU" sz="2000" dirty="0" smtClean="0">
                <a:solidFill>
                  <a:srgbClr val="FFFFFF"/>
                </a:solidFill>
                <a:latin typeface="Arial"/>
                <a:cs typeface="Arial"/>
              </a:rPr>
              <a:t> проекта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74319" y="3647874"/>
            <a:ext cx="521753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u="sng" dirty="0" smtClean="0">
                <a:solidFill>
                  <a:srgbClr val="FFFFFF"/>
                </a:solidFill>
                <a:latin typeface="Arial"/>
                <a:cs typeface="Arial"/>
              </a:rPr>
              <a:t>соотношение планируемых расходов </a:t>
            </a:r>
            <a:r>
              <a:rPr lang="ru-RU" sz="2000" dirty="0" smtClean="0">
                <a:solidFill>
                  <a:srgbClr val="FFFFFF"/>
                </a:solidFill>
                <a:latin typeface="Arial"/>
                <a:cs typeface="Arial"/>
              </a:rPr>
              <a:t>на реализацию проекта </a:t>
            </a:r>
            <a:r>
              <a:rPr lang="ru-RU" sz="2000" u="sng" dirty="0" smtClean="0">
                <a:solidFill>
                  <a:srgbClr val="FFFFFF"/>
                </a:solidFill>
                <a:latin typeface="Arial"/>
                <a:cs typeface="Arial"/>
              </a:rPr>
              <a:t>и его ожидаемых результатов</a:t>
            </a:r>
            <a:r>
              <a:rPr lang="ru-RU" sz="2000" dirty="0" smtClean="0">
                <a:solidFill>
                  <a:srgbClr val="FFFFFF"/>
                </a:solidFill>
                <a:latin typeface="Arial"/>
                <a:cs typeface="Arial"/>
              </a:rPr>
              <a:t>, адекватность, измеримость и достижимость таких результатов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54928" y="2154693"/>
            <a:ext cx="26940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5" dirty="0">
                <a:solidFill>
                  <a:srgbClr val="2B1263"/>
                </a:solidFill>
                <a:latin typeface="Arial"/>
                <a:cs typeface="Arial"/>
              </a:rPr>
              <a:t>02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4928" y="3145966"/>
            <a:ext cx="26940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5" dirty="0">
                <a:solidFill>
                  <a:srgbClr val="2B1263"/>
                </a:solidFill>
                <a:latin typeface="Arial"/>
                <a:cs typeface="Arial"/>
              </a:rPr>
              <a:t>03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7087" y="3701391"/>
            <a:ext cx="26940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5" dirty="0">
                <a:solidFill>
                  <a:srgbClr val="2B1263"/>
                </a:solidFill>
                <a:latin typeface="Arial"/>
                <a:cs typeface="Arial"/>
              </a:rPr>
              <a:t>04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64294" y="5037360"/>
            <a:ext cx="4800600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u="sng" dirty="0" smtClean="0">
                <a:solidFill>
                  <a:srgbClr val="FFFFFF"/>
                </a:solidFill>
                <a:latin typeface="Arial"/>
                <a:cs typeface="Arial"/>
              </a:rPr>
              <a:t>реалистичность</a:t>
            </a:r>
            <a:r>
              <a:rPr lang="ru-RU" sz="2000" b="1" u="sng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2000" u="sng" dirty="0" smtClean="0">
                <a:solidFill>
                  <a:srgbClr val="FFFFFF"/>
                </a:solidFill>
                <a:latin typeface="Arial"/>
                <a:cs typeface="Arial"/>
              </a:rPr>
              <a:t>бюджета</a:t>
            </a:r>
            <a:r>
              <a:rPr lang="ru-RU" sz="20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2000" dirty="0" smtClean="0">
                <a:solidFill>
                  <a:srgbClr val="FFFFFF"/>
                </a:solidFill>
                <a:latin typeface="Arial"/>
                <a:cs typeface="Arial"/>
              </a:rPr>
              <a:t>проекта и </a:t>
            </a:r>
            <a:r>
              <a:rPr lang="ru-RU" sz="2000" u="sng" dirty="0" smtClean="0">
                <a:solidFill>
                  <a:srgbClr val="FFFFFF"/>
                </a:solidFill>
                <a:latin typeface="Arial"/>
                <a:cs typeface="Arial"/>
              </a:rPr>
              <a:t>обоснованность</a:t>
            </a:r>
            <a:r>
              <a:rPr lang="ru-RU" sz="2000" dirty="0" smtClean="0">
                <a:solidFill>
                  <a:srgbClr val="FFFFFF"/>
                </a:solidFill>
                <a:latin typeface="Arial"/>
                <a:cs typeface="Arial"/>
              </a:rPr>
              <a:t> планируемых расходов на реализацию проекта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69763" y="5088669"/>
            <a:ext cx="284702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5" dirty="0">
                <a:solidFill>
                  <a:srgbClr val="2B1263"/>
                </a:solidFill>
                <a:latin typeface="Arial"/>
                <a:cs typeface="Arial"/>
              </a:rPr>
              <a:t>05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264294" y="1352823"/>
            <a:ext cx="521270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0" u="sng" dirty="0">
                <a:solidFill>
                  <a:srgbClr val="FFFFFF"/>
                </a:solidFill>
              </a:rPr>
              <a:t>актуальность и социальная значимость </a:t>
            </a:r>
            <a:r>
              <a:rPr lang="ru-RU" sz="2000" b="0" dirty="0">
                <a:solidFill>
                  <a:srgbClr val="FFFFFF"/>
                </a:solidFill>
              </a:rPr>
              <a:t>проекта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854928" y="1407424"/>
            <a:ext cx="26940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5" dirty="0">
                <a:solidFill>
                  <a:srgbClr val="2B1263"/>
                </a:solidFill>
                <a:latin typeface="Arial"/>
                <a:cs typeface="Arial"/>
              </a:rPr>
              <a:t>01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31496" y="1775465"/>
            <a:ext cx="5105399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u="sng" dirty="0" smtClean="0">
                <a:solidFill>
                  <a:srgbClr val="FFFFFF"/>
                </a:solidFill>
                <a:latin typeface="Arial"/>
                <a:cs typeface="Arial"/>
              </a:rPr>
              <a:t>собственный вклад </a:t>
            </a:r>
            <a:r>
              <a:rPr lang="ru-RU" sz="2000" dirty="0" smtClean="0">
                <a:solidFill>
                  <a:srgbClr val="FFFFFF"/>
                </a:solidFill>
                <a:latin typeface="Arial"/>
                <a:cs typeface="Arial"/>
              </a:rPr>
              <a:t>организации и доп. ресурсы, привлекаемые на реализацию проекта, перспективы его дальнейшего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dirty="0" smtClean="0">
                <a:solidFill>
                  <a:srgbClr val="FFFFFF"/>
                </a:solidFill>
                <a:latin typeface="Arial"/>
                <a:cs typeface="Arial"/>
              </a:rPr>
              <a:t>развития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31601" y="3086076"/>
            <a:ext cx="5105295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u="sng" dirty="0" smtClean="0">
                <a:solidFill>
                  <a:srgbClr val="FFFFFF"/>
                </a:solidFill>
                <a:latin typeface="Arial"/>
                <a:cs typeface="Arial"/>
              </a:rPr>
              <a:t>опыт организации </a:t>
            </a:r>
            <a:r>
              <a:rPr lang="ru-RU" sz="2000" dirty="0" smtClean="0">
                <a:solidFill>
                  <a:srgbClr val="FFFFFF"/>
                </a:solidFill>
                <a:latin typeface="Arial"/>
                <a:cs typeface="Arial"/>
              </a:rPr>
              <a:t>по успешной реализации программ, проектов по соответствующему направлению  деятельности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41519" y="4372537"/>
            <a:ext cx="4942977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u="sng" dirty="0" smtClean="0">
                <a:solidFill>
                  <a:srgbClr val="FFFFFF"/>
                </a:solidFill>
                <a:latin typeface="Arial"/>
                <a:cs typeface="Arial"/>
              </a:rPr>
              <a:t>соответствие опыта и компетенций команды </a:t>
            </a:r>
            <a:r>
              <a:rPr lang="ru-RU" sz="2000" dirty="0" smtClean="0">
                <a:solidFill>
                  <a:srgbClr val="FFFFFF"/>
                </a:solidFill>
                <a:latin typeface="Arial"/>
                <a:cs typeface="Arial"/>
              </a:rPr>
              <a:t>проекта планируемой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dirty="0" smtClean="0">
                <a:solidFill>
                  <a:srgbClr val="FFFFFF"/>
                </a:solidFill>
                <a:latin typeface="Arial"/>
                <a:cs typeface="Arial"/>
              </a:rPr>
              <a:t>деятельности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22129" y="1821958"/>
            <a:ext cx="2381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5" dirty="0">
                <a:solidFill>
                  <a:srgbClr val="2B1263"/>
                </a:solidFill>
                <a:latin typeface="Arial"/>
                <a:cs typeface="Arial"/>
              </a:rPr>
              <a:t>07</a:t>
            </a:r>
            <a:endParaRPr sz="1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722129" y="3138950"/>
            <a:ext cx="2381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5" dirty="0">
                <a:solidFill>
                  <a:srgbClr val="2B1263"/>
                </a:solidFill>
                <a:latin typeface="Arial"/>
                <a:cs typeface="Arial"/>
              </a:rPr>
              <a:t>08</a:t>
            </a:r>
            <a:endParaRPr sz="15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34285" y="4436296"/>
            <a:ext cx="2381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5" dirty="0">
                <a:solidFill>
                  <a:srgbClr val="2B1263"/>
                </a:solidFill>
                <a:latin typeface="Arial"/>
                <a:cs typeface="Arial"/>
              </a:rPr>
              <a:t>09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131497" y="1345156"/>
            <a:ext cx="46482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u="sng" dirty="0" smtClean="0">
                <a:solidFill>
                  <a:srgbClr val="FFFFFF"/>
                </a:solidFill>
                <a:latin typeface="Arial"/>
                <a:cs typeface="Arial"/>
              </a:rPr>
              <a:t>масштаб</a:t>
            </a:r>
            <a:r>
              <a:rPr lang="ru-RU" sz="2000" dirty="0" smtClean="0">
                <a:solidFill>
                  <a:srgbClr val="FFFFFF"/>
                </a:solidFill>
                <a:latin typeface="Arial"/>
                <a:cs typeface="Arial"/>
              </a:rPr>
              <a:t> реализации проекта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722129" y="1406380"/>
            <a:ext cx="2381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5" dirty="0">
                <a:solidFill>
                  <a:srgbClr val="2B1263"/>
                </a:solidFill>
                <a:latin typeface="Arial"/>
                <a:cs typeface="Arial"/>
              </a:rPr>
              <a:t>06</a:t>
            </a:r>
            <a:endParaRPr sz="15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41519" y="5410200"/>
            <a:ext cx="479057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u="sng" dirty="0" smtClean="0">
                <a:solidFill>
                  <a:srgbClr val="FFFFFF"/>
                </a:solidFill>
                <a:latin typeface="Arial"/>
                <a:cs typeface="Arial"/>
              </a:rPr>
              <a:t>информационная открытость организации</a:t>
            </a:r>
            <a:endParaRPr sz="2000" u="sng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34285" y="5461000"/>
            <a:ext cx="2381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5" dirty="0">
                <a:solidFill>
                  <a:srgbClr val="2B1263"/>
                </a:solidFill>
                <a:latin typeface="Arial"/>
                <a:cs typeface="Arial"/>
              </a:rPr>
              <a:t>10</a:t>
            </a:r>
            <a:endParaRPr sz="1500">
              <a:latin typeface="Arial"/>
              <a:cs typeface="Arial"/>
            </a:endParaRPr>
          </a:p>
        </p:txBody>
      </p:sp>
      <p:sp>
        <p:nvSpPr>
          <p:cNvPr id="27" name="object 5"/>
          <p:cNvSpPr txBox="1"/>
          <p:nvPr/>
        </p:nvSpPr>
        <p:spPr>
          <a:xfrm>
            <a:off x="788170" y="526035"/>
            <a:ext cx="10565629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3500" b="1" dirty="0" smtClean="0">
                <a:solidFill>
                  <a:srgbClr val="2B1263"/>
                </a:solidFill>
                <a:latin typeface="Arial"/>
                <a:cs typeface="Arial"/>
              </a:rPr>
              <a:t>Критерии (Фонд президентских грантов)</a:t>
            </a:r>
            <a:endParaRPr sz="3500" dirty="0">
              <a:solidFill>
                <a:srgbClr val="2B1263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EF93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1680" y="1180490"/>
            <a:ext cx="890905" cy="478790"/>
          </a:xfrm>
          <a:custGeom>
            <a:avLst/>
            <a:gdLst/>
            <a:ahLst/>
            <a:cxnLst/>
            <a:rect l="l" t="t" r="r" b="b"/>
            <a:pathLst>
              <a:path w="890905" h="478789">
                <a:moveTo>
                  <a:pt x="457746" y="477520"/>
                </a:moveTo>
                <a:lnTo>
                  <a:pt x="454456" y="385191"/>
                </a:lnTo>
                <a:lnTo>
                  <a:pt x="453669" y="292138"/>
                </a:lnTo>
                <a:lnTo>
                  <a:pt x="389369" y="292138"/>
                </a:lnTo>
                <a:lnTo>
                  <a:pt x="389369" y="101701"/>
                </a:lnTo>
                <a:lnTo>
                  <a:pt x="389369" y="8636"/>
                </a:lnTo>
                <a:lnTo>
                  <a:pt x="284911" y="8636"/>
                </a:lnTo>
                <a:lnTo>
                  <a:pt x="284911" y="101701"/>
                </a:lnTo>
                <a:lnTo>
                  <a:pt x="284911" y="292138"/>
                </a:lnTo>
                <a:lnTo>
                  <a:pt x="154165" y="292138"/>
                </a:lnTo>
                <a:lnTo>
                  <a:pt x="156819" y="286562"/>
                </a:lnTo>
                <a:lnTo>
                  <a:pt x="162648" y="270192"/>
                </a:lnTo>
                <a:lnTo>
                  <a:pt x="168478" y="243573"/>
                </a:lnTo>
                <a:lnTo>
                  <a:pt x="171132" y="207238"/>
                </a:lnTo>
                <a:lnTo>
                  <a:pt x="171132" y="101701"/>
                </a:lnTo>
                <a:lnTo>
                  <a:pt x="284911" y="101701"/>
                </a:lnTo>
                <a:lnTo>
                  <a:pt x="284911" y="8636"/>
                </a:lnTo>
                <a:lnTo>
                  <a:pt x="66687" y="8636"/>
                </a:lnTo>
                <a:lnTo>
                  <a:pt x="66687" y="207238"/>
                </a:lnTo>
                <a:lnTo>
                  <a:pt x="66205" y="217868"/>
                </a:lnTo>
                <a:lnTo>
                  <a:pt x="61417" y="242671"/>
                </a:lnTo>
                <a:lnTo>
                  <a:pt x="47320" y="270979"/>
                </a:lnTo>
                <a:lnTo>
                  <a:pt x="18884" y="292138"/>
                </a:lnTo>
                <a:lnTo>
                  <a:pt x="0" y="292138"/>
                </a:lnTo>
                <a:lnTo>
                  <a:pt x="0" y="478256"/>
                </a:lnTo>
                <a:lnTo>
                  <a:pt x="98958" y="478256"/>
                </a:lnTo>
                <a:lnTo>
                  <a:pt x="98958" y="385191"/>
                </a:lnTo>
                <a:lnTo>
                  <a:pt x="354723" y="385191"/>
                </a:lnTo>
                <a:lnTo>
                  <a:pt x="354723" y="478256"/>
                </a:lnTo>
                <a:lnTo>
                  <a:pt x="457746" y="477520"/>
                </a:lnTo>
                <a:close/>
              </a:path>
              <a:path w="890905" h="478789">
                <a:moveTo>
                  <a:pt x="890358" y="199555"/>
                </a:moveTo>
                <a:lnTo>
                  <a:pt x="884847" y="150126"/>
                </a:lnTo>
                <a:lnTo>
                  <a:pt x="871296" y="111061"/>
                </a:lnTo>
                <a:lnTo>
                  <a:pt x="869784" y="106692"/>
                </a:lnTo>
                <a:lnTo>
                  <a:pt x="846315" y="69850"/>
                </a:lnTo>
                <a:lnTo>
                  <a:pt x="815606" y="40170"/>
                </a:lnTo>
                <a:lnTo>
                  <a:pt x="779691" y="18783"/>
                </a:lnTo>
                <a:lnTo>
                  <a:pt x="779691" y="199555"/>
                </a:lnTo>
                <a:lnTo>
                  <a:pt x="772756" y="234010"/>
                </a:lnTo>
                <a:lnTo>
                  <a:pt x="753859" y="262128"/>
                </a:lnTo>
                <a:lnTo>
                  <a:pt x="725817" y="281101"/>
                </a:lnTo>
                <a:lnTo>
                  <a:pt x="691489" y="288048"/>
                </a:lnTo>
                <a:lnTo>
                  <a:pt x="657161" y="281101"/>
                </a:lnTo>
                <a:lnTo>
                  <a:pt x="629119" y="262128"/>
                </a:lnTo>
                <a:lnTo>
                  <a:pt x="610222" y="234010"/>
                </a:lnTo>
                <a:lnTo>
                  <a:pt x="603288" y="199555"/>
                </a:lnTo>
                <a:lnTo>
                  <a:pt x="610222" y="165112"/>
                </a:lnTo>
                <a:lnTo>
                  <a:pt x="629119" y="136982"/>
                </a:lnTo>
                <a:lnTo>
                  <a:pt x="657161" y="118008"/>
                </a:lnTo>
                <a:lnTo>
                  <a:pt x="691489" y="111061"/>
                </a:lnTo>
                <a:lnTo>
                  <a:pt x="725817" y="118008"/>
                </a:lnTo>
                <a:lnTo>
                  <a:pt x="753859" y="136982"/>
                </a:lnTo>
                <a:lnTo>
                  <a:pt x="772756" y="165112"/>
                </a:lnTo>
                <a:lnTo>
                  <a:pt x="779691" y="199555"/>
                </a:lnTo>
                <a:lnTo>
                  <a:pt x="779691" y="18783"/>
                </a:lnTo>
                <a:lnTo>
                  <a:pt x="778802" y="18249"/>
                </a:lnTo>
                <a:lnTo>
                  <a:pt x="737044" y="4660"/>
                </a:lnTo>
                <a:lnTo>
                  <a:pt x="691489" y="0"/>
                </a:lnTo>
                <a:lnTo>
                  <a:pt x="645883" y="5270"/>
                </a:lnTo>
                <a:lnTo>
                  <a:pt x="604024" y="20281"/>
                </a:lnTo>
                <a:lnTo>
                  <a:pt x="567105" y="43840"/>
                </a:lnTo>
                <a:lnTo>
                  <a:pt x="536308" y="74752"/>
                </a:lnTo>
                <a:lnTo>
                  <a:pt x="512826" y="111798"/>
                </a:lnTo>
                <a:lnTo>
                  <a:pt x="497865" y="153797"/>
                </a:lnTo>
                <a:lnTo>
                  <a:pt x="492620" y="199555"/>
                </a:lnTo>
                <a:lnTo>
                  <a:pt x="497865" y="245313"/>
                </a:lnTo>
                <a:lnTo>
                  <a:pt x="512826" y="287312"/>
                </a:lnTo>
                <a:lnTo>
                  <a:pt x="536308" y="324358"/>
                </a:lnTo>
                <a:lnTo>
                  <a:pt x="567105" y="355269"/>
                </a:lnTo>
                <a:lnTo>
                  <a:pt x="604024" y="378815"/>
                </a:lnTo>
                <a:lnTo>
                  <a:pt x="645883" y="393827"/>
                </a:lnTo>
                <a:lnTo>
                  <a:pt x="691489" y="399097"/>
                </a:lnTo>
                <a:lnTo>
                  <a:pt x="737133" y="393827"/>
                </a:lnTo>
                <a:lnTo>
                  <a:pt x="779081" y="378815"/>
                </a:lnTo>
                <a:lnTo>
                  <a:pt x="816102" y="355269"/>
                </a:lnTo>
                <a:lnTo>
                  <a:pt x="846988" y="324358"/>
                </a:lnTo>
                <a:lnTo>
                  <a:pt x="870000" y="288048"/>
                </a:lnTo>
                <a:lnTo>
                  <a:pt x="870470" y="287312"/>
                </a:lnTo>
                <a:lnTo>
                  <a:pt x="885342" y="245313"/>
                </a:lnTo>
                <a:lnTo>
                  <a:pt x="890358" y="1995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81858" y="993425"/>
            <a:ext cx="410209" cy="585470"/>
          </a:xfrm>
          <a:custGeom>
            <a:avLst/>
            <a:gdLst/>
            <a:ahLst/>
            <a:cxnLst/>
            <a:rect l="l" t="t" r="r" b="b"/>
            <a:pathLst>
              <a:path w="410210" h="585469">
                <a:moveTo>
                  <a:pt x="377069" y="0"/>
                </a:moveTo>
                <a:lnTo>
                  <a:pt x="316522" y="12378"/>
                </a:lnTo>
                <a:lnTo>
                  <a:pt x="259515" y="25280"/>
                </a:lnTo>
                <a:lnTo>
                  <a:pt x="206742" y="39805"/>
                </a:lnTo>
                <a:lnTo>
                  <a:pt x="158897" y="57054"/>
                </a:lnTo>
                <a:lnTo>
                  <a:pt x="116673" y="78128"/>
                </a:lnTo>
                <a:lnTo>
                  <a:pt x="80765" y="104126"/>
                </a:lnTo>
                <a:lnTo>
                  <a:pt x="51867" y="136150"/>
                </a:lnTo>
                <a:lnTo>
                  <a:pt x="30673" y="175299"/>
                </a:lnTo>
                <a:lnTo>
                  <a:pt x="8009" y="251881"/>
                </a:lnTo>
                <a:lnTo>
                  <a:pt x="975" y="298381"/>
                </a:lnTo>
                <a:lnTo>
                  <a:pt x="0" y="346222"/>
                </a:lnTo>
                <a:lnTo>
                  <a:pt x="5145" y="396549"/>
                </a:lnTo>
                <a:lnTo>
                  <a:pt x="14895" y="442425"/>
                </a:lnTo>
                <a:lnTo>
                  <a:pt x="30155" y="483153"/>
                </a:lnTo>
                <a:lnTo>
                  <a:pt x="51829" y="518036"/>
                </a:lnTo>
                <a:lnTo>
                  <a:pt x="80822" y="546380"/>
                </a:lnTo>
                <a:lnTo>
                  <a:pt x="118037" y="567487"/>
                </a:lnTo>
                <a:lnTo>
                  <a:pt x="164381" y="580662"/>
                </a:lnTo>
                <a:lnTo>
                  <a:pt x="220757" y="585208"/>
                </a:lnTo>
                <a:lnTo>
                  <a:pt x="271080" y="578508"/>
                </a:lnTo>
                <a:lnTo>
                  <a:pt x="316299" y="559601"/>
                </a:lnTo>
                <a:lnTo>
                  <a:pt x="354612" y="530274"/>
                </a:lnTo>
                <a:lnTo>
                  <a:pt x="384212" y="492315"/>
                </a:lnTo>
                <a:lnTo>
                  <a:pt x="391540" y="475112"/>
                </a:lnTo>
                <a:lnTo>
                  <a:pt x="209167" y="475112"/>
                </a:lnTo>
                <a:lnTo>
                  <a:pt x="176744" y="468544"/>
                </a:lnTo>
                <a:lnTo>
                  <a:pt x="150266" y="450632"/>
                </a:lnTo>
                <a:lnTo>
                  <a:pt x="132414" y="424064"/>
                </a:lnTo>
                <a:lnTo>
                  <a:pt x="125868" y="391530"/>
                </a:lnTo>
                <a:lnTo>
                  <a:pt x="132414" y="358996"/>
                </a:lnTo>
                <a:lnTo>
                  <a:pt x="150266" y="332429"/>
                </a:lnTo>
                <a:lnTo>
                  <a:pt x="176744" y="314517"/>
                </a:lnTo>
                <a:lnTo>
                  <a:pt x="209167" y="307949"/>
                </a:lnTo>
                <a:lnTo>
                  <a:pt x="386325" y="307949"/>
                </a:lnTo>
                <a:lnTo>
                  <a:pt x="384212" y="302988"/>
                </a:lnTo>
                <a:lnTo>
                  <a:pt x="354612" y="265027"/>
                </a:lnTo>
                <a:lnTo>
                  <a:pt x="316299" y="235698"/>
                </a:lnTo>
                <a:lnTo>
                  <a:pt x="305006" y="230976"/>
                </a:lnTo>
                <a:lnTo>
                  <a:pt x="133874" y="230976"/>
                </a:lnTo>
                <a:lnTo>
                  <a:pt x="152639" y="190739"/>
                </a:lnTo>
                <a:lnTo>
                  <a:pt x="184756" y="164002"/>
                </a:lnTo>
                <a:lnTo>
                  <a:pt x="215112" y="149141"/>
                </a:lnTo>
                <a:lnTo>
                  <a:pt x="228591" y="144546"/>
                </a:lnTo>
                <a:lnTo>
                  <a:pt x="377069" y="109363"/>
                </a:lnTo>
                <a:lnTo>
                  <a:pt x="377069" y="0"/>
                </a:lnTo>
                <a:close/>
              </a:path>
              <a:path w="410210" h="585469">
                <a:moveTo>
                  <a:pt x="386325" y="307949"/>
                </a:moveTo>
                <a:lnTo>
                  <a:pt x="209167" y="307949"/>
                </a:lnTo>
                <a:lnTo>
                  <a:pt x="241587" y="314517"/>
                </a:lnTo>
                <a:lnTo>
                  <a:pt x="268063" y="332429"/>
                </a:lnTo>
                <a:lnTo>
                  <a:pt x="285914" y="358996"/>
                </a:lnTo>
                <a:lnTo>
                  <a:pt x="292460" y="391530"/>
                </a:lnTo>
                <a:lnTo>
                  <a:pt x="285914" y="424064"/>
                </a:lnTo>
                <a:lnTo>
                  <a:pt x="268063" y="450632"/>
                </a:lnTo>
                <a:lnTo>
                  <a:pt x="241587" y="468544"/>
                </a:lnTo>
                <a:lnTo>
                  <a:pt x="209167" y="475112"/>
                </a:lnTo>
                <a:lnTo>
                  <a:pt x="391540" y="475112"/>
                </a:lnTo>
                <a:lnTo>
                  <a:pt x="403296" y="447512"/>
                </a:lnTo>
                <a:lnTo>
                  <a:pt x="410058" y="397654"/>
                </a:lnTo>
                <a:lnTo>
                  <a:pt x="403296" y="347793"/>
                </a:lnTo>
                <a:lnTo>
                  <a:pt x="386325" y="307949"/>
                </a:lnTo>
                <a:close/>
              </a:path>
              <a:path w="410210" h="585469">
                <a:moveTo>
                  <a:pt x="220757" y="210089"/>
                </a:moveTo>
                <a:lnTo>
                  <a:pt x="197626" y="211477"/>
                </a:lnTo>
                <a:lnTo>
                  <a:pt x="175327" y="215530"/>
                </a:lnTo>
                <a:lnTo>
                  <a:pt x="154022" y="222085"/>
                </a:lnTo>
                <a:lnTo>
                  <a:pt x="133874" y="230976"/>
                </a:lnTo>
                <a:lnTo>
                  <a:pt x="305006" y="230976"/>
                </a:lnTo>
                <a:lnTo>
                  <a:pt x="271080" y="216789"/>
                </a:lnTo>
                <a:lnTo>
                  <a:pt x="220757" y="2100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66272" y="1185541"/>
            <a:ext cx="384175" cy="548640"/>
          </a:xfrm>
          <a:custGeom>
            <a:avLst/>
            <a:gdLst/>
            <a:ahLst/>
            <a:cxnLst/>
            <a:rect l="l" t="t" r="r" b="b"/>
            <a:pathLst>
              <a:path w="384175" h="548639">
                <a:moveTo>
                  <a:pt x="112312" y="3580"/>
                </a:moveTo>
                <a:lnTo>
                  <a:pt x="0" y="3580"/>
                </a:lnTo>
                <a:lnTo>
                  <a:pt x="0" y="548031"/>
                </a:lnTo>
                <a:lnTo>
                  <a:pt x="112312" y="548031"/>
                </a:lnTo>
                <a:lnTo>
                  <a:pt x="112312" y="354670"/>
                </a:lnTo>
                <a:lnTo>
                  <a:pt x="312794" y="354670"/>
                </a:lnTo>
                <a:lnTo>
                  <a:pt x="333997" y="335738"/>
                </a:lnTo>
                <a:lnTo>
                  <a:pt x="360607" y="295934"/>
                </a:lnTo>
                <a:lnTo>
                  <a:pt x="365331" y="282996"/>
                </a:lnTo>
                <a:lnTo>
                  <a:pt x="190159" y="282996"/>
                </a:lnTo>
                <a:lnTo>
                  <a:pt x="157995" y="276040"/>
                </a:lnTo>
                <a:lnTo>
                  <a:pt x="132081" y="255950"/>
                </a:lnTo>
                <a:lnTo>
                  <a:pt x="114792" y="226206"/>
                </a:lnTo>
                <a:lnTo>
                  <a:pt x="108502" y="190286"/>
                </a:lnTo>
                <a:lnTo>
                  <a:pt x="114902" y="155564"/>
                </a:lnTo>
                <a:lnTo>
                  <a:pt x="132433" y="128378"/>
                </a:lnTo>
                <a:lnTo>
                  <a:pt x="158588" y="110654"/>
                </a:lnTo>
                <a:lnTo>
                  <a:pt x="190863" y="104317"/>
                </a:lnTo>
                <a:lnTo>
                  <a:pt x="363130" y="104317"/>
                </a:lnTo>
                <a:lnTo>
                  <a:pt x="360607" y="97408"/>
                </a:lnTo>
                <a:lnTo>
                  <a:pt x="333997" y="57604"/>
                </a:lnTo>
                <a:lnTo>
                  <a:pt x="312785" y="38665"/>
                </a:lnTo>
                <a:lnTo>
                  <a:pt x="112312" y="38665"/>
                </a:lnTo>
                <a:lnTo>
                  <a:pt x="112312" y="3580"/>
                </a:lnTo>
                <a:close/>
              </a:path>
              <a:path w="384175" h="548639">
                <a:moveTo>
                  <a:pt x="312794" y="354670"/>
                </a:moveTo>
                <a:lnTo>
                  <a:pt x="112312" y="354670"/>
                </a:lnTo>
                <a:lnTo>
                  <a:pt x="134751" y="370962"/>
                </a:lnTo>
                <a:lnTo>
                  <a:pt x="159362" y="383116"/>
                </a:lnTo>
                <a:lnTo>
                  <a:pt x="185785" y="390715"/>
                </a:lnTo>
                <a:lnTo>
                  <a:pt x="213657" y="393341"/>
                </a:lnTo>
                <a:lnTo>
                  <a:pt x="258901" y="386316"/>
                </a:lnTo>
                <a:lnTo>
                  <a:pt x="299555" y="366490"/>
                </a:lnTo>
                <a:lnTo>
                  <a:pt x="312794" y="354670"/>
                </a:lnTo>
                <a:close/>
              </a:path>
              <a:path w="384175" h="548639">
                <a:moveTo>
                  <a:pt x="363130" y="104317"/>
                </a:moveTo>
                <a:lnTo>
                  <a:pt x="190863" y="104317"/>
                </a:lnTo>
                <a:lnTo>
                  <a:pt x="223175" y="110862"/>
                </a:lnTo>
                <a:lnTo>
                  <a:pt x="249409" y="129047"/>
                </a:lnTo>
                <a:lnTo>
                  <a:pt x="267017" y="156693"/>
                </a:lnTo>
                <a:lnTo>
                  <a:pt x="273452" y="191625"/>
                </a:lnTo>
                <a:lnTo>
                  <a:pt x="267921" y="227023"/>
                </a:lnTo>
                <a:lnTo>
                  <a:pt x="251761" y="255787"/>
                </a:lnTo>
                <a:lnTo>
                  <a:pt x="225623" y="275312"/>
                </a:lnTo>
                <a:lnTo>
                  <a:pt x="190159" y="282996"/>
                </a:lnTo>
                <a:lnTo>
                  <a:pt x="365331" y="282996"/>
                </a:lnTo>
                <a:lnTo>
                  <a:pt x="377762" y="248954"/>
                </a:lnTo>
                <a:lnTo>
                  <a:pt x="383840" y="196670"/>
                </a:lnTo>
                <a:lnTo>
                  <a:pt x="377762" y="144389"/>
                </a:lnTo>
                <a:lnTo>
                  <a:pt x="363130" y="104317"/>
                </a:lnTo>
                <a:close/>
              </a:path>
              <a:path w="384175" h="548639">
                <a:moveTo>
                  <a:pt x="213657" y="0"/>
                </a:moveTo>
                <a:lnTo>
                  <a:pt x="185785" y="2624"/>
                </a:lnTo>
                <a:lnTo>
                  <a:pt x="159362" y="10221"/>
                </a:lnTo>
                <a:lnTo>
                  <a:pt x="134751" y="22374"/>
                </a:lnTo>
                <a:lnTo>
                  <a:pt x="112312" y="38665"/>
                </a:lnTo>
                <a:lnTo>
                  <a:pt x="312785" y="38665"/>
                </a:lnTo>
                <a:lnTo>
                  <a:pt x="299555" y="26851"/>
                </a:lnTo>
                <a:lnTo>
                  <a:pt x="258901" y="7025"/>
                </a:lnTo>
                <a:lnTo>
                  <a:pt x="2136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07957" y="1177797"/>
            <a:ext cx="398145" cy="401955"/>
          </a:xfrm>
          <a:custGeom>
            <a:avLst/>
            <a:gdLst/>
            <a:ahLst/>
            <a:cxnLst/>
            <a:rect l="l" t="t" r="r" b="b"/>
            <a:pathLst>
              <a:path w="398144" h="401955">
                <a:moveTo>
                  <a:pt x="198233" y="0"/>
                </a:moveTo>
                <a:lnTo>
                  <a:pt x="152669" y="5419"/>
                </a:lnTo>
                <a:lnTo>
                  <a:pt x="110901" y="20816"/>
                </a:lnTo>
                <a:lnTo>
                  <a:pt x="74100" y="44899"/>
                </a:lnTo>
                <a:lnTo>
                  <a:pt x="43438" y="76374"/>
                </a:lnTo>
                <a:lnTo>
                  <a:pt x="20087" y="113951"/>
                </a:lnTo>
                <a:lnTo>
                  <a:pt x="5216" y="156338"/>
                </a:lnTo>
                <a:lnTo>
                  <a:pt x="0" y="202241"/>
                </a:lnTo>
                <a:lnTo>
                  <a:pt x="5252" y="247997"/>
                </a:lnTo>
                <a:lnTo>
                  <a:pt x="20212" y="289999"/>
                </a:lnTo>
                <a:lnTo>
                  <a:pt x="43688" y="327050"/>
                </a:lnTo>
                <a:lnTo>
                  <a:pt x="74485" y="357952"/>
                </a:lnTo>
                <a:lnTo>
                  <a:pt x="111409" y="381508"/>
                </a:lnTo>
                <a:lnTo>
                  <a:pt x="153268" y="396519"/>
                </a:lnTo>
                <a:lnTo>
                  <a:pt x="198868" y="401789"/>
                </a:lnTo>
                <a:lnTo>
                  <a:pt x="244467" y="396519"/>
                </a:lnTo>
                <a:lnTo>
                  <a:pt x="286325" y="381508"/>
                </a:lnTo>
                <a:lnTo>
                  <a:pt x="323250" y="357952"/>
                </a:lnTo>
                <a:lnTo>
                  <a:pt x="354047" y="327050"/>
                </a:lnTo>
                <a:lnTo>
                  <a:pt x="377052" y="290742"/>
                </a:lnTo>
                <a:lnTo>
                  <a:pt x="198868" y="290742"/>
                </a:lnTo>
                <a:lnTo>
                  <a:pt x="164538" y="283787"/>
                </a:lnTo>
                <a:lnTo>
                  <a:pt x="136503" y="264821"/>
                </a:lnTo>
                <a:lnTo>
                  <a:pt x="117600" y="236690"/>
                </a:lnTo>
                <a:lnTo>
                  <a:pt x="110669" y="202241"/>
                </a:lnTo>
                <a:lnTo>
                  <a:pt x="115848" y="167432"/>
                </a:lnTo>
                <a:lnTo>
                  <a:pt x="131830" y="138318"/>
                </a:lnTo>
                <a:lnTo>
                  <a:pt x="159281" y="117905"/>
                </a:lnTo>
                <a:lnTo>
                  <a:pt x="198868" y="109202"/>
                </a:lnTo>
                <a:lnTo>
                  <a:pt x="374413" y="109202"/>
                </a:lnTo>
                <a:lnTo>
                  <a:pt x="353795" y="76374"/>
                </a:lnTo>
                <a:lnTo>
                  <a:pt x="322863" y="44899"/>
                </a:lnTo>
                <a:lnTo>
                  <a:pt x="285814" y="20816"/>
                </a:lnTo>
                <a:lnTo>
                  <a:pt x="243865" y="5419"/>
                </a:lnTo>
                <a:lnTo>
                  <a:pt x="198233" y="0"/>
                </a:lnTo>
                <a:close/>
              </a:path>
              <a:path w="398144" h="401955">
                <a:moveTo>
                  <a:pt x="374413" y="109202"/>
                </a:moveTo>
                <a:lnTo>
                  <a:pt x="198868" y="109202"/>
                </a:lnTo>
                <a:lnTo>
                  <a:pt x="233180" y="116039"/>
                </a:lnTo>
                <a:lnTo>
                  <a:pt x="261216" y="136659"/>
                </a:lnTo>
                <a:lnTo>
                  <a:pt x="280128" y="166810"/>
                </a:lnTo>
                <a:lnTo>
                  <a:pt x="287065" y="202241"/>
                </a:lnTo>
                <a:lnTo>
                  <a:pt x="280134" y="236690"/>
                </a:lnTo>
                <a:lnTo>
                  <a:pt x="261232" y="264821"/>
                </a:lnTo>
                <a:lnTo>
                  <a:pt x="233197" y="283787"/>
                </a:lnTo>
                <a:lnTo>
                  <a:pt x="198868" y="290742"/>
                </a:lnTo>
                <a:lnTo>
                  <a:pt x="377052" y="290742"/>
                </a:lnTo>
                <a:lnTo>
                  <a:pt x="377523" y="289999"/>
                </a:lnTo>
                <a:lnTo>
                  <a:pt x="392483" y="247997"/>
                </a:lnTo>
                <a:lnTo>
                  <a:pt x="397736" y="202241"/>
                </a:lnTo>
                <a:lnTo>
                  <a:pt x="392448" y="156338"/>
                </a:lnTo>
                <a:lnTo>
                  <a:pt x="377396" y="113951"/>
                </a:lnTo>
                <a:lnTo>
                  <a:pt x="374413" y="1092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2555406" y="861029"/>
            <a:ext cx="450850" cy="204470"/>
            <a:chOff x="2555406" y="861029"/>
            <a:chExt cx="450850" cy="20447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5406" y="978974"/>
              <a:ext cx="85904" cy="862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8536" y="861029"/>
              <a:ext cx="125169" cy="1981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9556" y="861255"/>
              <a:ext cx="186136" cy="199772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1289483" y="1637324"/>
            <a:ext cx="732790" cy="191770"/>
          </a:xfrm>
          <a:custGeom>
            <a:avLst/>
            <a:gdLst/>
            <a:ahLst/>
            <a:cxnLst/>
            <a:rect l="l" t="t" r="r" b="b"/>
            <a:pathLst>
              <a:path w="732789" h="191769">
                <a:moveTo>
                  <a:pt x="731133" y="0"/>
                </a:moveTo>
                <a:lnTo>
                  <a:pt x="670674" y="29483"/>
                </a:lnTo>
                <a:lnTo>
                  <a:pt x="508979" y="79309"/>
                </a:lnTo>
                <a:lnTo>
                  <a:pt x="275578" y="91539"/>
                </a:lnTo>
                <a:lnTo>
                  <a:pt x="0" y="8235"/>
                </a:lnTo>
                <a:lnTo>
                  <a:pt x="0" y="94579"/>
                </a:lnTo>
                <a:lnTo>
                  <a:pt x="28070" y="109719"/>
                </a:lnTo>
                <a:lnTo>
                  <a:pt x="104813" y="143027"/>
                </a:lnTo>
                <a:lnTo>
                  <a:pt x="219023" y="176335"/>
                </a:lnTo>
                <a:lnTo>
                  <a:pt x="359495" y="191475"/>
                </a:lnTo>
                <a:lnTo>
                  <a:pt x="502055" y="176635"/>
                </a:lnTo>
                <a:lnTo>
                  <a:pt x="620863" y="143987"/>
                </a:lnTo>
                <a:lnTo>
                  <a:pt x="702206" y="111339"/>
                </a:lnTo>
                <a:lnTo>
                  <a:pt x="732368" y="96499"/>
                </a:lnTo>
                <a:lnTo>
                  <a:pt x="7311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92150" y="2602484"/>
            <a:ext cx="703453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6000" dirty="0" smtClean="0">
                <a:solidFill>
                  <a:srgbClr val="FFFFFF"/>
                </a:solidFill>
              </a:rPr>
              <a:t>Выбираем конкурс</a:t>
            </a:r>
            <a:endParaRPr sz="6000" dirty="0"/>
          </a:p>
        </p:txBody>
      </p:sp>
      <p:sp>
        <p:nvSpPr>
          <p:cNvPr id="13" name="object 13"/>
          <p:cNvSpPr txBox="1"/>
          <p:nvPr/>
        </p:nvSpPr>
        <p:spPr>
          <a:xfrm>
            <a:off x="755650" y="5733098"/>
            <a:ext cx="833310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lang="ru-RU" sz="20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Куда податься?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47994"/>
            <a:ext cx="4739219" cy="38802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1129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47675" cy="6858000"/>
            <a:chOff x="0" y="0"/>
            <a:chExt cx="44767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47675" cy="6858000"/>
            </a:xfrm>
            <a:custGeom>
              <a:avLst/>
              <a:gdLst/>
              <a:ahLst/>
              <a:cxnLst/>
              <a:rect l="l" t="t" r="r" b="b"/>
              <a:pathLst>
                <a:path w="447675" h="6858000">
                  <a:moveTo>
                    <a:pt x="0" y="6858000"/>
                  </a:moveTo>
                  <a:lnTo>
                    <a:pt x="0" y="0"/>
                  </a:lnTo>
                  <a:lnTo>
                    <a:pt x="447306" y="0"/>
                  </a:lnTo>
                  <a:lnTo>
                    <a:pt x="447306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EF9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39" y="246761"/>
              <a:ext cx="273747" cy="26717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7" name="object 7"/>
          <p:cNvSpPr txBox="1"/>
          <p:nvPr/>
        </p:nvSpPr>
        <p:spPr>
          <a:xfrm>
            <a:off x="1354137" y="2823972"/>
            <a:ext cx="4360863" cy="33050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r>
              <a:rPr lang="ru-RU" sz="2000" spc="-25" dirty="0" smtClean="0">
                <a:latin typeface="Microsoft Sans Serif"/>
                <a:cs typeface="Microsoft Sans Serif"/>
              </a:rPr>
              <a:t>Все конкурсы: </a:t>
            </a:r>
            <a:r>
              <a:rPr lang="en-US" sz="2000" spc="-25" dirty="0" smtClean="0">
                <a:latin typeface="Microsoft Sans Serif"/>
                <a:cs typeface="Microsoft Sans Serif"/>
                <a:hlinkClick r:id="rId3"/>
              </a:rPr>
              <a:t>vsekonkursy.ru</a:t>
            </a:r>
            <a:endParaRPr lang="ru-RU" sz="2000" spc="-25" dirty="0">
              <a:latin typeface="Microsoft Sans Serif"/>
              <a:cs typeface="Microsoft Sans Serif"/>
            </a:endParaRPr>
          </a:p>
          <a:p>
            <a:pPr marL="450850" marR="5080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tabLst>
                <a:tab pos="273050" algn="l"/>
              </a:tabLst>
            </a:pPr>
            <a:r>
              <a:rPr lang="ru-RU" sz="2000" spc="-25" dirty="0" smtClean="0">
                <a:latin typeface="Microsoft Sans Serif"/>
                <a:cs typeface="Microsoft Sans Serif"/>
              </a:rPr>
              <a:t>и </a:t>
            </a:r>
            <a:r>
              <a:rPr lang="en-US" sz="2000" spc="-25" dirty="0" smtClean="0">
                <a:latin typeface="Microsoft Sans Serif"/>
                <a:cs typeface="Microsoft Sans Serif"/>
                <a:hlinkClick r:id="rId4"/>
              </a:rPr>
              <a:t>vk.com/</a:t>
            </a:r>
            <a:r>
              <a:rPr lang="en-US" sz="2000" spc="-25" dirty="0" err="1" smtClean="0">
                <a:latin typeface="Microsoft Sans Serif"/>
                <a:cs typeface="Microsoft Sans Serif"/>
                <a:hlinkClick r:id="rId4"/>
              </a:rPr>
              <a:t>vsekonkursyru</a:t>
            </a:r>
            <a:endParaRPr lang="ru-RU" sz="2000" spc="-25" dirty="0" smtClean="0">
              <a:latin typeface="Microsoft Sans Serif"/>
              <a:cs typeface="Microsoft Sans Serif"/>
            </a:endParaRPr>
          </a:p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r>
              <a:rPr lang="ru-RU" sz="2000" spc="-25" dirty="0" smtClean="0">
                <a:latin typeface="Microsoft Sans Serif"/>
                <a:cs typeface="Microsoft Sans Serif"/>
              </a:rPr>
              <a:t>Капитан грантов: </a:t>
            </a:r>
            <a:r>
              <a:rPr lang="en-US" sz="2000" spc="-25" dirty="0" smtClean="0">
                <a:latin typeface="Microsoft Sans Serif"/>
                <a:cs typeface="Microsoft Sans Serif"/>
                <a:hlinkClick r:id="rId5"/>
              </a:rPr>
              <a:t>t.me/</a:t>
            </a:r>
            <a:r>
              <a:rPr lang="en-US" sz="2000" spc="-25" dirty="0" err="1" smtClean="0">
                <a:latin typeface="Microsoft Sans Serif"/>
                <a:cs typeface="Microsoft Sans Serif"/>
                <a:hlinkClick r:id="rId5"/>
              </a:rPr>
              <a:t>cptgrantov</a:t>
            </a:r>
            <a:r>
              <a:rPr lang="ru-RU" sz="2000" spc="-25" dirty="0" smtClean="0">
                <a:latin typeface="Microsoft Sans Serif"/>
                <a:cs typeface="Microsoft Sans Serif"/>
              </a:rPr>
              <a:t> и </a:t>
            </a:r>
            <a:r>
              <a:rPr lang="en-US" sz="2000" spc="-25" dirty="0" smtClean="0">
                <a:latin typeface="Microsoft Sans Serif"/>
                <a:cs typeface="Microsoft Sans Serif"/>
                <a:hlinkClick r:id="rId6"/>
              </a:rPr>
              <a:t>vk.com/</a:t>
            </a:r>
            <a:r>
              <a:rPr lang="en-US" sz="2000" spc="-25" dirty="0" err="1" smtClean="0">
                <a:latin typeface="Microsoft Sans Serif"/>
                <a:cs typeface="Microsoft Sans Serif"/>
                <a:hlinkClick r:id="rId6"/>
              </a:rPr>
              <a:t>cptgrantov</a:t>
            </a:r>
            <a:r>
              <a:rPr lang="ru-RU" sz="2000" spc="-25" dirty="0" smtClean="0">
                <a:latin typeface="Microsoft Sans Serif"/>
                <a:cs typeface="Microsoft Sans Serif"/>
              </a:rPr>
              <a:t> </a:t>
            </a:r>
          </a:p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r>
              <a:rPr lang="ru-RU" sz="2000" spc="-25" dirty="0" err="1" smtClean="0">
                <a:latin typeface="Microsoft Sans Serif"/>
                <a:cs typeface="Microsoft Sans Serif"/>
                <a:hlinkClick r:id="rId7"/>
              </a:rPr>
              <a:t>гранты.рф</a:t>
            </a:r>
            <a:endParaRPr lang="ru-RU" sz="2000" spc="-25" dirty="0" smtClean="0">
              <a:latin typeface="Microsoft Sans Serif"/>
              <a:cs typeface="Microsoft Sans Serif"/>
            </a:endParaRPr>
          </a:p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r>
              <a:rPr lang="ru-RU" sz="2000" spc="-25" dirty="0" smtClean="0">
                <a:latin typeface="Microsoft Sans Serif"/>
                <a:cs typeface="Microsoft Sans Serif"/>
              </a:rPr>
              <a:t>Сообщества и сайты </a:t>
            </a:r>
            <a:r>
              <a:rPr lang="ru-RU" sz="2000" spc="-25" dirty="0" err="1" smtClean="0">
                <a:latin typeface="Microsoft Sans Serif"/>
                <a:cs typeface="Microsoft Sans Serif"/>
              </a:rPr>
              <a:t>Росмолодежи</a:t>
            </a:r>
            <a:r>
              <a:rPr lang="ru-RU" sz="2000" spc="-25" dirty="0" smtClean="0">
                <a:latin typeface="Microsoft Sans Serif"/>
                <a:cs typeface="Microsoft Sans Serif"/>
              </a:rPr>
              <a:t>, Фонда президентских грантов, Фонда культурных инициатив и т.д.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4583" t="15185" r="9166" b="7778"/>
          <a:stretch/>
        </p:blipFill>
        <p:spPr>
          <a:xfrm>
            <a:off x="5708073" y="380349"/>
            <a:ext cx="3797653" cy="19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/>
          <a:srcRect l="21667" t="21111" r="10833" b="6296"/>
          <a:stretch/>
        </p:blipFill>
        <p:spPr>
          <a:xfrm>
            <a:off x="8549141" y="701620"/>
            <a:ext cx="3154041" cy="190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/>
          <a:srcRect l="36250" t="1852" b="5556"/>
          <a:stretch/>
        </p:blipFill>
        <p:spPr>
          <a:xfrm>
            <a:off x="5975743" y="2579140"/>
            <a:ext cx="4150418" cy="3390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/>
          <a:srcRect l="5900" t="16256" r="8147" b="8901"/>
          <a:stretch/>
        </p:blipFill>
        <p:spPr>
          <a:xfrm>
            <a:off x="8839200" y="4219221"/>
            <a:ext cx="3075449" cy="1506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object 5"/>
          <p:cNvSpPr txBox="1"/>
          <p:nvPr/>
        </p:nvSpPr>
        <p:spPr>
          <a:xfrm>
            <a:off x="1346201" y="850391"/>
            <a:ext cx="37592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3500" b="1" dirty="0" smtClean="0">
                <a:latin typeface="Arial"/>
                <a:cs typeface="Arial"/>
              </a:rPr>
              <a:t>Полезные ссылки</a:t>
            </a:r>
            <a:endParaRPr sz="3500" dirty="0">
              <a:latin typeface="Arial"/>
              <a:cs typeface="Arial"/>
            </a:endParaRPr>
          </a:p>
        </p:txBody>
      </p:sp>
      <p:pic>
        <p:nvPicPr>
          <p:cNvPr id="1028" name="Picture 4" descr="http://sarg-pressa.ru/wp-content/uploads/2024/03/1rAq2vmtZ0Q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95114"/>
            <a:ext cx="2669050" cy="1500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07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47675" cy="6858000"/>
            <a:chOff x="0" y="0"/>
            <a:chExt cx="44767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47675" cy="6858000"/>
            </a:xfrm>
            <a:custGeom>
              <a:avLst/>
              <a:gdLst/>
              <a:ahLst/>
              <a:cxnLst/>
              <a:rect l="l" t="t" r="r" b="b"/>
              <a:pathLst>
                <a:path w="447675" h="6858000">
                  <a:moveTo>
                    <a:pt x="0" y="6858000"/>
                  </a:moveTo>
                  <a:lnTo>
                    <a:pt x="0" y="0"/>
                  </a:lnTo>
                  <a:lnTo>
                    <a:pt x="447306" y="0"/>
                  </a:lnTo>
                  <a:lnTo>
                    <a:pt x="447306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EF9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39" y="246761"/>
              <a:ext cx="273747" cy="26717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46200" y="850391"/>
            <a:ext cx="4211955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3500" b="1" dirty="0" smtClean="0">
                <a:latin typeface="Arial"/>
                <a:cs typeface="Arial"/>
              </a:rPr>
              <a:t>Фонд президентских грантов</a:t>
            </a:r>
            <a:endParaRPr sz="35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ubTitle" idx="4"/>
          </p:nvPr>
        </p:nvSpPr>
        <p:spPr>
          <a:xfrm>
            <a:off x="1346200" y="3503676"/>
            <a:ext cx="3759835" cy="212109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139500"/>
              </a:lnSpc>
              <a:spcBef>
                <a:spcPts val="135"/>
              </a:spcBef>
            </a:pPr>
            <a:r>
              <a:rPr lang="ru-RU" sz="2000" dirty="0">
                <a:solidFill>
                  <a:srgbClr val="000000"/>
                </a:solidFill>
              </a:rPr>
              <a:t>Единый оператор грантов Президента Российской Федерации на развитие гражданского общества с 3 апреля 2017 года.</a:t>
            </a:r>
            <a:endParaRPr sz="200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0">
              <a:lnSpc>
                <a:spcPts val="1425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4583" t="15926" r="50000" b="12963"/>
          <a:stretch/>
        </p:blipFill>
        <p:spPr>
          <a:xfrm>
            <a:off x="5334001" y="748653"/>
            <a:ext cx="3995018" cy="3518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4167" t="15185" r="6250" b="18148"/>
          <a:stretch/>
        </p:blipFill>
        <p:spPr>
          <a:xfrm>
            <a:off x="5562342" y="3537171"/>
            <a:ext cx="6172200" cy="2583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47675" cy="6858000"/>
            <a:chOff x="0" y="0"/>
            <a:chExt cx="44767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47675" cy="6858000"/>
            </a:xfrm>
            <a:custGeom>
              <a:avLst/>
              <a:gdLst/>
              <a:ahLst/>
              <a:cxnLst/>
              <a:rect l="l" t="t" r="r" b="b"/>
              <a:pathLst>
                <a:path w="447675" h="6858000">
                  <a:moveTo>
                    <a:pt x="0" y="6858000"/>
                  </a:moveTo>
                  <a:lnTo>
                    <a:pt x="0" y="0"/>
                  </a:lnTo>
                  <a:lnTo>
                    <a:pt x="447306" y="0"/>
                  </a:lnTo>
                  <a:lnTo>
                    <a:pt x="447306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EF9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39" y="246761"/>
              <a:ext cx="273747" cy="26717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46200" y="850391"/>
            <a:ext cx="4211955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3500" b="1" dirty="0" smtClean="0">
                <a:latin typeface="Arial"/>
                <a:cs typeface="Arial"/>
              </a:rPr>
              <a:t>Фонд президентских грантов</a:t>
            </a:r>
            <a:endParaRPr sz="35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0">
              <a:lnSpc>
                <a:spcPts val="1425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12" name="object 7"/>
          <p:cNvSpPr txBox="1"/>
          <p:nvPr/>
        </p:nvSpPr>
        <p:spPr>
          <a:xfrm>
            <a:off x="1346200" y="2823972"/>
            <a:ext cx="4360863" cy="3677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r>
              <a:rPr lang="ru-RU" sz="2000" spc="-25" dirty="0" smtClean="0">
                <a:latin typeface="Microsoft Sans Serif"/>
                <a:cs typeface="Microsoft Sans Serif"/>
              </a:rPr>
              <a:t>Удобная платформа</a:t>
            </a:r>
          </a:p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r>
              <a:rPr lang="ru-RU" sz="2000" spc="-25" dirty="0" smtClean="0">
                <a:latin typeface="Microsoft Sans Serif"/>
                <a:cs typeface="Microsoft Sans Serif"/>
              </a:rPr>
              <a:t>Обучающие курсы</a:t>
            </a:r>
          </a:p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r>
              <a:rPr lang="ru-RU" sz="2000" spc="-25" dirty="0" smtClean="0">
                <a:latin typeface="Microsoft Sans Serif"/>
                <a:cs typeface="Microsoft Sans Serif"/>
              </a:rPr>
              <a:t>Возможность смотреть заявки</a:t>
            </a:r>
          </a:p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r>
              <a:rPr lang="ru-RU" sz="2000" spc="-25" dirty="0" smtClean="0">
                <a:latin typeface="Microsoft Sans Serif"/>
                <a:cs typeface="Microsoft Sans Serif"/>
              </a:rPr>
              <a:t>Статистика и выбор лучших проектов по результатам реализации</a:t>
            </a:r>
          </a:p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r>
              <a:rPr lang="ru-RU" sz="2000" u="sng" spc="-25" dirty="0" smtClean="0">
                <a:latin typeface="Microsoft Sans Serif"/>
                <a:cs typeface="Microsoft Sans Serif"/>
              </a:rPr>
              <a:t>Могут подать заявки только зарегистрированные НКО</a:t>
            </a:r>
          </a:p>
          <a:p>
            <a:pPr marL="446088" marR="5080" indent="-352425">
              <a:lnSpc>
                <a:spcPct val="117000"/>
              </a:lnSpc>
              <a:spcBef>
                <a:spcPts val="100"/>
              </a:spcBef>
              <a:buClr>
                <a:srgbClr val="EF9351"/>
              </a:buClr>
              <a:buSzPct val="180000"/>
              <a:buFont typeface="Verdana"/>
              <a:buChar char="•"/>
              <a:tabLst>
                <a:tab pos="269875" algn="l"/>
              </a:tabLst>
            </a:pPr>
            <a:r>
              <a:rPr lang="ru-RU" sz="2000" spc="-25" dirty="0" smtClean="0">
                <a:latin typeface="Microsoft Sans Serif"/>
                <a:cs typeface="Microsoft Sans Serif"/>
              </a:rPr>
              <a:t>Обратная связь в виде оценок по критериям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3750" r="15000" b="-371"/>
          <a:stretch/>
        </p:blipFill>
        <p:spPr>
          <a:xfrm>
            <a:off x="6096000" y="1676400"/>
            <a:ext cx="5385175" cy="426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Овал 13"/>
          <p:cNvSpPr/>
          <p:nvPr/>
        </p:nvSpPr>
        <p:spPr>
          <a:xfrm>
            <a:off x="7467600" y="1945642"/>
            <a:ext cx="457200" cy="4572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9982200" y="3124200"/>
            <a:ext cx="457200" cy="4572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524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8109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</TotalTime>
  <Words>424</Words>
  <Application>Microsoft Office PowerPoint</Application>
  <PresentationFormat>Широкоэкранный</PresentationFormat>
  <Paragraphs>117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Microsoft Sans Serif</vt:lpstr>
      <vt:lpstr>Verdana</vt:lpstr>
      <vt:lpstr>Wingdings</vt:lpstr>
      <vt:lpstr>Office Theme</vt:lpstr>
      <vt:lpstr>Гранты для юридических лиц</vt:lpstr>
      <vt:lpstr>Екатерина Родина</vt:lpstr>
      <vt:lpstr>В поисках логики</vt:lpstr>
      <vt:lpstr>Презентация PowerPoint</vt:lpstr>
      <vt:lpstr>актуальность и социальная значимость проекта</vt:lpstr>
      <vt:lpstr>Выбираем конкурс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 бы грант писать пошёл, пусть меня научат</vt:lpstr>
      <vt:lpstr>Презентация PowerPoint</vt:lpstr>
      <vt:lpstr>Готово! Мы восхитительны!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Гранты для юридических лиц</dc:title>
  <dc:creator>Родина Екатерина</dc:creator>
  <cp:lastModifiedBy>Пользователь</cp:lastModifiedBy>
  <cp:revision>27</cp:revision>
  <dcterms:created xsi:type="dcterms:W3CDTF">2024-07-08T19:18:59Z</dcterms:created>
  <dcterms:modified xsi:type="dcterms:W3CDTF">2024-07-19T09:29:18Z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2021-11-15T00:00:00Z</vt:filetime>
  </property>
  <property fmtid="{D5CDD505-2E9C-101B-9397-08002B2CF9AE}" pid="3" name="LastSaved">
    <vt:filetime>2024-07-08T00:00:00Z</vt:filetime>
  </property>
  <property fmtid="{D5CDD505-2E9C-101B-9397-08002B2CF9AE}" pid="4" name="Producer">
    <vt:lpwstr>macOS Версия 11.6 (Выпуск 20G165) Quartz PDFContext</vt:lpwstr>
  </property>
</Properties>
</file>