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48fde60d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48fde60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journal.rhm.agency/publications/mezhdunarodnye-princzipy-okazaniya-i-ispolzovaniya-gumanitarnoj-pomoshh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Ссылка на статью “Международные принципы оказания и использования гуманитарной помощи”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3"/>
              </a:rPr>
              <a:t>https://journal.rhm.agency/publications/mezhdunarodnye-princzipy-okazaniya-i-ispolzovaniya-gumanitarnoj-pomoshhi/</a:t>
            </a:r>
            <a:r>
              <a:rPr lang="ru"/>
              <a:t> 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11700" y="343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20">
                <a:solidFill>
                  <a:srgbClr val="000000"/>
                </a:solidFill>
              </a:rPr>
              <a:t>Журнал о международном гуманитарном сотрудничестве</a:t>
            </a:r>
            <a:endParaRPr sz="232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