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62" r:id="rId2"/>
    <p:sldId id="259" r:id="rId3"/>
    <p:sldId id="258" r:id="rId4"/>
    <p:sldId id="261" r:id="rId5"/>
    <p:sldId id="263" r:id="rId6"/>
    <p:sldId id="265" r:id="rId7"/>
    <p:sldId id="275" r:id="rId8"/>
    <p:sldId id="280" r:id="rId9"/>
  </p:sldIdLst>
  <p:sldSz cx="12192000" cy="6858000"/>
  <p:notesSz cx="6858000" cy="9144000"/>
  <p:embeddedFontLst>
    <p:embeddedFont>
      <p:font typeface="Gogh Medium" panose="020B0604020202020204" charset="-52"/>
      <p:regular r:id="rId11"/>
      <p:italic r:id="rId12"/>
    </p:embeddedFont>
    <p:embeddedFont>
      <p:font typeface="Gogh" panose="020B0604020202020204" charset="-52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73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00"/>
    <a:srgbClr val="EFDBB2"/>
    <a:srgbClr val="D6D5D4"/>
    <a:srgbClr val="FF6614"/>
    <a:srgbClr val="540575"/>
    <a:srgbClr val="DF236F"/>
    <a:srgbClr val="000000"/>
    <a:srgbClr val="CBF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0" autoAdjust="0"/>
    <p:restoredTop sz="94310" autoAdjust="0"/>
  </p:normalViewPr>
  <p:slideViewPr>
    <p:cSldViewPr snapToGrid="0" showGuides="1">
      <p:cViewPr varScale="1">
        <p:scale>
          <a:sx n="80" d="100"/>
          <a:sy n="80" d="100"/>
        </p:scale>
        <p:origin x="571" y="48"/>
      </p:cViewPr>
      <p:guideLst>
        <p:guide orient="horz" pos="2183"/>
        <p:guide pos="3817"/>
        <p:guide pos="302"/>
        <p:guide pos="73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B73E7-FFEE-4E08-B3BC-9517635B4123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0BD1A-2E1A-4185-96C7-F2276B7E6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26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этом слайде вы можете внести изменения со все текстовые блоки и изменить диаграмму, нажав правую кнопку мыши и выбрав пункт «Изменить данные».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0BD1A-2E1A-4185-96C7-F2276B7E69B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39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этом слайде вы можете внести изменения со все текстовые блоки.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0BD1A-2E1A-4185-96C7-F2276B7E69B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36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этом слайде вы можете внести изменения со все текстовые блоки.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0BD1A-2E1A-4185-96C7-F2276B7E69B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9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этом слайде вы можете внести изменения со все текстовые блоки и изменить изображение, нажав правую кнопку мыши и выбрав пункт «Изменить изображение».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0BD1A-2E1A-4185-96C7-F2276B7E69B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30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этом слайде вы можете внести изменения со все текстовые блоки и изменить изображение, нажав правую кнопку мыши и выбрав пункт «Изменить изображение».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0BD1A-2E1A-4185-96C7-F2276B7E69B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008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этом слайде вы можете внести изменения со все текстовые блоки и изменить изображение, нажав правую кнопку мыши и выбрав пункт «Изменить изображение».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0BD1A-2E1A-4185-96C7-F2276B7E69B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87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1F963E-9A66-44E1-89DF-41A3C80C3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2DBC4FF-F78C-46EC-ABB6-E536E926E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5E1CCD-40D7-4E65-BBC7-D2CAD2B13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DC7B46-D8A5-47F9-95F3-807446F0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6CD4482-9E6A-47F8-8CD8-7670A033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02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9B1A13-AFD6-4182-983D-D1CAC519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37F3984-B9A5-4EC2-BCA1-FBC4093E0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C7586D-99C0-436C-8386-8A9592E7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EECCAC-C55D-48A8-8440-87626F53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ABFB91-6E89-496F-9D8F-577905EC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31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2E7DB98-84FC-4078-86D9-0DFCE353C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0BE1092-4435-466B-BB19-432E72E8B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CADE66-0FAD-4219-A2CD-9485C038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344DE53-DB12-4A89-BAC7-31CB36B55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31FD29-125F-4BFE-9F10-831D879E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3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FF1739-1E30-45CD-96BD-F47BFD2C5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5AD0F06-780A-4979-8A30-BA07A6390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AB8F9C-F088-48FF-B027-218896A49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3F4E85-CB9A-45DA-ACD3-26198362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D41C99-BE7F-43BB-AB42-D20028FD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8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FF90ED-2CF2-44C8-949E-BA07E677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2BB75F2-9C66-4177-B6E1-FBE279D89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25C8B34-55D1-4ABA-A673-F441474A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18FE81-1374-4D16-B0CE-CDD6DFBD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7FCCB9-BC13-4E4E-B904-8AA7E7AF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98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236830-B586-4D09-857A-6CDEF4A76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4234013-7E61-4F93-87E4-1A672027D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C8FFE91-CF95-44B9-A28C-C72093613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D53EA1C-1FA4-429F-88B8-7B8F04F44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66359C5-CD6A-4B2A-820F-D9B88ABAA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E2DBFF5-0718-41DF-ADD8-FB850E49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6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40774C-3D8E-4ED3-8BDB-19457CC3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A3BB1E5-4955-4820-B45A-E82801B47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A4AD4AC-4412-4BA0-8147-411B1FFA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09F136E-F429-4469-9438-3A9399EB5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81A47BE-4EF8-4884-B85E-B29A4685E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88BBBDE-BAE9-4BAB-AE35-61778E97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1DAEDF1-5463-4BA3-86DF-EEFAD837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6094218-449B-4464-9035-1D620BD2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2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3079FC-142B-469F-BA2E-44C12630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B5AE84A-C772-406A-833E-D50CFCA21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8D099E6-9883-4CAF-8D1F-7F8DC0B7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31A3D8E-1DD0-4453-A06E-8E9550C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9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3BDFFD2-707A-4040-8509-A5576B443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D380557-C230-4450-B269-C5734A52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820CA23-EEFC-44E7-926D-4A4B9764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7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93C9FA-7910-425C-B7F2-37009985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5518141-840B-4DAC-BF2F-BDDEEC8C6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5477588-7F25-4AF4-9D51-4C7FB3777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08F8E41-0F0B-4EE6-B0D7-2A711868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40C77B1-A090-4E19-80A2-730E8A478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0B8237F-C744-4976-A7AF-4753F992E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74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72BC8B-6664-45D6-A702-B10BA3A9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5AA50DF-37FA-486A-8073-6EF95B820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CA55056-FB3E-4D8E-BFB4-7F4A30FF7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E0EE9AF-8FF0-47A2-ABE9-4A5E57D80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DBE549D-CA13-4C93-BA4D-70276747E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64B076E-DEFF-4E2D-AE55-940C25A3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3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8A067A-A680-4B23-8E58-74EF0613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33DF4A6-DE08-4BB5-90F3-8075EA6A4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93AEA7E-70EE-4C6F-9813-623E1C61B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0A49E-33E4-4983-A003-46BCBECF9636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7ACB5B4-B21C-4C39-99D9-D4D523C24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7AFF601-4A55-48E7-AE47-41CD6EA38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C746D-0D48-4E21-A746-B4BAA095F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7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 descr="Изображение выглядит как коллаж, одежда, женщина,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651F016-523B-2917-B0CA-464A448269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B354B1D-EF40-5060-64DD-70A9CED85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848429"/>
            <a:ext cx="6214557" cy="40095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DE48FCA-867C-4447-BE2D-0321F13EF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8914" y="4150684"/>
            <a:ext cx="4167979" cy="57915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19125" y="5000625"/>
            <a:ext cx="4476750" cy="695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Анна Ольховая</a:t>
            </a:r>
          </a:p>
          <a:p>
            <a:pPr algn="ctr"/>
            <a:r>
              <a:rPr lang="ru-RU" dirty="0" smtClean="0"/>
              <a:t>Руководитель </a:t>
            </a:r>
            <a:r>
              <a:rPr lang="ru-RU" dirty="0" err="1" smtClean="0"/>
              <a:t>Добро.центра</a:t>
            </a:r>
            <a:r>
              <a:rPr lang="ru-RU" dirty="0" smtClean="0"/>
              <a:t> КУБГАУ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23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CFA10E-DFAC-49A8-B995-2F1E4AC0AB17}"/>
              </a:ext>
            </a:extLst>
          </p:cNvPr>
          <p:cNvSpPr txBox="1"/>
          <p:nvPr/>
        </p:nvSpPr>
        <p:spPr>
          <a:xfrm>
            <a:off x="1049550" y="1393431"/>
            <a:ext cx="37981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kern="100" dirty="0" smtClean="0">
                <a:latin typeface="Gogh Medium" pitchFamily="2" charset="-52"/>
                <a:ea typeface="Calibri" panose="020F0502020204030204" pitchFamily="34" charset="0"/>
              </a:rPr>
              <a:t>Определение основных </a:t>
            </a:r>
            <a:r>
              <a:rPr lang="ru-RU" sz="1600" kern="100" dirty="0" smtClean="0">
                <a:latin typeface="Gogh Medium" pitchFamily="2" charset="-52"/>
                <a:ea typeface="Calibri" panose="020F0502020204030204" pitchFamily="34" charset="0"/>
              </a:rPr>
              <a:t>потребностей волонтеров</a:t>
            </a:r>
            <a:endParaRPr lang="ru-RU" sz="1600" kern="100" dirty="0" smtClean="0">
              <a:effectLst/>
              <a:latin typeface="Gogh Medium" pitchFamily="2" charset="-52"/>
              <a:ea typeface="Calibri" panose="020F0502020204030204" pitchFamily="34" charset="0"/>
            </a:endParaRPr>
          </a:p>
          <a:p>
            <a:endParaRPr lang="ru-RU" sz="1600" kern="100" dirty="0" smtClean="0">
              <a:latin typeface="Gogh Medium" pitchFamily="2" charset="-52"/>
              <a:ea typeface="Calibri" panose="020F0502020204030204" pitchFamily="34" charset="0"/>
            </a:endParaRPr>
          </a:p>
          <a:p>
            <a:r>
              <a:rPr lang="ru-RU" sz="1600" kern="100" dirty="0" smtClean="0">
                <a:effectLst/>
                <a:latin typeface="Gogh Medium" pitchFamily="2" charset="-52"/>
                <a:ea typeface="Calibri" panose="020F0502020204030204" pitchFamily="34" charset="0"/>
              </a:rPr>
              <a:t>Анализ потенциальных лидеров в командах волонтеров (формальных и неформальных)</a:t>
            </a:r>
          </a:p>
          <a:p>
            <a:endParaRPr lang="ru-RU" sz="1600" kern="100" dirty="0" smtClean="0">
              <a:effectLst/>
              <a:latin typeface="Gogh Medium" pitchFamily="2" charset="-52"/>
              <a:ea typeface="Calibri" panose="020F0502020204030204" pitchFamily="34" charset="0"/>
            </a:endParaRPr>
          </a:p>
          <a:p>
            <a:r>
              <a:rPr lang="ru-RU" sz="1600" kern="100" dirty="0" smtClean="0">
                <a:latin typeface="Gogh Medium" pitchFamily="2" charset="-52"/>
                <a:ea typeface="Calibri" panose="020F0502020204030204" pitchFamily="34" charset="0"/>
              </a:rPr>
              <a:t>Создание базы волонтеров с указанием их активности</a:t>
            </a:r>
          </a:p>
          <a:p>
            <a:endParaRPr lang="ru-RU" sz="1600" kern="100" dirty="0" smtClean="0">
              <a:effectLst/>
              <a:latin typeface="Gogh Medium" pitchFamily="2" charset="-52"/>
              <a:ea typeface="Calibri" panose="020F0502020204030204" pitchFamily="34" charset="0"/>
            </a:endParaRPr>
          </a:p>
          <a:p>
            <a:r>
              <a:rPr lang="ru-RU" sz="1600" kern="100" dirty="0" smtClean="0">
                <a:latin typeface="Gogh Medium" pitchFamily="2" charset="-52"/>
                <a:ea typeface="Calibri" panose="020F0502020204030204" pitchFamily="34" charset="0"/>
              </a:rPr>
              <a:t>Мероприятие и уровень участия</a:t>
            </a:r>
          </a:p>
          <a:p>
            <a:endParaRPr lang="ru-RU" sz="1600" kern="100" dirty="0" smtClean="0">
              <a:latin typeface="Gogh Medium" pitchFamily="2" charset="-52"/>
              <a:ea typeface="Calibri" panose="020F0502020204030204" pitchFamily="34" charset="0"/>
            </a:endParaRPr>
          </a:p>
          <a:p>
            <a:endParaRPr lang="ru-RU" sz="1600" kern="100" dirty="0" smtClean="0">
              <a:latin typeface="Gogh Medium" pitchFamily="2" charset="-52"/>
              <a:ea typeface="Calibri" panose="020F0502020204030204" pitchFamily="34" charset="0"/>
            </a:endParaRPr>
          </a:p>
          <a:p>
            <a:r>
              <a:rPr lang="ru-RU" sz="1600" kern="100" dirty="0" smtClean="0">
                <a:latin typeface="Gogh Medium" pitchFamily="2" charset="-52"/>
                <a:ea typeface="Calibri" panose="020F0502020204030204" pitchFamily="34" charset="0"/>
              </a:rPr>
              <a:t>Выездные мероприятия потенциальные</a:t>
            </a:r>
          </a:p>
          <a:p>
            <a:endParaRPr lang="ru-RU" sz="1600" kern="100" dirty="0">
              <a:latin typeface="Gogh Medium" pitchFamily="2" charset="-52"/>
              <a:ea typeface="Calibri" panose="020F0502020204030204" pitchFamily="34" charset="0"/>
            </a:endParaRPr>
          </a:p>
          <a:p>
            <a:r>
              <a:rPr lang="ru-RU" sz="1600" kern="100" dirty="0" smtClean="0">
                <a:latin typeface="Gogh Medium" pitchFamily="2" charset="-52"/>
                <a:ea typeface="Calibri" panose="020F0502020204030204" pitchFamily="34" charset="0"/>
              </a:rPr>
              <a:t>Полученные: </a:t>
            </a:r>
            <a:r>
              <a:rPr lang="ru-RU" sz="1600" kern="100" dirty="0" err="1" smtClean="0">
                <a:latin typeface="Gogh Medium" pitchFamily="2" charset="-52"/>
                <a:ea typeface="Calibri" panose="020F0502020204030204" pitchFamily="34" charset="0"/>
              </a:rPr>
              <a:t>мерч</a:t>
            </a:r>
            <a:r>
              <a:rPr lang="ru-RU" sz="1600" kern="100" dirty="0" smtClean="0">
                <a:latin typeface="Gogh Medium" pitchFamily="2" charset="-52"/>
                <a:ea typeface="Calibri" panose="020F0502020204030204" pitchFamily="34" charset="0"/>
              </a:rPr>
              <a:t>, предложения о стажировках, предложения по функциям</a:t>
            </a:r>
          </a:p>
          <a:p>
            <a:endParaRPr lang="ru-RU" sz="1600" kern="100" dirty="0">
              <a:latin typeface="Gogh Medium" pitchFamily="2" charset="-52"/>
              <a:ea typeface="Calibri" panose="020F0502020204030204" pitchFamily="34" charset="0"/>
            </a:endParaRPr>
          </a:p>
          <a:p>
            <a:r>
              <a:rPr lang="ru-RU" sz="1600" kern="100" dirty="0" smtClean="0">
                <a:latin typeface="Gogh Medium" pitchFamily="2" charset="-52"/>
                <a:ea typeface="Calibri" panose="020F0502020204030204" pitchFamily="34" charset="0"/>
              </a:rPr>
              <a:t>Обратная связь от волонтеров</a:t>
            </a:r>
            <a:endParaRPr lang="ru-RU" sz="1600" kern="100" dirty="0">
              <a:latin typeface="Gogh Medium" pitchFamily="2" charset="-52"/>
              <a:ea typeface="Calibri" panose="020F0502020204030204" pitchFamily="34" charset="0"/>
            </a:endParaRPr>
          </a:p>
          <a:p>
            <a:endParaRPr lang="ru-RU" sz="1600" kern="100" dirty="0" smtClean="0">
              <a:latin typeface="Gogh Medium" pitchFamily="2" charset="-52"/>
              <a:ea typeface="Calibri" panose="020F0502020204030204" pitchFamily="34" charset="0"/>
            </a:endParaRPr>
          </a:p>
          <a:p>
            <a:endParaRPr lang="ru-RU" sz="1600" kern="100" dirty="0" smtClean="0">
              <a:latin typeface="Gogh Medium" pitchFamily="2" charset="-52"/>
              <a:ea typeface="Calibri" panose="020F0502020204030204" pitchFamily="34" charset="0"/>
            </a:endParaRPr>
          </a:p>
          <a:p>
            <a:endParaRPr lang="ru-RU" sz="1600" kern="100" dirty="0" smtClean="0">
              <a:latin typeface="Gogh Medium" pitchFamily="2" charset="-52"/>
              <a:ea typeface="Calibri" panose="020F0502020204030204" pitchFamily="34" charset="0"/>
            </a:endParaRPr>
          </a:p>
          <a:p>
            <a:endParaRPr lang="ru-RU" sz="1600" kern="100" dirty="0" smtClean="0">
              <a:latin typeface="Gogh Medium" pitchFamily="2" charset="-52"/>
              <a:ea typeface="Calibri" panose="020F0502020204030204" pitchFamily="34" charset="0"/>
            </a:endParaRPr>
          </a:p>
          <a:p>
            <a:endParaRPr lang="ru-RU" sz="1600" kern="100" dirty="0" smtClean="0">
              <a:latin typeface="Gogh Medium" pitchFamily="2" charset="-52"/>
              <a:ea typeface="Calibri" panose="020F0502020204030204" pitchFamily="34" charset="0"/>
            </a:endParaRPr>
          </a:p>
          <a:p>
            <a:endParaRPr lang="ru-RU" sz="1600" kern="100" dirty="0">
              <a:effectLst/>
              <a:latin typeface="Gogh Medium" pitchFamily="2" charset="-52"/>
              <a:ea typeface="Calibri" panose="020F0502020204030204" pitchFamily="34" charset="0"/>
            </a:endParaRP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="" xmlns:a16="http://schemas.microsoft.com/office/drawing/2014/main" id="{5C62D642-1B77-4B3F-B5F0-578D53EAB8B1}"/>
              </a:ext>
            </a:extLst>
          </p:cNvPr>
          <p:cNvSpPr/>
          <p:nvPr/>
        </p:nvSpPr>
        <p:spPr>
          <a:xfrm>
            <a:off x="7047801" y="0"/>
            <a:ext cx="5144199" cy="7500289"/>
          </a:xfrm>
          <a:custGeom>
            <a:avLst/>
            <a:gdLst>
              <a:gd name="connsiteX0" fmla="*/ 0 w 4126214"/>
              <a:gd name="connsiteY0" fmla="*/ 0 h 6016057"/>
              <a:gd name="connsiteX1" fmla="*/ 3455286 w 4126214"/>
              <a:gd name="connsiteY1" fmla="*/ 0 h 6016057"/>
              <a:gd name="connsiteX2" fmla="*/ 3455286 w 4126214"/>
              <a:gd name="connsiteY2" fmla="*/ 2538375 h 6016057"/>
              <a:gd name="connsiteX3" fmla="*/ 4126215 w 4126214"/>
              <a:gd name="connsiteY3" fmla="*/ 2538375 h 6016057"/>
              <a:gd name="connsiteX4" fmla="*/ 4126215 w 4126214"/>
              <a:gd name="connsiteY4" fmla="*/ 6016058 h 6016057"/>
              <a:gd name="connsiteX5" fmla="*/ 3455286 w 4126214"/>
              <a:gd name="connsiteY5" fmla="*/ 6016058 h 6016057"/>
              <a:gd name="connsiteX6" fmla="*/ 0 w 4126214"/>
              <a:gd name="connsiteY6" fmla="*/ 2560738 h 6016057"/>
              <a:gd name="connsiteX7" fmla="*/ 0 w 4126214"/>
              <a:gd name="connsiteY7" fmla="*/ 0 h 60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6214" h="6016057">
                <a:moveTo>
                  <a:pt x="0" y="0"/>
                </a:moveTo>
                <a:lnTo>
                  <a:pt x="3455286" y="0"/>
                </a:lnTo>
                <a:lnTo>
                  <a:pt x="3455286" y="2538375"/>
                </a:lnTo>
                <a:lnTo>
                  <a:pt x="4126215" y="2538375"/>
                </a:lnTo>
                <a:lnTo>
                  <a:pt x="4126215" y="6016058"/>
                </a:lnTo>
                <a:lnTo>
                  <a:pt x="3455286" y="6016058"/>
                </a:lnTo>
                <a:cubicBezTo>
                  <a:pt x="1554879" y="6016058"/>
                  <a:pt x="0" y="4461164"/>
                  <a:pt x="0" y="2560738"/>
                </a:cubicBezTo>
                <a:lnTo>
                  <a:pt x="0" y="0"/>
                </a:lnTo>
                <a:close/>
              </a:path>
            </a:pathLst>
          </a:custGeom>
          <a:solidFill>
            <a:srgbClr val="EFDBB2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E4A747-3912-433D-BEB1-8C1DB12F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5842353" cy="1325563"/>
          </a:xfrm>
        </p:spPr>
        <p:txBody>
          <a:bodyPr anchor="t">
            <a:noAutofit/>
          </a:bodyPr>
          <a:lstStyle/>
          <a:p>
            <a:r>
              <a:rPr lang="ru-RU" sz="3600" b="1" dirty="0" smtClean="0">
                <a:solidFill>
                  <a:srgbClr val="540575"/>
                </a:solidFill>
                <a:effectLst/>
                <a:latin typeface="Gogh" pitchFamily="2" charset="-52"/>
                <a:ea typeface="Calibri" panose="020F0502020204030204" pitchFamily="34" charset="0"/>
              </a:rPr>
              <a:t>Мотивация для волонтеров</a:t>
            </a:r>
            <a:endParaRPr lang="ru-RU" sz="3600" b="1" dirty="0">
              <a:solidFill>
                <a:srgbClr val="540575"/>
              </a:solidFill>
              <a:latin typeface="Gogh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7FC2712-850A-4208-AB79-9710B9025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245" y="2795261"/>
            <a:ext cx="3049551" cy="1090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kern="100" dirty="0">
                <a:effectLst/>
                <a:latin typeface="Gogh" pitchFamily="2" charset="-52"/>
                <a:ea typeface="Calibri" panose="020F0502020204030204" pitchFamily="34" charset="0"/>
              </a:rPr>
              <a:t>Пояснение цифры</a:t>
            </a:r>
            <a:endParaRPr lang="ru-RU" sz="1400" dirty="0">
              <a:latin typeface="Gogh" pitchFamily="2" charset="-52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B3BF4D27-3F20-2806-D77E-BB859F388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718262"/>
              </p:ext>
            </p:extLst>
          </p:nvPr>
        </p:nvGraphicFramePr>
        <p:xfrm>
          <a:off x="5721841" y="3706355"/>
          <a:ext cx="4455709" cy="2970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64720734-27C7-17E6-DA25-B52AD23ADD17}"/>
              </a:ext>
            </a:extLst>
          </p:cNvPr>
          <p:cNvGrpSpPr/>
          <p:nvPr/>
        </p:nvGrpSpPr>
        <p:grpSpPr>
          <a:xfrm>
            <a:off x="536300" y="1528143"/>
            <a:ext cx="445510" cy="325090"/>
            <a:chOff x="479426" y="2082839"/>
            <a:chExt cx="445510" cy="32509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37DCA2DD-7C83-4E1C-0BBF-C1B941EE6426}"/>
                </a:ext>
              </a:extLst>
            </p:cNvPr>
            <p:cNvSpPr/>
            <p:nvPr/>
          </p:nvSpPr>
          <p:spPr>
            <a:xfrm>
              <a:off x="479426" y="2082839"/>
              <a:ext cx="325090" cy="325090"/>
            </a:xfrm>
            <a:prstGeom prst="roundRect">
              <a:avLst/>
            </a:prstGeom>
            <a:noFill/>
            <a:ln w="12700">
              <a:solidFill>
                <a:srgbClr val="540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исунок 12" descr="Флажок со сплошной заливкой">
              <a:extLst>
                <a:ext uri="{FF2B5EF4-FFF2-40B4-BE49-F238E27FC236}">
                  <a16:creationId xmlns="" xmlns:a16="http://schemas.microsoft.com/office/drawing/2014/main" id="{7349F357-54DE-8AA0-FAD1-F5766EC6C32D}"/>
                </a:ext>
              </a:extLst>
            </p:cNvPr>
            <p:cNvSpPr/>
            <p:nvPr/>
          </p:nvSpPr>
          <p:spPr>
            <a:xfrm>
              <a:off x="564889" y="2086945"/>
              <a:ext cx="360047" cy="252890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5405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7FDE84D1-1065-8B36-74CB-883BEE022FEE}"/>
              </a:ext>
            </a:extLst>
          </p:cNvPr>
          <p:cNvGrpSpPr/>
          <p:nvPr/>
        </p:nvGrpSpPr>
        <p:grpSpPr>
          <a:xfrm>
            <a:off x="506195" y="2290979"/>
            <a:ext cx="449275" cy="325090"/>
            <a:chOff x="479425" y="2713237"/>
            <a:chExt cx="449275" cy="32509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48364C3A-BA9E-A54C-2C3D-69434F2BDE8D}"/>
                </a:ext>
              </a:extLst>
            </p:cNvPr>
            <p:cNvSpPr/>
            <p:nvPr/>
          </p:nvSpPr>
          <p:spPr>
            <a:xfrm>
              <a:off x="479425" y="2713237"/>
              <a:ext cx="325090" cy="325090"/>
            </a:xfrm>
            <a:prstGeom prst="roundRect">
              <a:avLst/>
            </a:prstGeom>
            <a:noFill/>
            <a:ln w="12700">
              <a:solidFill>
                <a:srgbClr val="540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исунок 12" descr="Флажок со сплошной заливкой">
              <a:extLst>
                <a:ext uri="{FF2B5EF4-FFF2-40B4-BE49-F238E27FC236}">
                  <a16:creationId xmlns="" xmlns:a16="http://schemas.microsoft.com/office/drawing/2014/main" id="{5C732722-4350-36B7-4B6D-0E3E0B296E80}"/>
                </a:ext>
              </a:extLst>
            </p:cNvPr>
            <p:cNvSpPr/>
            <p:nvPr/>
          </p:nvSpPr>
          <p:spPr>
            <a:xfrm>
              <a:off x="568653" y="2718327"/>
              <a:ext cx="360047" cy="252890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5405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2B6C8B7F-C2AF-7E6D-C531-14CA644E0F4E}"/>
              </a:ext>
            </a:extLst>
          </p:cNvPr>
          <p:cNvGrpSpPr/>
          <p:nvPr/>
        </p:nvGrpSpPr>
        <p:grpSpPr>
          <a:xfrm>
            <a:off x="518936" y="3216360"/>
            <a:ext cx="453040" cy="325090"/>
            <a:chOff x="479424" y="3343635"/>
            <a:chExt cx="453040" cy="325090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="" xmlns:a16="http://schemas.microsoft.com/office/drawing/2014/main" id="{51F381CA-671C-C310-3478-A0D2B7806295}"/>
                </a:ext>
              </a:extLst>
            </p:cNvPr>
            <p:cNvSpPr/>
            <p:nvPr/>
          </p:nvSpPr>
          <p:spPr>
            <a:xfrm>
              <a:off x="479424" y="3343635"/>
              <a:ext cx="325090" cy="325090"/>
            </a:xfrm>
            <a:prstGeom prst="roundRect">
              <a:avLst/>
            </a:prstGeom>
            <a:noFill/>
            <a:ln w="12700">
              <a:solidFill>
                <a:srgbClr val="540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исунок 12" descr="Флажок со сплошной заливкой">
              <a:extLst>
                <a:ext uri="{FF2B5EF4-FFF2-40B4-BE49-F238E27FC236}">
                  <a16:creationId xmlns="" xmlns:a16="http://schemas.microsoft.com/office/drawing/2014/main" id="{EF261EB6-3073-2C67-96B7-A89CF772EA0D}"/>
                </a:ext>
              </a:extLst>
            </p:cNvPr>
            <p:cNvSpPr/>
            <p:nvPr/>
          </p:nvSpPr>
          <p:spPr>
            <a:xfrm>
              <a:off x="572417" y="3349709"/>
              <a:ext cx="360047" cy="252890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5405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" name="Плюс 7"/>
          <p:cNvSpPr/>
          <p:nvPr/>
        </p:nvSpPr>
        <p:spPr>
          <a:xfrm>
            <a:off x="3209925" y="4763584"/>
            <a:ext cx="562670" cy="46672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люс 20"/>
          <p:cNvSpPr/>
          <p:nvPr/>
        </p:nvSpPr>
        <p:spPr>
          <a:xfrm>
            <a:off x="3209925" y="5791890"/>
            <a:ext cx="562670" cy="46672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957214"/>
              </p:ext>
            </p:extLst>
          </p:nvPr>
        </p:nvGraphicFramePr>
        <p:xfrm>
          <a:off x="4941442" y="1371601"/>
          <a:ext cx="7162063" cy="49510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6114"/>
                <a:gridCol w="850494"/>
                <a:gridCol w="1181100"/>
                <a:gridCol w="1581150"/>
                <a:gridCol w="962025"/>
                <a:gridCol w="1121180"/>
              </a:tblGrid>
              <a:tr h="101917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ФИО ВОЛОНТЕРА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Проект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Описание проекта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Уровень участия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Бонус волонтера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Обратная связь</a:t>
                      </a:r>
                      <a:endParaRPr lang="ru-RU" sz="1600" dirty="0"/>
                    </a:p>
                  </a:txBody>
                  <a:tcPr/>
                </a:tc>
              </a:tr>
              <a:tr h="705762">
                <a:tc>
                  <a:txBody>
                    <a:bodyPr/>
                    <a:lstStyle/>
                    <a:p>
                      <a:r>
                        <a:rPr lang="ru-RU" dirty="0" smtClean="0"/>
                        <a:t>Демкова</a:t>
                      </a:r>
                      <a:r>
                        <a:rPr lang="ru-RU" baseline="0" dirty="0" smtClean="0"/>
                        <a:t> Виктория</a:t>
                      </a:r>
                    </a:p>
                    <a:p>
                      <a:r>
                        <a:rPr lang="ru-RU" baseline="0" dirty="0" smtClean="0"/>
                        <a:t>03.11.2003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Экология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57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Патронаж</a:t>
                      </a:r>
                      <a:r>
                        <a:rPr lang="ru-RU" baseline="0" dirty="0" smtClean="0"/>
                        <a:t> пожилых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57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Помощь</a:t>
                      </a:r>
                      <a:r>
                        <a:rPr lang="ru-RU" baseline="0" dirty="0" smtClean="0"/>
                        <a:t> животным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57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Гум</a:t>
                      </a:r>
                      <a:r>
                        <a:rPr lang="ru-RU" dirty="0" smtClean="0"/>
                        <a:t>.</a:t>
                      </a:r>
                      <a:r>
                        <a:rPr lang="ru-RU" baseline="0" dirty="0" smtClean="0"/>
                        <a:t> помощь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2B6C8B7F-C2AF-7E6D-C531-14CA644E0F4E}"/>
              </a:ext>
            </a:extLst>
          </p:cNvPr>
          <p:cNvGrpSpPr/>
          <p:nvPr/>
        </p:nvGrpSpPr>
        <p:grpSpPr>
          <a:xfrm>
            <a:off x="522300" y="3216360"/>
            <a:ext cx="453040" cy="325090"/>
            <a:chOff x="479424" y="3343635"/>
            <a:chExt cx="453040" cy="325090"/>
          </a:xfrm>
        </p:grpSpPr>
        <p:sp>
          <p:nvSpPr>
            <p:cNvPr id="20" name="Прямоугольник: скругленные углы 15">
              <a:extLst>
                <a:ext uri="{FF2B5EF4-FFF2-40B4-BE49-F238E27FC236}">
                  <a16:creationId xmlns="" xmlns:a16="http://schemas.microsoft.com/office/drawing/2014/main" id="{51F381CA-671C-C310-3478-A0D2B7806295}"/>
                </a:ext>
              </a:extLst>
            </p:cNvPr>
            <p:cNvSpPr/>
            <p:nvPr/>
          </p:nvSpPr>
          <p:spPr>
            <a:xfrm>
              <a:off x="479424" y="3343635"/>
              <a:ext cx="325090" cy="325090"/>
            </a:xfrm>
            <a:prstGeom prst="roundRect">
              <a:avLst/>
            </a:prstGeom>
            <a:noFill/>
            <a:ln w="12700">
              <a:solidFill>
                <a:srgbClr val="540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Рисунок 12" descr="Флажок со сплошной заливкой">
              <a:extLst>
                <a:ext uri="{FF2B5EF4-FFF2-40B4-BE49-F238E27FC236}">
                  <a16:creationId xmlns="" xmlns:a16="http://schemas.microsoft.com/office/drawing/2014/main" id="{EF261EB6-3073-2C67-96B7-A89CF772EA0D}"/>
                </a:ext>
              </a:extLst>
            </p:cNvPr>
            <p:cNvSpPr/>
            <p:nvPr/>
          </p:nvSpPr>
          <p:spPr>
            <a:xfrm>
              <a:off x="572417" y="3349709"/>
              <a:ext cx="360047" cy="252890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5405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180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87A7681-0ABA-4D05-9534-A145EE2A3B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="" xmlns:a16="http://schemas.microsoft.com/office/drawing/2014/main" id="{E31B490A-080A-4290-B3CF-5C96E2613C14}"/>
              </a:ext>
            </a:extLst>
          </p:cNvPr>
          <p:cNvSpPr/>
          <p:nvPr/>
        </p:nvSpPr>
        <p:spPr>
          <a:xfrm rot="16200000" flipH="1">
            <a:off x="7069345" y="2214771"/>
            <a:ext cx="3778041" cy="5508417"/>
          </a:xfrm>
          <a:custGeom>
            <a:avLst/>
            <a:gdLst>
              <a:gd name="connsiteX0" fmla="*/ 0 w 4126214"/>
              <a:gd name="connsiteY0" fmla="*/ 0 h 6016057"/>
              <a:gd name="connsiteX1" fmla="*/ 3455286 w 4126214"/>
              <a:gd name="connsiteY1" fmla="*/ 0 h 6016057"/>
              <a:gd name="connsiteX2" fmla="*/ 3455286 w 4126214"/>
              <a:gd name="connsiteY2" fmla="*/ 2538375 h 6016057"/>
              <a:gd name="connsiteX3" fmla="*/ 4126215 w 4126214"/>
              <a:gd name="connsiteY3" fmla="*/ 2538375 h 6016057"/>
              <a:gd name="connsiteX4" fmla="*/ 4126215 w 4126214"/>
              <a:gd name="connsiteY4" fmla="*/ 6016058 h 6016057"/>
              <a:gd name="connsiteX5" fmla="*/ 3455286 w 4126214"/>
              <a:gd name="connsiteY5" fmla="*/ 6016058 h 6016057"/>
              <a:gd name="connsiteX6" fmla="*/ 0 w 4126214"/>
              <a:gd name="connsiteY6" fmla="*/ 2560738 h 6016057"/>
              <a:gd name="connsiteX7" fmla="*/ 0 w 4126214"/>
              <a:gd name="connsiteY7" fmla="*/ 0 h 60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6214" h="6016057">
                <a:moveTo>
                  <a:pt x="0" y="0"/>
                </a:moveTo>
                <a:lnTo>
                  <a:pt x="3455286" y="0"/>
                </a:lnTo>
                <a:lnTo>
                  <a:pt x="3455286" y="2538375"/>
                </a:lnTo>
                <a:lnTo>
                  <a:pt x="4126215" y="2538375"/>
                </a:lnTo>
                <a:lnTo>
                  <a:pt x="4126215" y="6016058"/>
                </a:lnTo>
                <a:lnTo>
                  <a:pt x="3455286" y="6016058"/>
                </a:lnTo>
                <a:cubicBezTo>
                  <a:pt x="1554879" y="6016058"/>
                  <a:pt x="0" y="4461164"/>
                  <a:pt x="0" y="256073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89030DF8-55BF-475A-961A-5D4BA7EA0FC5}"/>
              </a:ext>
            </a:extLst>
          </p:cNvPr>
          <p:cNvSpPr/>
          <p:nvPr/>
        </p:nvSpPr>
        <p:spPr>
          <a:xfrm>
            <a:off x="0" y="3079958"/>
            <a:ext cx="8445910" cy="31635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107F80A8-EBAD-48CB-96E6-97F22C7211E9}"/>
              </a:ext>
            </a:extLst>
          </p:cNvPr>
          <p:cNvSpPr/>
          <p:nvPr/>
        </p:nvSpPr>
        <p:spPr>
          <a:xfrm>
            <a:off x="1291658" y="2283770"/>
            <a:ext cx="7677717" cy="509564"/>
          </a:xfrm>
          <a:prstGeom prst="roundRect">
            <a:avLst>
              <a:gd name="adj" fmla="val 50000"/>
            </a:avLst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BE314006-22EB-4CBF-B864-B7A4A056A66F}"/>
              </a:ext>
            </a:extLst>
          </p:cNvPr>
          <p:cNvSpPr/>
          <p:nvPr/>
        </p:nvSpPr>
        <p:spPr>
          <a:xfrm>
            <a:off x="755397" y="1445104"/>
            <a:ext cx="7330981" cy="509564"/>
          </a:xfrm>
          <a:prstGeom prst="roundRect">
            <a:avLst>
              <a:gd name="adj" fmla="val 50000"/>
            </a:avLst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7FC2712-850A-4208-AB79-9710B9025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727" y="2360328"/>
            <a:ext cx="7946118" cy="4077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  <a:latin typeface="Gogh" pitchFamily="2" charset="-52"/>
              </a:rPr>
              <a:t>ОБУЧЕНИЕ ВОЛОНТЕРОВ ПЕРЕД ПРОЕКТОМ</a:t>
            </a:r>
            <a:endParaRPr lang="ru-RU" sz="3600" dirty="0">
              <a:solidFill>
                <a:schemeClr val="bg1"/>
              </a:solidFill>
              <a:latin typeface="Gogh" pitchFamily="2" charset="-52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D7F71A4C-BE8A-4569-B600-38CFEC36B0FE}"/>
              </a:ext>
            </a:extLst>
          </p:cNvPr>
          <p:cNvSpPr txBox="1">
            <a:spLocks/>
          </p:cNvSpPr>
          <p:nvPr/>
        </p:nvSpPr>
        <p:spPr>
          <a:xfrm>
            <a:off x="1823183" y="4038428"/>
            <a:ext cx="7946118" cy="1346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3600" dirty="0">
              <a:latin typeface="Gogh" pitchFamily="2" charset="-52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90CCD9DB-5F2E-45B2-AFFA-388BAE296253}"/>
              </a:ext>
            </a:extLst>
          </p:cNvPr>
          <p:cNvSpPr txBox="1">
            <a:spLocks/>
          </p:cNvSpPr>
          <p:nvPr/>
        </p:nvSpPr>
        <p:spPr>
          <a:xfrm>
            <a:off x="853552" y="1506599"/>
            <a:ext cx="6985523" cy="420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kern="100" dirty="0" smtClean="0">
                <a:solidFill>
                  <a:schemeClr val="bg1"/>
                </a:solidFill>
                <a:latin typeface="Gogh" pitchFamily="2" charset="-52"/>
                <a:ea typeface="Calibri" panose="020F0502020204030204" pitchFamily="34" charset="0"/>
              </a:rPr>
              <a:t>Четкое понимание </a:t>
            </a:r>
            <a:r>
              <a:rPr lang="ru-RU" sz="2400" kern="100" dirty="0" smtClean="0">
                <a:solidFill>
                  <a:schemeClr val="bg1"/>
                </a:solidFill>
                <a:latin typeface="Gogh" pitchFamily="2" charset="-52"/>
                <a:ea typeface="Calibri" panose="020F0502020204030204" pitchFamily="34" charset="0"/>
              </a:rPr>
              <a:t>ФУНКЦИИ ВОЛОНТЕРА НА ПРОЕКТЕ</a:t>
            </a:r>
            <a:endParaRPr lang="ru-RU" sz="3600" b="1" dirty="0">
              <a:solidFill>
                <a:schemeClr val="bg1"/>
              </a:solidFill>
              <a:latin typeface="Gogh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B10B160-58B2-422A-ACBB-A08B6CB319BF}"/>
              </a:ext>
            </a:extLst>
          </p:cNvPr>
          <p:cNvSpPr txBox="1"/>
          <p:nvPr/>
        </p:nvSpPr>
        <p:spPr>
          <a:xfrm>
            <a:off x="1827091" y="3903118"/>
            <a:ext cx="924148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kern="100" dirty="0" smtClean="0">
                <a:solidFill>
                  <a:srgbClr val="540575"/>
                </a:solidFill>
                <a:latin typeface="Gogh" pitchFamily="2" charset="-52"/>
                <a:ea typeface="Calibri" panose="020F0502020204030204" pitchFamily="34" charset="0"/>
              </a:rPr>
              <a:t>ОБРАТНАЯ СВЯЗЬ ОТ ВОЛОНТЕРА</a:t>
            </a:r>
          </a:p>
          <a:p>
            <a:r>
              <a:rPr lang="ru-RU" sz="2800" b="1" kern="100" dirty="0" smtClean="0">
                <a:solidFill>
                  <a:srgbClr val="540575"/>
                </a:solidFill>
                <a:latin typeface="Gogh" pitchFamily="2" charset="-52"/>
                <a:ea typeface="Calibri" panose="020F0502020204030204" pitchFamily="34" charset="0"/>
              </a:rPr>
              <a:t>НА ОСНОВАНИИ ДАННЫХ СПИСОК МОТИВАЦИИ)</a:t>
            </a:r>
            <a:endParaRPr lang="ru-RU" sz="2800" b="1" kern="100" dirty="0" smtClean="0">
              <a:solidFill>
                <a:srgbClr val="540575"/>
              </a:solidFill>
              <a:latin typeface="Gogh" pitchFamily="2" charset="-52"/>
              <a:ea typeface="Calibri" panose="020F0502020204030204" pitchFamily="34" charset="0"/>
            </a:endParaRPr>
          </a:p>
          <a:p>
            <a:endParaRPr lang="ru-RU" sz="3600" b="1" kern="100" dirty="0" smtClean="0">
              <a:solidFill>
                <a:srgbClr val="540575"/>
              </a:solidFill>
              <a:latin typeface="Gogh" pitchFamily="2" charset="-52"/>
            </a:endParaRPr>
          </a:p>
          <a:p>
            <a:r>
              <a:rPr lang="ru-RU" sz="3600" b="1" kern="100" dirty="0" smtClean="0">
                <a:solidFill>
                  <a:srgbClr val="540575"/>
                </a:solidFill>
                <a:latin typeface="Gogh" pitchFamily="2" charset="-52"/>
              </a:rPr>
              <a:t>ВЗАИМОДЕЙСТВИЕ</a:t>
            </a:r>
            <a:endParaRPr lang="ru-RU" sz="3600" dirty="0">
              <a:solidFill>
                <a:srgbClr val="540575"/>
              </a:solidFill>
              <a:latin typeface="Gogh" pitchFamily="2" charset="-52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6CB0C7B-F92E-4E0D-8AD2-1480B4753D93}"/>
              </a:ext>
            </a:extLst>
          </p:cNvPr>
          <p:cNvCxnSpPr>
            <a:cxnSpLocks/>
          </p:cNvCxnSpPr>
          <p:nvPr/>
        </p:nvCxnSpPr>
        <p:spPr>
          <a:xfrm flipH="1">
            <a:off x="448738" y="0"/>
            <a:ext cx="18243" cy="5900976"/>
          </a:xfrm>
          <a:prstGeom prst="line">
            <a:avLst/>
          </a:prstGeom>
          <a:ln w="12700">
            <a:solidFill>
              <a:srgbClr val="540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402679C0-6C9F-4F40-886A-FD4592CF830F}"/>
              </a:ext>
            </a:extLst>
          </p:cNvPr>
          <p:cNvCxnSpPr/>
          <p:nvPr/>
        </p:nvCxnSpPr>
        <p:spPr>
          <a:xfrm>
            <a:off x="466981" y="2499500"/>
            <a:ext cx="642106" cy="0"/>
          </a:xfrm>
          <a:prstGeom prst="line">
            <a:avLst/>
          </a:prstGeom>
          <a:ln w="12700">
            <a:solidFill>
              <a:srgbClr val="540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45A13D1B-0BA9-4393-8087-665602293FB0}"/>
              </a:ext>
            </a:extLst>
          </p:cNvPr>
          <p:cNvCxnSpPr/>
          <p:nvPr/>
        </p:nvCxnSpPr>
        <p:spPr>
          <a:xfrm>
            <a:off x="1109087" y="2499500"/>
            <a:ext cx="0" cy="1937658"/>
          </a:xfrm>
          <a:prstGeom prst="line">
            <a:avLst/>
          </a:prstGeom>
          <a:ln w="12700">
            <a:solidFill>
              <a:srgbClr val="540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55D4D7DB-F857-4D8F-84EC-C4BA59CC4CFD}"/>
              </a:ext>
            </a:extLst>
          </p:cNvPr>
          <p:cNvCxnSpPr/>
          <p:nvPr/>
        </p:nvCxnSpPr>
        <p:spPr>
          <a:xfrm>
            <a:off x="1109087" y="4198509"/>
            <a:ext cx="642106" cy="0"/>
          </a:xfrm>
          <a:prstGeom prst="line">
            <a:avLst/>
          </a:prstGeom>
          <a:ln w="12700">
            <a:solidFill>
              <a:srgbClr val="540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974A474F-2E4C-4242-90C3-463D5CFA1279}"/>
              </a:ext>
            </a:extLst>
          </p:cNvPr>
          <p:cNvSpPr/>
          <p:nvPr/>
        </p:nvSpPr>
        <p:spPr>
          <a:xfrm>
            <a:off x="364709" y="1609191"/>
            <a:ext cx="200427" cy="200427"/>
          </a:xfrm>
          <a:prstGeom prst="ellipse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30D7513-D0A9-4DF6-9D28-416D1C3DB294}"/>
              </a:ext>
            </a:extLst>
          </p:cNvPr>
          <p:cNvSpPr/>
          <p:nvPr/>
        </p:nvSpPr>
        <p:spPr>
          <a:xfrm>
            <a:off x="1008874" y="2399285"/>
            <a:ext cx="200427" cy="200427"/>
          </a:xfrm>
          <a:prstGeom prst="ellipse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44B06E69-5F21-48B3-A2A0-A8BC38973F58}"/>
              </a:ext>
            </a:extLst>
          </p:cNvPr>
          <p:cNvSpPr/>
          <p:nvPr/>
        </p:nvSpPr>
        <p:spPr>
          <a:xfrm>
            <a:off x="1627079" y="4098295"/>
            <a:ext cx="200427" cy="200427"/>
          </a:xfrm>
          <a:prstGeom prst="ellipse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Равно 1"/>
          <p:cNvSpPr/>
          <p:nvPr/>
        </p:nvSpPr>
        <p:spPr>
          <a:xfrm>
            <a:off x="3883805" y="4899816"/>
            <a:ext cx="959827" cy="4572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127">
            <a:extLst>
              <a:ext uri="{FF2B5EF4-FFF2-40B4-BE49-F238E27FC236}">
                <a16:creationId xmlns="" xmlns:a16="http://schemas.microsoft.com/office/drawing/2014/main" id="{B608F60B-68B1-41A0-A030-A6C2156A306D}"/>
              </a:ext>
            </a:extLst>
          </p:cNvPr>
          <p:cNvSpPr/>
          <p:nvPr/>
        </p:nvSpPr>
        <p:spPr>
          <a:xfrm>
            <a:off x="0" y="3750320"/>
            <a:ext cx="12192000" cy="3107679"/>
          </a:xfrm>
          <a:prstGeom prst="rect">
            <a:avLst/>
          </a:prstGeom>
          <a:solidFill>
            <a:srgbClr val="EFD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рямоугольник: скругленные углы 114">
            <a:extLst>
              <a:ext uri="{FF2B5EF4-FFF2-40B4-BE49-F238E27FC236}">
                <a16:creationId xmlns="" xmlns:a16="http://schemas.microsoft.com/office/drawing/2014/main" id="{8C081670-D22D-4784-8C3C-164913A7D3CE}"/>
              </a:ext>
            </a:extLst>
          </p:cNvPr>
          <p:cNvSpPr/>
          <p:nvPr/>
        </p:nvSpPr>
        <p:spPr>
          <a:xfrm>
            <a:off x="838199" y="2749412"/>
            <a:ext cx="2227321" cy="400110"/>
          </a:xfrm>
          <a:prstGeom prst="roundRect">
            <a:avLst>
              <a:gd name="adj" fmla="val 40609"/>
            </a:avLst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="" xmlns:a16="http://schemas.microsoft.com/office/drawing/2014/main" id="{221B9262-9650-482B-BCA0-815B55EB7043}"/>
              </a:ext>
            </a:extLst>
          </p:cNvPr>
          <p:cNvSpPr/>
          <p:nvPr/>
        </p:nvSpPr>
        <p:spPr>
          <a:xfrm>
            <a:off x="3672011" y="2754532"/>
            <a:ext cx="2227321" cy="400110"/>
          </a:xfrm>
          <a:prstGeom prst="roundRect">
            <a:avLst>
              <a:gd name="adj" fmla="val 40609"/>
            </a:avLst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Gogh Medium" panose="020B0604020202020204" charset="-52"/>
              </a:rPr>
              <a:t>КОММУНИКАЦИЯ</a:t>
            </a:r>
            <a:endParaRPr lang="ru-RU" sz="1600" dirty="0">
              <a:latin typeface="Gogh Medium" panose="020B0604020202020204" charset="-52"/>
            </a:endParaRPr>
          </a:p>
        </p:txBody>
      </p:sp>
      <p:sp>
        <p:nvSpPr>
          <p:cNvPr id="117" name="Прямоугольник: скругленные углы 116">
            <a:extLst>
              <a:ext uri="{FF2B5EF4-FFF2-40B4-BE49-F238E27FC236}">
                <a16:creationId xmlns="" xmlns:a16="http://schemas.microsoft.com/office/drawing/2014/main" id="{036D1C00-19BB-49FD-80EC-DEA14455B2BE}"/>
              </a:ext>
            </a:extLst>
          </p:cNvPr>
          <p:cNvSpPr/>
          <p:nvPr/>
        </p:nvSpPr>
        <p:spPr>
          <a:xfrm>
            <a:off x="6505823" y="2749412"/>
            <a:ext cx="2227321" cy="400110"/>
          </a:xfrm>
          <a:prstGeom prst="roundRect">
            <a:avLst>
              <a:gd name="adj" fmla="val 40609"/>
            </a:avLst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="" xmlns:a16="http://schemas.microsoft.com/office/drawing/2014/main" id="{8D3651D6-4BBF-4392-898C-BDD0517A9AC2}"/>
              </a:ext>
            </a:extLst>
          </p:cNvPr>
          <p:cNvSpPr/>
          <p:nvPr/>
        </p:nvSpPr>
        <p:spPr>
          <a:xfrm>
            <a:off x="9339636" y="2744292"/>
            <a:ext cx="2227321" cy="400110"/>
          </a:xfrm>
          <a:prstGeom prst="roundRect">
            <a:avLst>
              <a:gd name="adj" fmla="val 40609"/>
            </a:avLst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E4A747-3912-433D-BEB1-8C1DB12F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73" y="287915"/>
            <a:ext cx="11233150" cy="1325563"/>
          </a:xfrm>
        </p:spPr>
        <p:txBody>
          <a:bodyPr anchor="t">
            <a:normAutofit/>
          </a:bodyPr>
          <a:lstStyle/>
          <a:p>
            <a:r>
              <a:rPr lang="ru-RU" sz="3600" b="1" dirty="0" smtClean="0">
                <a:solidFill>
                  <a:srgbClr val="540575"/>
                </a:solidFill>
                <a:latin typeface="Gogh" pitchFamily="2" charset="-52"/>
                <a:ea typeface="Calibri" panose="020F0502020204030204" pitchFamily="34" charset="0"/>
              </a:rPr>
              <a:t>Мотивация для волонтеров</a:t>
            </a:r>
            <a:endParaRPr lang="ru-RU" sz="3600" b="1" dirty="0">
              <a:solidFill>
                <a:srgbClr val="540575"/>
              </a:solidFill>
              <a:latin typeface="Gogh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D5AEF51-C439-4114-BD78-2CE5C82080D2}"/>
              </a:ext>
            </a:extLst>
          </p:cNvPr>
          <p:cNvSpPr txBox="1"/>
          <p:nvPr/>
        </p:nvSpPr>
        <p:spPr>
          <a:xfrm>
            <a:off x="945824" y="2780190"/>
            <a:ext cx="201209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1600" kern="100" dirty="0" smtClean="0">
                <a:solidFill>
                  <a:schemeClr val="bg1"/>
                </a:solidFill>
                <a:latin typeface="Gogh Medium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Трудоустройство</a:t>
            </a:r>
            <a:endParaRPr lang="ru-RU" sz="1600" kern="100" dirty="0">
              <a:solidFill>
                <a:schemeClr val="bg1"/>
              </a:solidFill>
              <a:effectLst/>
              <a:latin typeface="Gogh Medium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Рисунок 5">
            <a:extLst>
              <a:ext uri="{FF2B5EF4-FFF2-40B4-BE49-F238E27FC236}">
                <a16:creationId xmlns="" xmlns:a16="http://schemas.microsoft.com/office/drawing/2014/main" id="{48BDB920-F531-4F72-8A2D-F24E3AA57F16}"/>
              </a:ext>
            </a:extLst>
          </p:cNvPr>
          <p:cNvGrpSpPr/>
          <p:nvPr/>
        </p:nvGrpSpPr>
        <p:grpSpPr>
          <a:xfrm>
            <a:off x="1951858" y="836700"/>
            <a:ext cx="2387285" cy="507650"/>
            <a:chOff x="1826418" y="2941190"/>
            <a:chExt cx="4585605" cy="975117"/>
          </a:xfrm>
        </p:grpSpPr>
        <p:grpSp>
          <p:nvGrpSpPr>
            <p:cNvPr id="31" name="Рисунок 5">
              <a:extLst>
                <a:ext uri="{FF2B5EF4-FFF2-40B4-BE49-F238E27FC236}">
                  <a16:creationId xmlns="" xmlns:a16="http://schemas.microsoft.com/office/drawing/2014/main" id="{C8CCED97-2CFB-4052-9404-D781F2AB4F99}"/>
                </a:ext>
              </a:extLst>
            </p:cNvPr>
            <p:cNvGrpSpPr/>
            <p:nvPr/>
          </p:nvGrpSpPr>
          <p:grpSpPr>
            <a:xfrm>
              <a:off x="1826418" y="2941190"/>
              <a:ext cx="4585605" cy="810344"/>
              <a:chOff x="1826418" y="2941190"/>
              <a:chExt cx="4585605" cy="810344"/>
            </a:xfrm>
            <a:solidFill>
              <a:srgbClr val="540575"/>
            </a:solidFill>
          </p:grpSpPr>
          <p:sp>
            <p:nvSpPr>
              <p:cNvPr id="33" name="Полилиния: фигура 32">
                <a:extLst>
                  <a:ext uri="{FF2B5EF4-FFF2-40B4-BE49-F238E27FC236}">
                    <a16:creationId xmlns="" xmlns:a16="http://schemas.microsoft.com/office/drawing/2014/main" id="{060408CE-5F26-4AF7-81BB-F8C3B8F61C61}"/>
                  </a:ext>
                </a:extLst>
              </p:cNvPr>
              <p:cNvSpPr/>
              <p:nvPr/>
            </p:nvSpPr>
            <p:spPr>
              <a:xfrm>
                <a:off x="1826418" y="3147533"/>
                <a:ext cx="587975" cy="531882"/>
              </a:xfrm>
              <a:custGeom>
                <a:avLst/>
                <a:gdLst>
                  <a:gd name="connsiteX0" fmla="*/ 587975 w 587975"/>
                  <a:gd name="connsiteY0" fmla="*/ 531882 h 531882"/>
                  <a:gd name="connsiteX1" fmla="*/ 441232 w 587975"/>
                  <a:gd name="connsiteY1" fmla="*/ 531882 h 531882"/>
                  <a:gd name="connsiteX2" fmla="*/ 441232 w 587975"/>
                  <a:gd name="connsiteY2" fmla="*/ 427709 h 531882"/>
                  <a:gd name="connsiteX3" fmla="*/ 146743 w 587975"/>
                  <a:gd name="connsiteY3" fmla="*/ 427709 h 531882"/>
                  <a:gd name="connsiteX4" fmla="*/ 146743 w 587975"/>
                  <a:gd name="connsiteY4" fmla="*/ 531882 h 531882"/>
                  <a:gd name="connsiteX5" fmla="*/ 0 w 587975"/>
                  <a:gd name="connsiteY5" fmla="*/ 531882 h 531882"/>
                  <a:gd name="connsiteX6" fmla="*/ 0 w 587975"/>
                  <a:gd name="connsiteY6" fmla="*/ 300999 h 531882"/>
                  <a:gd name="connsiteX7" fmla="*/ 53589 w 587975"/>
                  <a:gd name="connsiteY7" fmla="*/ 300999 h 531882"/>
                  <a:gd name="connsiteX8" fmla="*/ 108179 w 587975"/>
                  <a:gd name="connsiteY8" fmla="*/ 42571 h 531882"/>
                  <a:gd name="connsiteX9" fmla="*/ 109682 w 587975"/>
                  <a:gd name="connsiteY9" fmla="*/ 0 h 531882"/>
                  <a:gd name="connsiteX10" fmla="*/ 516356 w 587975"/>
                  <a:gd name="connsiteY10" fmla="*/ 0 h 531882"/>
                  <a:gd name="connsiteX11" fmla="*/ 516356 w 587975"/>
                  <a:gd name="connsiteY11" fmla="*/ 300999 h 531882"/>
                  <a:gd name="connsiteX12" fmla="*/ 587474 w 587975"/>
                  <a:gd name="connsiteY12" fmla="*/ 300999 h 531882"/>
                  <a:gd name="connsiteX13" fmla="*/ 587474 w 587975"/>
                  <a:gd name="connsiteY13" fmla="*/ 531882 h 531882"/>
                  <a:gd name="connsiteX14" fmla="*/ 357593 w 587975"/>
                  <a:gd name="connsiteY14" fmla="*/ 300999 h 531882"/>
                  <a:gd name="connsiteX15" fmla="*/ 357593 w 587975"/>
                  <a:gd name="connsiteY15" fmla="*/ 126710 h 531882"/>
                  <a:gd name="connsiteX16" fmla="*/ 250415 w 587975"/>
                  <a:gd name="connsiteY16" fmla="*/ 126710 h 531882"/>
                  <a:gd name="connsiteX17" fmla="*/ 248913 w 587975"/>
                  <a:gd name="connsiteY17" fmla="*/ 151251 h 531882"/>
                  <a:gd name="connsiteX18" fmla="*/ 210349 w 587975"/>
                  <a:gd name="connsiteY18" fmla="*/ 301500 h 531882"/>
                  <a:gd name="connsiteX19" fmla="*/ 357593 w 587975"/>
                  <a:gd name="connsiteY19" fmla="*/ 301500 h 53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87975" h="531882">
                    <a:moveTo>
                      <a:pt x="587975" y="531882"/>
                    </a:moveTo>
                    <a:lnTo>
                      <a:pt x="441232" y="531882"/>
                    </a:lnTo>
                    <a:lnTo>
                      <a:pt x="441232" y="427709"/>
                    </a:lnTo>
                    <a:lnTo>
                      <a:pt x="146743" y="427709"/>
                    </a:lnTo>
                    <a:lnTo>
                      <a:pt x="146743" y="531882"/>
                    </a:lnTo>
                    <a:lnTo>
                      <a:pt x="0" y="531882"/>
                    </a:lnTo>
                    <a:lnTo>
                      <a:pt x="0" y="300999"/>
                    </a:lnTo>
                    <a:lnTo>
                      <a:pt x="53589" y="300999"/>
                    </a:lnTo>
                    <a:cubicBezTo>
                      <a:pt x="88647" y="243905"/>
                      <a:pt x="103672" y="146743"/>
                      <a:pt x="108179" y="42571"/>
                    </a:cubicBezTo>
                    <a:lnTo>
                      <a:pt x="109682" y="0"/>
                    </a:lnTo>
                    <a:lnTo>
                      <a:pt x="516356" y="0"/>
                    </a:lnTo>
                    <a:lnTo>
                      <a:pt x="516356" y="300999"/>
                    </a:lnTo>
                    <a:lnTo>
                      <a:pt x="587474" y="300999"/>
                    </a:lnTo>
                    <a:lnTo>
                      <a:pt x="587474" y="531882"/>
                    </a:lnTo>
                    <a:close/>
                    <a:moveTo>
                      <a:pt x="357593" y="300999"/>
                    </a:moveTo>
                    <a:lnTo>
                      <a:pt x="357593" y="126710"/>
                    </a:lnTo>
                    <a:lnTo>
                      <a:pt x="250415" y="126710"/>
                    </a:lnTo>
                    <a:cubicBezTo>
                      <a:pt x="250415" y="130717"/>
                      <a:pt x="248913" y="147745"/>
                      <a:pt x="248913" y="151251"/>
                    </a:cubicBezTo>
                    <a:cubicBezTo>
                      <a:pt x="242903" y="214856"/>
                      <a:pt x="229380" y="266943"/>
                      <a:pt x="210349" y="301500"/>
                    </a:cubicBezTo>
                    <a:lnTo>
                      <a:pt x="357593" y="301500"/>
                    </a:lnTo>
                    <a:close/>
                  </a:path>
                </a:pathLst>
              </a:custGeom>
              <a:solidFill>
                <a:srgbClr val="540575"/>
              </a:solidFill>
              <a:ln w="50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: фигура 33">
                <a:extLst>
                  <a:ext uri="{FF2B5EF4-FFF2-40B4-BE49-F238E27FC236}">
                    <a16:creationId xmlns="" xmlns:a16="http://schemas.microsoft.com/office/drawing/2014/main" id="{8BAC30ED-80BF-45AD-A831-62DDA1777868}"/>
                  </a:ext>
                </a:extLst>
              </p:cNvPr>
              <p:cNvSpPr/>
              <p:nvPr/>
            </p:nvSpPr>
            <p:spPr>
              <a:xfrm>
                <a:off x="2457966" y="3136514"/>
                <a:ext cx="538893" cy="449745"/>
              </a:xfrm>
              <a:custGeom>
                <a:avLst/>
                <a:gdLst>
                  <a:gd name="connsiteX0" fmla="*/ 0 w 538893"/>
                  <a:gd name="connsiteY0" fmla="*/ 224873 h 449745"/>
                  <a:gd name="connsiteX1" fmla="*/ 269447 w 538893"/>
                  <a:gd name="connsiteY1" fmla="*/ 0 h 449745"/>
                  <a:gd name="connsiteX2" fmla="*/ 538894 w 538893"/>
                  <a:gd name="connsiteY2" fmla="*/ 224873 h 449745"/>
                  <a:gd name="connsiteX3" fmla="*/ 269447 w 538893"/>
                  <a:gd name="connsiteY3" fmla="*/ 449746 h 449745"/>
                  <a:gd name="connsiteX4" fmla="*/ 0 w 538893"/>
                  <a:gd name="connsiteY4" fmla="*/ 224873 h 449745"/>
                  <a:gd name="connsiteX5" fmla="*/ 373620 w 538893"/>
                  <a:gd name="connsiteY5" fmla="*/ 224873 h 449745"/>
                  <a:gd name="connsiteX6" fmla="*/ 269447 w 538893"/>
                  <a:gd name="connsiteY6" fmla="*/ 120199 h 449745"/>
                  <a:gd name="connsiteX7" fmla="*/ 165274 w 538893"/>
                  <a:gd name="connsiteY7" fmla="*/ 224873 h 449745"/>
                  <a:gd name="connsiteX8" fmla="*/ 269447 w 538893"/>
                  <a:gd name="connsiteY8" fmla="*/ 329547 h 449745"/>
                  <a:gd name="connsiteX9" fmla="*/ 373620 w 538893"/>
                  <a:gd name="connsiteY9" fmla="*/ 224873 h 44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8893" h="449745">
                    <a:moveTo>
                      <a:pt x="0" y="224873"/>
                    </a:moveTo>
                    <a:cubicBezTo>
                      <a:pt x="0" y="74624"/>
                      <a:pt x="104674" y="0"/>
                      <a:pt x="269447" y="0"/>
                    </a:cubicBezTo>
                    <a:cubicBezTo>
                      <a:pt x="437225" y="0"/>
                      <a:pt x="538894" y="72120"/>
                      <a:pt x="538894" y="224873"/>
                    </a:cubicBezTo>
                    <a:cubicBezTo>
                      <a:pt x="538894" y="375122"/>
                      <a:pt x="441733" y="449746"/>
                      <a:pt x="269447" y="449746"/>
                    </a:cubicBezTo>
                    <a:cubicBezTo>
                      <a:pt x="99164" y="449746"/>
                      <a:pt x="0" y="382635"/>
                      <a:pt x="0" y="224873"/>
                    </a:cubicBezTo>
                    <a:close/>
                    <a:moveTo>
                      <a:pt x="373620" y="224873"/>
                    </a:moveTo>
                    <a:cubicBezTo>
                      <a:pt x="373620" y="150249"/>
                      <a:pt x="339062" y="120199"/>
                      <a:pt x="269447" y="120199"/>
                    </a:cubicBezTo>
                    <a:cubicBezTo>
                      <a:pt x="202336" y="120199"/>
                      <a:pt x="165274" y="151251"/>
                      <a:pt x="165274" y="224873"/>
                    </a:cubicBezTo>
                    <a:cubicBezTo>
                      <a:pt x="165274" y="295991"/>
                      <a:pt x="206342" y="329547"/>
                      <a:pt x="269447" y="329547"/>
                    </a:cubicBezTo>
                    <a:cubicBezTo>
                      <a:pt x="338061" y="330047"/>
                      <a:pt x="373620" y="297994"/>
                      <a:pt x="373620" y="224873"/>
                    </a:cubicBezTo>
                    <a:close/>
                  </a:path>
                </a:pathLst>
              </a:custGeom>
              <a:solidFill>
                <a:srgbClr val="540575"/>
              </a:solidFill>
              <a:ln w="50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="" xmlns:a16="http://schemas.microsoft.com/office/drawing/2014/main" id="{9EF3973D-A940-4183-BD56-38B2B88326BF}"/>
                  </a:ext>
                </a:extLst>
              </p:cNvPr>
              <p:cNvSpPr/>
              <p:nvPr/>
            </p:nvSpPr>
            <p:spPr>
              <a:xfrm>
                <a:off x="3049447" y="2941190"/>
                <a:ext cx="543901" cy="645069"/>
              </a:xfrm>
              <a:custGeom>
                <a:avLst/>
                <a:gdLst>
                  <a:gd name="connsiteX0" fmla="*/ 116693 w 543901"/>
                  <a:gd name="connsiteY0" fmla="*/ 297994 h 645069"/>
                  <a:gd name="connsiteX1" fmla="*/ 308011 w 543901"/>
                  <a:gd name="connsiteY1" fmla="*/ 219865 h 645069"/>
                  <a:gd name="connsiteX2" fmla="*/ 543902 w 543901"/>
                  <a:gd name="connsiteY2" fmla="*/ 429713 h 645069"/>
                  <a:gd name="connsiteX3" fmla="*/ 276959 w 543901"/>
                  <a:gd name="connsiteY3" fmla="*/ 645070 h 645069"/>
                  <a:gd name="connsiteX4" fmla="*/ 0 w 543901"/>
                  <a:gd name="connsiteY4" fmla="*/ 370114 h 645069"/>
                  <a:gd name="connsiteX5" fmla="*/ 318027 w 543901"/>
                  <a:gd name="connsiteY5" fmla="*/ 27045 h 645069"/>
                  <a:gd name="connsiteX6" fmla="*/ 492316 w 543901"/>
                  <a:gd name="connsiteY6" fmla="*/ 0 h 645069"/>
                  <a:gd name="connsiteX7" fmla="*/ 492316 w 543901"/>
                  <a:gd name="connsiteY7" fmla="*/ 130216 h 645069"/>
                  <a:gd name="connsiteX8" fmla="*/ 344571 w 543901"/>
                  <a:gd name="connsiteY8" fmla="*/ 157762 h 645069"/>
                  <a:gd name="connsiteX9" fmla="*/ 114690 w 543901"/>
                  <a:gd name="connsiteY9" fmla="*/ 297994 h 645069"/>
                  <a:gd name="connsiteX10" fmla="*/ 116693 w 543901"/>
                  <a:gd name="connsiteY10" fmla="*/ 297994 h 645069"/>
                  <a:gd name="connsiteX11" fmla="*/ 276959 w 543901"/>
                  <a:gd name="connsiteY11" fmla="*/ 525371 h 645069"/>
                  <a:gd name="connsiteX12" fmla="*/ 378628 w 543901"/>
                  <a:gd name="connsiteY12" fmla="*/ 431215 h 645069"/>
                  <a:gd name="connsiteX13" fmla="*/ 275457 w 543901"/>
                  <a:gd name="connsiteY13" fmla="*/ 340565 h 645069"/>
                  <a:gd name="connsiteX14" fmla="*/ 170783 w 543901"/>
                  <a:gd name="connsiteY14" fmla="*/ 431215 h 645069"/>
                  <a:gd name="connsiteX15" fmla="*/ 276959 w 543901"/>
                  <a:gd name="connsiteY15" fmla="*/ 525371 h 64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3901" h="645069">
                    <a:moveTo>
                      <a:pt x="116693" y="297994"/>
                    </a:moveTo>
                    <a:cubicBezTo>
                      <a:pt x="143738" y="258429"/>
                      <a:pt x="203838" y="219865"/>
                      <a:pt x="308011" y="219865"/>
                    </a:cubicBezTo>
                    <a:cubicBezTo>
                      <a:pt x="464270" y="219865"/>
                      <a:pt x="543902" y="296993"/>
                      <a:pt x="543902" y="429713"/>
                    </a:cubicBezTo>
                    <a:cubicBezTo>
                      <a:pt x="543902" y="583468"/>
                      <a:pt x="425706" y="645070"/>
                      <a:pt x="276959" y="645070"/>
                    </a:cubicBezTo>
                    <a:cubicBezTo>
                      <a:pt x="149247" y="645070"/>
                      <a:pt x="0" y="602499"/>
                      <a:pt x="0" y="370114"/>
                    </a:cubicBezTo>
                    <a:cubicBezTo>
                      <a:pt x="0" y="97662"/>
                      <a:pt x="129214" y="42070"/>
                      <a:pt x="318027" y="27045"/>
                    </a:cubicBezTo>
                    <a:cubicBezTo>
                      <a:pt x="418694" y="18531"/>
                      <a:pt x="453752" y="13022"/>
                      <a:pt x="492316" y="0"/>
                    </a:cubicBezTo>
                    <a:lnTo>
                      <a:pt x="492316" y="130216"/>
                    </a:lnTo>
                    <a:cubicBezTo>
                      <a:pt x="464771" y="141735"/>
                      <a:pt x="416691" y="152253"/>
                      <a:pt x="344571" y="157762"/>
                    </a:cubicBezTo>
                    <a:cubicBezTo>
                      <a:pt x="213855" y="168780"/>
                      <a:pt x="118697" y="186309"/>
                      <a:pt x="114690" y="297994"/>
                    </a:cubicBezTo>
                    <a:lnTo>
                      <a:pt x="116693" y="297994"/>
                    </a:lnTo>
                    <a:close/>
                    <a:moveTo>
                      <a:pt x="276959" y="525371"/>
                    </a:moveTo>
                    <a:cubicBezTo>
                      <a:pt x="350081" y="525371"/>
                      <a:pt x="378628" y="482801"/>
                      <a:pt x="378628" y="431215"/>
                    </a:cubicBezTo>
                    <a:cubicBezTo>
                      <a:pt x="378628" y="380131"/>
                      <a:pt x="351082" y="340565"/>
                      <a:pt x="275457" y="340565"/>
                    </a:cubicBezTo>
                    <a:cubicBezTo>
                      <a:pt x="198329" y="340565"/>
                      <a:pt x="170783" y="382635"/>
                      <a:pt x="170783" y="431215"/>
                    </a:cubicBezTo>
                    <a:cubicBezTo>
                      <a:pt x="170282" y="481298"/>
                      <a:pt x="197828" y="525371"/>
                      <a:pt x="276959" y="525371"/>
                    </a:cubicBezTo>
                    <a:close/>
                  </a:path>
                </a:pathLst>
              </a:custGeom>
              <a:solidFill>
                <a:srgbClr val="540575"/>
              </a:solidFill>
              <a:ln w="50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="" xmlns:a16="http://schemas.microsoft.com/office/drawing/2014/main" id="{79B83133-1C34-4ED2-9EA5-0723DBFFB26C}"/>
                  </a:ext>
                </a:extLst>
              </p:cNvPr>
              <p:cNvSpPr/>
              <p:nvPr/>
            </p:nvSpPr>
            <p:spPr>
              <a:xfrm>
                <a:off x="3660961" y="3139019"/>
                <a:ext cx="530379" cy="612515"/>
              </a:xfrm>
              <a:custGeom>
                <a:avLst/>
                <a:gdLst>
                  <a:gd name="connsiteX0" fmla="*/ 159264 w 530379"/>
                  <a:gd name="connsiteY0" fmla="*/ 612516 h 612515"/>
                  <a:gd name="connsiteX1" fmla="*/ 0 w 530379"/>
                  <a:gd name="connsiteY1" fmla="*/ 612516 h 612515"/>
                  <a:gd name="connsiteX2" fmla="*/ 0 w 530379"/>
                  <a:gd name="connsiteY2" fmla="*/ 8514 h 612515"/>
                  <a:gd name="connsiteX3" fmla="*/ 155258 w 530379"/>
                  <a:gd name="connsiteY3" fmla="*/ 8514 h 612515"/>
                  <a:gd name="connsiteX4" fmla="*/ 155258 w 530379"/>
                  <a:gd name="connsiteY4" fmla="*/ 69615 h 612515"/>
                  <a:gd name="connsiteX5" fmla="*/ 156760 w 530379"/>
                  <a:gd name="connsiteY5" fmla="*/ 69615 h 612515"/>
                  <a:gd name="connsiteX6" fmla="*/ 320532 w 530379"/>
                  <a:gd name="connsiteY6" fmla="*/ 0 h 612515"/>
                  <a:gd name="connsiteX7" fmla="*/ 530380 w 530379"/>
                  <a:gd name="connsiteY7" fmla="*/ 218863 h 612515"/>
                  <a:gd name="connsiteX8" fmla="*/ 312518 w 530379"/>
                  <a:gd name="connsiteY8" fmla="*/ 444738 h 612515"/>
                  <a:gd name="connsiteX9" fmla="*/ 161768 w 530379"/>
                  <a:gd name="connsiteY9" fmla="*/ 385139 h 612515"/>
                  <a:gd name="connsiteX10" fmla="*/ 160266 w 530379"/>
                  <a:gd name="connsiteY10" fmla="*/ 385139 h 612515"/>
                  <a:gd name="connsiteX11" fmla="*/ 160266 w 530379"/>
                  <a:gd name="connsiteY11" fmla="*/ 612516 h 612515"/>
                  <a:gd name="connsiteX12" fmla="*/ 363102 w 530379"/>
                  <a:gd name="connsiteY12" fmla="*/ 218362 h 612515"/>
                  <a:gd name="connsiteX13" fmla="*/ 260933 w 530379"/>
                  <a:gd name="connsiteY13" fmla="*/ 121201 h 612515"/>
                  <a:gd name="connsiteX14" fmla="*/ 159264 w 530379"/>
                  <a:gd name="connsiteY14" fmla="*/ 226876 h 612515"/>
                  <a:gd name="connsiteX15" fmla="*/ 263437 w 530379"/>
                  <a:gd name="connsiteY15" fmla="*/ 324037 h 612515"/>
                  <a:gd name="connsiteX16" fmla="*/ 363102 w 530379"/>
                  <a:gd name="connsiteY16" fmla="*/ 218362 h 61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0379" h="612515">
                    <a:moveTo>
                      <a:pt x="159264" y="612516"/>
                    </a:moveTo>
                    <a:lnTo>
                      <a:pt x="0" y="612516"/>
                    </a:lnTo>
                    <a:lnTo>
                      <a:pt x="0" y="8514"/>
                    </a:lnTo>
                    <a:lnTo>
                      <a:pt x="155258" y="8514"/>
                    </a:lnTo>
                    <a:lnTo>
                      <a:pt x="155258" y="69615"/>
                    </a:lnTo>
                    <a:lnTo>
                      <a:pt x="156760" y="69615"/>
                    </a:lnTo>
                    <a:cubicBezTo>
                      <a:pt x="187811" y="28547"/>
                      <a:pt x="237394" y="0"/>
                      <a:pt x="320532" y="0"/>
                    </a:cubicBezTo>
                    <a:cubicBezTo>
                      <a:pt x="453252" y="0"/>
                      <a:pt x="530380" y="63105"/>
                      <a:pt x="530380" y="218863"/>
                    </a:cubicBezTo>
                    <a:cubicBezTo>
                      <a:pt x="530380" y="349580"/>
                      <a:pt x="461766" y="444738"/>
                      <a:pt x="312518" y="444738"/>
                    </a:cubicBezTo>
                    <a:cubicBezTo>
                      <a:pt x="237895" y="444738"/>
                      <a:pt x="185808" y="413686"/>
                      <a:pt x="161768" y="385139"/>
                    </a:cubicBezTo>
                    <a:lnTo>
                      <a:pt x="160266" y="385139"/>
                    </a:lnTo>
                    <a:lnTo>
                      <a:pt x="160266" y="612516"/>
                    </a:lnTo>
                    <a:close/>
                    <a:moveTo>
                      <a:pt x="363102" y="218362"/>
                    </a:moveTo>
                    <a:cubicBezTo>
                      <a:pt x="363102" y="150249"/>
                      <a:pt x="328545" y="121201"/>
                      <a:pt x="260933" y="121201"/>
                    </a:cubicBezTo>
                    <a:cubicBezTo>
                      <a:pt x="193822" y="121201"/>
                      <a:pt x="159264" y="159765"/>
                      <a:pt x="159264" y="226876"/>
                    </a:cubicBezTo>
                    <a:cubicBezTo>
                      <a:pt x="159264" y="288979"/>
                      <a:pt x="196826" y="324037"/>
                      <a:pt x="263437" y="324037"/>
                    </a:cubicBezTo>
                    <a:cubicBezTo>
                      <a:pt x="332051" y="324037"/>
                      <a:pt x="363102" y="291483"/>
                      <a:pt x="363102" y="218362"/>
                    </a:cubicBezTo>
                    <a:close/>
                  </a:path>
                </a:pathLst>
              </a:custGeom>
              <a:solidFill>
                <a:srgbClr val="540575"/>
              </a:solidFill>
              <a:ln w="50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="" xmlns:a16="http://schemas.microsoft.com/office/drawing/2014/main" id="{A1E3A6ED-663E-4034-A51B-68F1A3D4B75C}"/>
                  </a:ext>
                </a:extLst>
              </p:cNvPr>
              <p:cNvSpPr/>
              <p:nvPr/>
            </p:nvSpPr>
            <p:spPr>
              <a:xfrm>
                <a:off x="4239921" y="3136514"/>
                <a:ext cx="538893" cy="449745"/>
              </a:xfrm>
              <a:custGeom>
                <a:avLst/>
                <a:gdLst>
                  <a:gd name="connsiteX0" fmla="*/ 0 w 538893"/>
                  <a:gd name="connsiteY0" fmla="*/ 224873 h 449745"/>
                  <a:gd name="connsiteX1" fmla="*/ 269447 w 538893"/>
                  <a:gd name="connsiteY1" fmla="*/ 0 h 449745"/>
                  <a:gd name="connsiteX2" fmla="*/ 538894 w 538893"/>
                  <a:gd name="connsiteY2" fmla="*/ 224873 h 449745"/>
                  <a:gd name="connsiteX3" fmla="*/ 269447 w 538893"/>
                  <a:gd name="connsiteY3" fmla="*/ 449746 h 449745"/>
                  <a:gd name="connsiteX4" fmla="*/ 0 w 538893"/>
                  <a:gd name="connsiteY4" fmla="*/ 224873 h 449745"/>
                  <a:gd name="connsiteX5" fmla="*/ 373119 w 538893"/>
                  <a:gd name="connsiteY5" fmla="*/ 224873 h 449745"/>
                  <a:gd name="connsiteX6" fmla="*/ 268946 w 538893"/>
                  <a:gd name="connsiteY6" fmla="*/ 120199 h 449745"/>
                  <a:gd name="connsiteX7" fmla="*/ 164773 w 538893"/>
                  <a:gd name="connsiteY7" fmla="*/ 224873 h 449745"/>
                  <a:gd name="connsiteX8" fmla="*/ 268946 w 538893"/>
                  <a:gd name="connsiteY8" fmla="*/ 329547 h 449745"/>
                  <a:gd name="connsiteX9" fmla="*/ 373119 w 538893"/>
                  <a:gd name="connsiteY9" fmla="*/ 224873 h 44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8893" h="449745">
                    <a:moveTo>
                      <a:pt x="0" y="224873"/>
                    </a:moveTo>
                    <a:cubicBezTo>
                      <a:pt x="0" y="74624"/>
                      <a:pt x="104673" y="0"/>
                      <a:pt x="269447" y="0"/>
                    </a:cubicBezTo>
                    <a:cubicBezTo>
                      <a:pt x="437225" y="0"/>
                      <a:pt x="538894" y="72120"/>
                      <a:pt x="538894" y="224873"/>
                    </a:cubicBezTo>
                    <a:cubicBezTo>
                      <a:pt x="538894" y="375122"/>
                      <a:pt x="441732" y="449746"/>
                      <a:pt x="269447" y="449746"/>
                    </a:cubicBezTo>
                    <a:cubicBezTo>
                      <a:pt x="98663" y="449746"/>
                      <a:pt x="0" y="382635"/>
                      <a:pt x="0" y="224873"/>
                    </a:cubicBezTo>
                    <a:close/>
                    <a:moveTo>
                      <a:pt x="373119" y="224873"/>
                    </a:moveTo>
                    <a:cubicBezTo>
                      <a:pt x="373119" y="150249"/>
                      <a:pt x="338561" y="120199"/>
                      <a:pt x="268946" y="120199"/>
                    </a:cubicBezTo>
                    <a:cubicBezTo>
                      <a:pt x="201835" y="120199"/>
                      <a:pt x="164773" y="151251"/>
                      <a:pt x="164773" y="224873"/>
                    </a:cubicBezTo>
                    <a:cubicBezTo>
                      <a:pt x="164773" y="295991"/>
                      <a:pt x="205841" y="329547"/>
                      <a:pt x="268946" y="329547"/>
                    </a:cubicBezTo>
                    <a:cubicBezTo>
                      <a:pt x="338061" y="330047"/>
                      <a:pt x="373119" y="297994"/>
                      <a:pt x="373119" y="224873"/>
                    </a:cubicBezTo>
                    <a:close/>
                  </a:path>
                </a:pathLst>
              </a:custGeom>
              <a:solidFill>
                <a:srgbClr val="540575"/>
              </a:solidFill>
              <a:ln w="50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: фигура 37">
                <a:extLst>
                  <a:ext uri="{FF2B5EF4-FFF2-40B4-BE49-F238E27FC236}">
                    <a16:creationId xmlns="" xmlns:a16="http://schemas.microsoft.com/office/drawing/2014/main" id="{BBC77F1F-B7B7-4240-BCBC-68A6394035A1}"/>
                  </a:ext>
                </a:extLst>
              </p:cNvPr>
              <p:cNvSpPr/>
              <p:nvPr/>
            </p:nvSpPr>
            <p:spPr>
              <a:xfrm>
                <a:off x="4833406" y="3412973"/>
                <a:ext cx="206341" cy="174289"/>
              </a:xfrm>
              <a:custGeom>
                <a:avLst/>
                <a:gdLst>
                  <a:gd name="connsiteX0" fmla="*/ 101669 w 206341"/>
                  <a:gd name="connsiteY0" fmla="*/ 174289 h 174289"/>
                  <a:gd name="connsiteX1" fmla="*/ 0 w 206341"/>
                  <a:gd name="connsiteY1" fmla="*/ 87145 h 174289"/>
                  <a:gd name="connsiteX2" fmla="*/ 101669 w 206341"/>
                  <a:gd name="connsiteY2" fmla="*/ 0 h 174289"/>
                  <a:gd name="connsiteX3" fmla="*/ 206342 w 206341"/>
                  <a:gd name="connsiteY3" fmla="*/ 87145 h 174289"/>
                  <a:gd name="connsiteX4" fmla="*/ 101669 w 206341"/>
                  <a:gd name="connsiteY4" fmla="*/ 174289 h 174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341" h="174289">
                    <a:moveTo>
                      <a:pt x="101669" y="174289"/>
                    </a:moveTo>
                    <a:cubicBezTo>
                      <a:pt x="40567" y="174289"/>
                      <a:pt x="0" y="139732"/>
                      <a:pt x="0" y="87145"/>
                    </a:cubicBezTo>
                    <a:cubicBezTo>
                      <a:pt x="0" y="32554"/>
                      <a:pt x="36060" y="0"/>
                      <a:pt x="101669" y="0"/>
                    </a:cubicBezTo>
                    <a:cubicBezTo>
                      <a:pt x="164773" y="0"/>
                      <a:pt x="206342" y="35058"/>
                      <a:pt x="206342" y="87145"/>
                    </a:cubicBezTo>
                    <a:cubicBezTo>
                      <a:pt x="206342" y="141234"/>
                      <a:pt x="168780" y="174289"/>
                      <a:pt x="101669" y="174289"/>
                    </a:cubicBezTo>
                    <a:close/>
                  </a:path>
                </a:pathLst>
              </a:custGeom>
              <a:solidFill>
                <a:srgbClr val="540575"/>
              </a:solidFill>
              <a:ln w="50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: фигура 38">
                <a:extLst>
                  <a:ext uri="{FF2B5EF4-FFF2-40B4-BE49-F238E27FC236}">
                    <a16:creationId xmlns="" xmlns:a16="http://schemas.microsoft.com/office/drawing/2014/main" id="{343FE2C8-53AD-4B8E-9229-006104499EA3}"/>
                  </a:ext>
                </a:extLst>
              </p:cNvPr>
              <p:cNvSpPr/>
              <p:nvPr/>
            </p:nvSpPr>
            <p:spPr>
              <a:xfrm>
                <a:off x="5123887" y="3139019"/>
                <a:ext cx="530379" cy="612515"/>
              </a:xfrm>
              <a:custGeom>
                <a:avLst/>
                <a:gdLst>
                  <a:gd name="connsiteX0" fmla="*/ 159264 w 530379"/>
                  <a:gd name="connsiteY0" fmla="*/ 612516 h 612515"/>
                  <a:gd name="connsiteX1" fmla="*/ 0 w 530379"/>
                  <a:gd name="connsiteY1" fmla="*/ 612516 h 612515"/>
                  <a:gd name="connsiteX2" fmla="*/ 0 w 530379"/>
                  <a:gd name="connsiteY2" fmla="*/ 8514 h 612515"/>
                  <a:gd name="connsiteX3" fmla="*/ 155258 w 530379"/>
                  <a:gd name="connsiteY3" fmla="*/ 8514 h 612515"/>
                  <a:gd name="connsiteX4" fmla="*/ 155258 w 530379"/>
                  <a:gd name="connsiteY4" fmla="*/ 69615 h 612515"/>
                  <a:gd name="connsiteX5" fmla="*/ 156760 w 530379"/>
                  <a:gd name="connsiteY5" fmla="*/ 69615 h 612515"/>
                  <a:gd name="connsiteX6" fmla="*/ 320532 w 530379"/>
                  <a:gd name="connsiteY6" fmla="*/ 0 h 612515"/>
                  <a:gd name="connsiteX7" fmla="*/ 530379 w 530379"/>
                  <a:gd name="connsiteY7" fmla="*/ 218863 h 612515"/>
                  <a:gd name="connsiteX8" fmla="*/ 312518 w 530379"/>
                  <a:gd name="connsiteY8" fmla="*/ 444738 h 612515"/>
                  <a:gd name="connsiteX9" fmla="*/ 161768 w 530379"/>
                  <a:gd name="connsiteY9" fmla="*/ 385139 h 612515"/>
                  <a:gd name="connsiteX10" fmla="*/ 160266 w 530379"/>
                  <a:gd name="connsiteY10" fmla="*/ 385139 h 612515"/>
                  <a:gd name="connsiteX11" fmla="*/ 160266 w 530379"/>
                  <a:gd name="connsiteY11" fmla="*/ 612516 h 612515"/>
                  <a:gd name="connsiteX12" fmla="*/ 363102 w 530379"/>
                  <a:gd name="connsiteY12" fmla="*/ 218362 h 612515"/>
                  <a:gd name="connsiteX13" fmla="*/ 260933 w 530379"/>
                  <a:gd name="connsiteY13" fmla="*/ 121201 h 612515"/>
                  <a:gd name="connsiteX14" fmla="*/ 159264 w 530379"/>
                  <a:gd name="connsiteY14" fmla="*/ 226876 h 612515"/>
                  <a:gd name="connsiteX15" fmla="*/ 263437 w 530379"/>
                  <a:gd name="connsiteY15" fmla="*/ 324037 h 612515"/>
                  <a:gd name="connsiteX16" fmla="*/ 363102 w 530379"/>
                  <a:gd name="connsiteY16" fmla="*/ 218362 h 61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0379" h="612515">
                    <a:moveTo>
                      <a:pt x="159264" y="612516"/>
                    </a:moveTo>
                    <a:lnTo>
                      <a:pt x="0" y="612516"/>
                    </a:lnTo>
                    <a:lnTo>
                      <a:pt x="0" y="8514"/>
                    </a:lnTo>
                    <a:lnTo>
                      <a:pt x="155258" y="8514"/>
                    </a:lnTo>
                    <a:lnTo>
                      <a:pt x="155258" y="69615"/>
                    </a:lnTo>
                    <a:lnTo>
                      <a:pt x="156760" y="69615"/>
                    </a:lnTo>
                    <a:cubicBezTo>
                      <a:pt x="187811" y="28547"/>
                      <a:pt x="237394" y="0"/>
                      <a:pt x="320532" y="0"/>
                    </a:cubicBezTo>
                    <a:cubicBezTo>
                      <a:pt x="453252" y="0"/>
                      <a:pt x="530379" y="63105"/>
                      <a:pt x="530379" y="218863"/>
                    </a:cubicBezTo>
                    <a:cubicBezTo>
                      <a:pt x="530379" y="349580"/>
                      <a:pt x="461766" y="444738"/>
                      <a:pt x="312518" y="444738"/>
                    </a:cubicBezTo>
                    <a:cubicBezTo>
                      <a:pt x="237895" y="444738"/>
                      <a:pt x="185808" y="413686"/>
                      <a:pt x="161768" y="385139"/>
                    </a:cubicBezTo>
                    <a:lnTo>
                      <a:pt x="160266" y="385139"/>
                    </a:lnTo>
                    <a:lnTo>
                      <a:pt x="160266" y="612516"/>
                    </a:lnTo>
                    <a:close/>
                    <a:moveTo>
                      <a:pt x="363102" y="218362"/>
                    </a:moveTo>
                    <a:cubicBezTo>
                      <a:pt x="363102" y="150249"/>
                      <a:pt x="328545" y="121201"/>
                      <a:pt x="260933" y="121201"/>
                    </a:cubicBezTo>
                    <a:cubicBezTo>
                      <a:pt x="193821" y="121201"/>
                      <a:pt x="159264" y="159765"/>
                      <a:pt x="159264" y="226876"/>
                    </a:cubicBezTo>
                    <a:cubicBezTo>
                      <a:pt x="159264" y="288979"/>
                      <a:pt x="196826" y="324037"/>
                      <a:pt x="263437" y="324037"/>
                    </a:cubicBezTo>
                    <a:cubicBezTo>
                      <a:pt x="332051" y="324037"/>
                      <a:pt x="363102" y="291483"/>
                      <a:pt x="363102" y="218362"/>
                    </a:cubicBezTo>
                    <a:close/>
                  </a:path>
                </a:pathLst>
              </a:custGeom>
              <a:solidFill>
                <a:srgbClr val="540575"/>
              </a:solidFill>
              <a:ln w="50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: фигура 39">
                <a:extLst>
                  <a:ext uri="{FF2B5EF4-FFF2-40B4-BE49-F238E27FC236}">
                    <a16:creationId xmlns="" xmlns:a16="http://schemas.microsoft.com/office/drawing/2014/main" id="{715F1875-568D-40C4-B087-C80C62556DE8}"/>
                  </a:ext>
                </a:extLst>
              </p:cNvPr>
              <p:cNvSpPr/>
              <p:nvPr/>
            </p:nvSpPr>
            <p:spPr>
              <a:xfrm>
                <a:off x="5702847" y="2946199"/>
                <a:ext cx="709176" cy="805335"/>
              </a:xfrm>
              <a:custGeom>
                <a:avLst/>
                <a:gdLst>
                  <a:gd name="connsiteX0" fmla="*/ 274956 w 709176"/>
                  <a:gd name="connsiteY0" fmla="*/ 634052 h 805335"/>
                  <a:gd name="connsiteX1" fmla="*/ 224873 w 709176"/>
                  <a:gd name="connsiteY1" fmla="*/ 637558 h 805335"/>
                  <a:gd name="connsiteX2" fmla="*/ 0 w 709176"/>
                  <a:gd name="connsiteY2" fmla="*/ 416190 h 805335"/>
                  <a:gd name="connsiteX3" fmla="*/ 224873 w 709176"/>
                  <a:gd name="connsiteY3" fmla="*/ 192820 h 805335"/>
                  <a:gd name="connsiteX4" fmla="*/ 274956 w 709176"/>
                  <a:gd name="connsiteY4" fmla="*/ 196326 h 805335"/>
                  <a:gd name="connsiteX5" fmla="*/ 274956 w 709176"/>
                  <a:gd name="connsiteY5" fmla="*/ 0 h 805335"/>
                  <a:gd name="connsiteX6" fmla="*/ 434220 w 709176"/>
                  <a:gd name="connsiteY6" fmla="*/ 0 h 805335"/>
                  <a:gd name="connsiteX7" fmla="*/ 434220 w 709176"/>
                  <a:gd name="connsiteY7" fmla="*/ 196326 h 805335"/>
                  <a:gd name="connsiteX8" fmla="*/ 486306 w 709176"/>
                  <a:gd name="connsiteY8" fmla="*/ 192820 h 805335"/>
                  <a:gd name="connsiteX9" fmla="*/ 709176 w 709176"/>
                  <a:gd name="connsiteY9" fmla="*/ 412685 h 805335"/>
                  <a:gd name="connsiteX10" fmla="*/ 482801 w 709176"/>
                  <a:gd name="connsiteY10" fmla="*/ 637558 h 805335"/>
                  <a:gd name="connsiteX11" fmla="*/ 434220 w 709176"/>
                  <a:gd name="connsiteY11" fmla="*/ 634052 h 805335"/>
                  <a:gd name="connsiteX12" fmla="*/ 434220 w 709176"/>
                  <a:gd name="connsiteY12" fmla="*/ 805336 h 805335"/>
                  <a:gd name="connsiteX13" fmla="*/ 274956 w 709176"/>
                  <a:gd name="connsiteY13" fmla="*/ 805336 h 805335"/>
                  <a:gd name="connsiteX14" fmla="*/ 274956 w 709176"/>
                  <a:gd name="connsiteY14" fmla="*/ 634052 h 805335"/>
                  <a:gd name="connsiteX15" fmla="*/ 274956 w 709176"/>
                  <a:gd name="connsiteY15" fmla="*/ 314021 h 805335"/>
                  <a:gd name="connsiteX16" fmla="*/ 252419 w 709176"/>
                  <a:gd name="connsiteY16" fmla="*/ 313019 h 805335"/>
                  <a:gd name="connsiteX17" fmla="*/ 167778 w 709176"/>
                  <a:gd name="connsiteY17" fmla="*/ 415189 h 805335"/>
                  <a:gd name="connsiteX18" fmla="*/ 255924 w 709176"/>
                  <a:gd name="connsiteY18" fmla="*/ 517358 h 805335"/>
                  <a:gd name="connsiteX19" fmla="*/ 275457 w 709176"/>
                  <a:gd name="connsiteY19" fmla="*/ 516356 h 805335"/>
                  <a:gd name="connsiteX20" fmla="*/ 275457 w 709176"/>
                  <a:gd name="connsiteY20" fmla="*/ 314021 h 805335"/>
                  <a:gd name="connsiteX21" fmla="*/ 434220 w 709176"/>
                  <a:gd name="connsiteY21" fmla="*/ 516857 h 805335"/>
                  <a:gd name="connsiteX22" fmla="*/ 456758 w 709176"/>
                  <a:gd name="connsiteY22" fmla="*/ 517859 h 805335"/>
                  <a:gd name="connsiteX23" fmla="*/ 542400 w 709176"/>
                  <a:gd name="connsiteY23" fmla="*/ 413686 h 805335"/>
                  <a:gd name="connsiteX24" fmla="*/ 453252 w 709176"/>
                  <a:gd name="connsiteY24" fmla="*/ 313019 h 805335"/>
                  <a:gd name="connsiteX25" fmla="*/ 433719 w 709176"/>
                  <a:gd name="connsiteY25" fmla="*/ 314021 h 805335"/>
                  <a:gd name="connsiteX26" fmla="*/ 433719 w 709176"/>
                  <a:gd name="connsiteY26" fmla="*/ 516857 h 80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09176" h="805335">
                    <a:moveTo>
                      <a:pt x="274956" y="634052"/>
                    </a:moveTo>
                    <a:cubicBezTo>
                      <a:pt x="258428" y="636556"/>
                      <a:pt x="242402" y="637558"/>
                      <a:pt x="224873" y="637558"/>
                    </a:cubicBezTo>
                    <a:cubicBezTo>
                      <a:pt x="101669" y="637558"/>
                      <a:pt x="0" y="589979"/>
                      <a:pt x="0" y="416190"/>
                    </a:cubicBezTo>
                    <a:cubicBezTo>
                      <a:pt x="0" y="244906"/>
                      <a:pt x="104173" y="192820"/>
                      <a:pt x="224873" y="192820"/>
                    </a:cubicBezTo>
                    <a:cubicBezTo>
                      <a:pt x="245908" y="192820"/>
                      <a:pt x="259931" y="193822"/>
                      <a:pt x="274956" y="196326"/>
                    </a:cubicBezTo>
                    <a:lnTo>
                      <a:pt x="274956" y="0"/>
                    </a:lnTo>
                    <a:lnTo>
                      <a:pt x="434220" y="0"/>
                    </a:lnTo>
                    <a:lnTo>
                      <a:pt x="434220" y="196326"/>
                    </a:lnTo>
                    <a:cubicBezTo>
                      <a:pt x="451749" y="193822"/>
                      <a:pt x="467776" y="192820"/>
                      <a:pt x="486306" y="192820"/>
                    </a:cubicBezTo>
                    <a:cubicBezTo>
                      <a:pt x="612015" y="192820"/>
                      <a:pt x="709176" y="239898"/>
                      <a:pt x="709176" y="412685"/>
                    </a:cubicBezTo>
                    <a:cubicBezTo>
                      <a:pt x="709176" y="583969"/>
                      <a:pt x="602499" y="637558"/>
                      <a:pt x="482801" y="637558"/>
                    </a:cubicBezTo>
                    <a:cubicBezTo>
                      <a:pt x="462768" y="637558"/>
                      <a:pt x="448243" y="636055"/>
                      <a:pt x="434220" y="634052"/>
                    </a:cubicBezTo>
                    <a:lnTo>
                      <a:pt x="434220" y="805336"/>
                    </a:lnTo>
                    <a:lnTo>
                      <a:pt x="274956" y="805336"/>
                    </a:lnTo>
                    <a:lnTo>
                      <a:pt x="274956" y="634052"/>
                    </a:lnTo>
                    <a:close/>
                    <a:moveTo>
                      <a:pt x="274956" y="314021"/>
                    </a:moveTo>
                    <a:cubicBezTo>
                      <a:pt x="268946" y="313019"/>
                      <a:pt x="261434" y="313019"/>
                      <a:pt x="252419" y="313019"/>
                    </a:cubicBezTo>
                    <a:cubicBezTo>
                      <a:pt x="196826" y="313019"/>
                      <a:pt x="167778" y="336558"/>
                      <a:pt x="167778" y="415189"/>
                    </a:cubicBezTo>
                    <a:cubicBezTo>
                      <a:pt x="167778" y="496323"/>
                      <a:pt x="196326" y="517358"/>
                      <a:pt x="255924" y="517358"/>
                    </a:cubicBezTo>
                    <a:cubicBezTo>
                      <a:pt x="262435" y="517358"/>
                      <a:pt x="269447" y="517358"/>
                      <a:pt x="275457" y="516356"/>
                    </a:cubicBezTo>
                    <a:lnTo>
                      <a:pt x="275457" y="314021"/>
                    </a:lnTo>
                    <a:close/>
                    <a:moveTo>
                      <a:pt x="434220" y="516857"/>
                    </a:moveTo>
                    <a:cubicBezTo>
                      <a:pt x="440230" y="517859"/>
                      <a:pt x="447743" y="517859"/>
                      <a:pt x="456758" y="517859"/>
                    </a:cubicBezTo>
                    <a:cubicBezTo>
                      <a:pt x="512350" y="517859"/>
                      <a:pt x="542400" y="492817"/>
                      <a:pt x="542400" y="413686"/>
                    </a:cubicBezTo>
                    <a:cubicBezTo>
                      <a:pt x="542400" y="333052"/>
                      <a:pt x="514854" y="313019"/>
                      <a:pt x="453252" y="313019"/>
                    </a:cubicBezTo>
                    <a:cubicBezTo>
                      <a:pt x="446741" y="313019"/>
                      <a:pt x="440731" y="314021"/>
                      <a:pt x="433719" y="314021"/>
                    </a:cubicBezTo>
                    <a:lnTo>
                      <a:pt x="433719" y="516857"/>
                    </a:lnTo>
                    <a:close/>
                  </a:path>
                </a:pathLst>
              </a:custGeom>
              <a:solidFill>
                <a:srgbClr val="540575"/>
              </a:solidFill>
              <a:ln w="50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2" name="Полилиния: фигура 31">
              <a:extLst>
                <a:ext uri="{FF2B5EF4-FFF2-40B4-BE49-F238E27FC236}">
                  <a16:creationId xmlns="" xmlns:a16="http://schemas.microsoft.com/office/drawing/2014/main" id="{4CD86589-CED5-40FB-9DA7-00079770D448}"/>
                </a:ext>
              </a:extLst>
            </p:cNvPr>
            <p:cNvSpPr/>
            <p:nvPr/>
          </p:nvSpPr>
          <p:spPr>
            <a:xfrm>
              <a:off x="2794140" y="3664335"/>
              <a:ext cx="461331" cy="251972"/>
            </a:xfrm>
            <a:custGeom>
              <a:avLst/>
              <a:gdLst>
                <a:gd name="connsiteX0" fmla="*/ 437610 w 461331"/>
                <a:gd name="connsiteY0" fmla="*/ 28602 h 251972"/>
                <a:gd name="connsiteX1" fmla="*/ 304389 w 461331"/>
                <a:gd name="connsiteY1" fmla="*/ 34612 h 251972"/>
                <a:gd name="connsiteX2" fmla="*/ 304389 w 461331"/>
                <a:gd name="connsiteY2" fmla="*/ 34612 h 251972"/>
                <a:gd name="connsiteX3" fmla="*/ 230767 w 461331"/>
                <a:gd name="connsiteY3" fmla="*/ 108234 h 251972"/>
                <a:gd name="connsiteX4" fmla="*/ 157145 w 461331"/>
                <a:gd name="connsiteY4" fmla="*/ 34612 h 251972"/>
                <a:gd name="connsiteX5" fmla="*/ 157145 w 461331"/>
                <a:gd name="connsiteY5" fmla="*/ 34612 h 251972"/>
                <a:gd name="connsiteX6" fmla="*/ 23924 w 461331"/>
                <a:gd name="connsiteY6" fmla="*/ 28602 h 251972"/>
                <a:gd name="connsiteX7" fmla="*/ 32438 w 461331"/>
                <a:gd name="connsiteY7" fmla="*/ 156314 h 251972"/>
                <a:gd name="connsiteX8" fmla="*/ 55476 w 461331"/>
                <a:gd name="connsiteY8" fmla="*/ 179352 h 251972"/>
                <a:gd name="connsiteX9" fmla="*/ 230767 w 461331"/>
                <a:gd name="connsiteY9" fmla="*/ 251973 h 251972"/>
                <a:gd name="connsiteX10" fmla="*/ 406057 w 461331"/>
                <a:gd name="connsiteY10" fmla="*/ 179352 h 251972"/>
                <a:gd name="connsiteX11" fmla="*/ 429096 w 461331"/>
                <a:gd name="connsiteY11" fmla="*/ 156314 h 251972"/>
                <a:gd name="connsiteX12" fmla="*/ 437610 w 461331"/>
                <a:gd name="connsiteY12" fmla="*/ 28602 h 25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1331" h="251972">
                  <a:moveTo>
                    <a:pt x="437610" y="28602"/>
                  </a:moveTo>
                  <a:cubicBezTo>
                    <a:pt x="400047" y="-10963"/>
                    <a:pt x="351467" y="-9962"/>
                    <a:pt x="304389" y="34612"/>
                  </a:cubicBezTo>
                  <a:cubicBezTo>
                    <a:pt x="304389" y="34612"/>
                    <a:pt x="304389" y="34612"/>
                    <a:pt x="304389" y="34612"/>
                  </a:cubicBezTo>
                  <a:lnTo>
                    <a:pt x="230767" y="108234"/>
                  </a:lnTo>
                  <a:lnTo>
                    <a:pt x="157145" y="34612"/>
                  </a:lnTo>
                  <a:cubicBezTo>
                    <a:pt x="157145" y="34612"/>
                    <a:pt x="157145" y="34612"/>
                    <a:pt x="157145" y="34612"/>
                  </a:cubicBezTo>
                  <a:cubicBezTo>
                    <a:pt x="109566" y="-9962"/>
                    <a:pt x="60985" y="-10463"/>
                    <a:pt x="23924" y="28602"/>
                  </a:cubicBezTo>
                  <a:cubicBezTo>
                    <a:pt x="-11135" y="65664"/>
                    <a:pt x="-7128" y="115246"/>
                    <a:pt x="32438" y="156314"/>
                  </a:cubicBezTo>
                  <a:cubicBezTo>
                    <a:pt x="32438" y="156314"/>
                    <a:pt x="49967" y="173843"/>
                    <a:pt x="55476" y="179352"/>
                  </a:cubicBezTo>
                  <a:cubicBezTo>
                    <a:pt x="104056" y="227933"/>
                    <a:pt x="167161" y="251973"/>
                    <a:pt x="230767" y="251973"/>
                  </a:cubicBezTo>
                  <a:cubicBezTo>
                    <a:pt x="294372" y="251973"/>
                    <a:pt x="357978" y="227933"/>
                    <a:pt x="406057" y="179352"/>
                  </a:cubicBezTo>
                  <a:cubicBezTo>
                    <a:pt x="412067" y="173342"/>
                    <a:pt x="429096" y="156314"/>
                    <a:pt x="429096" y="156314"/>
                  </a:cubicBezTo>
                  <a:cubicBezTo>
                    <a:pt x="468661" y="115246"/>
                    <a:pt x="472167" y="65664"/>
                    <a:pt x="437610" y="28602"/>
                  </a:cubicBezTo>
                  <a:close/>
                </a:path>
              </a:pathLst>
            </a:custGeom>
            <a:solidFill>
              <a:srgbClr val="FF6614"/>
            </a:solidFill>
            <a:ln w="50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31F8532-8679-4BFD-B929-05B6B4A292DB}"/>
              </a:ext>
            </a:extLst>
          </p:cNvPr>
          <p:cNvSpPr txBox="1"/>
          <p:nvPr/>
        </p:nvSpPr>
        <p:spPr>
          <a:xfrm>
            <a:off x="6607832" y="2751886"/>
            <a:ext cx="20233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1600" kern="0" dirty="0" err="1" smtClean="0">
                <a:solidFill>
                  <a:schemeClr val="bg1"/>
                </a:solidFill>
                <a:latin typeface="Gogh Medium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Сомореализация</a:t>
            </a:r>
            <a:r>
              <a:rPr lang="ru-RU" sz="1600" kern="0" dirty="0" smtClean="0">
                <a:solidFill>
                  <a:schemeClr val="bg1"/>
                </a:solidFill>
                <a:latin typeface="Gogh Medium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kern="100" dirty="0">
              <a:solidFill>
                <a:schemeClr val="bg1"/>
              </a:solidFill>
              <a:effectLst/>
              <a:latin typeface="Gogh Medium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339403A-E07A-4827-B137-681DA5A63136}"/>
              </a:ext>
            </a:extLst>
          </p:cNvPr>
          <p:cNvSpPr txBox="1"/>
          <p:nvPr/>
        </p:nvSpPr>
        <p:spPr>
          <a:xfrm>
            <a:off x="9798310" y="2780190"/>
            <a:ext cx="1309974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1600" kern="0" dirty="0" smtClean="0">
                <a:solidFill>
                  <a:schemeClr val="bg1"/>
                </a:solidFill>
                <a:latin typeface="Gogh Medium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ОБУЧЕНИЕ</a:t>
            </a:r>
            <a:endParaRPr lang="ru-RU" sz="1600" kern="100" dirty="0">
              <a:solidFill>
                <a:schemeClr val="bg1"/>
              </a:solidFill>
              <a:effectLst/>
              <a:latin typeface="Gogh Medium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="" xmlns:a16="http://schemas.microsoft.com/office/drawing/2014/main" id="{38587F94-F739-4C0F-9376-949016432F69}"/>
              </a:ext>
            </a:extLst>
          </p:cNvPr>
          <p:cNvCxnSpPr>
            <a:cxnSpLocks/>
            <a:stCxn id="32" idx="9"/>
          </p:cNvCxnSpPr>
          <p:nvPr/>
        </p:nvCxnSpPr>
        <p:spPr>
          <a:xfrm>
            <a:off x="2575796" y="1344351"/>
            <a:ext cx="0" cy="774634"/>
          </a:xfrm>
          <a:prstGeom prst="line">
            <a:avLst/>
          </a:prstGeom>
          <a:ln w="1270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33F53A2-70FD-47AC-AA64-900995979413}"/>
              </a:ext>
            </a:extLst>
          </p:cNvPr>
          <p:cNvSpPr txBox="1"/>
          <p:nvPr/>
        </p:nvSpPr>
        <p:spPr>
          <a:xfrm>
            <a:off x="314325" y="3783898"/>
            <a:ext cx="304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b="1" kern="100" dirty="0" smtClean="0">
                <a:solidFill>
                  <a:srgbClr val="540575"/>
                </a:solidFill>
                <a:effectLst/>
                <a:latin typeface="Gogh" pitchFamily="2" charset="-52"/>
                <a:ea typeface="Calibri" panose="020F0502020204030204" pitchFamily="34" charset="0"/>
              </a:rPr>
              <a:t>ОФОРМЛЕННОЕ ПРЕДЛОЖЕНИЕ</a:t>
            </a:r>
            <a:endParaRPr lang="ru-RU" sz="2000" b="1" kern="100" dirty="0">
              <a:solidFill>
                <a:srgbClr val="540575"/>
              </a:solidFill>
              <a:effectLst/>
              <a:latin typeface="Gogh" pitchFamily="2" charset="-52"/>
              <a:ea typeface="Calibri" panose="020F0502020204030204" pitchFamily="34" charset="0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="" xmlns:a16="http://schemas.microsoft.com/office/drawing/2014/main" id="{8EAF2610-60F1-4CE3-A48E-31F05171FC27}"/>
              </a:ext>
            </a:extLst>
          </p:cNvPr>
          <p:cNvSpPr/>
          <p:nvPr/>
        </p:nvSpPr>
        <p:spPr>
          <a:xfrm>
            <a:off x="8350148" y="2501482"/>
            <a:ext cx="472763" cy="400111"/>
          </a:xfrm>
          <a:custGeom>
            <a:avLst/>
            <a:gdLst>
              <a:gd name="connsiteX0" fmla="*/ 2396084 w 2401898"/>
              <a:gd name="connsiteY0" fmla="*/ 1113180 h 2032787"/>
              <a:gd name="connsiteX1" fmla="*/ 2098594 w 2401898"/>
              <a:gd name="connsiteY1" fmla="*/ 309437 h 2032787"/>
              <a:gd name="connsiteX2" fmla="*/ 1296669 w 2401898"/>
              <a:gd name="connsiteY2" fmla="*/ 3941 h 2032787"/>
              <a:gd name="connsiteX3" fmla="*/ 391275 w 2401898"/>
              <a:gd name="connsiteY3" fmla="*/ 203968 h 2032787"/>
              <a:gd name="connsiteX4" fmla="*/ 3245 w 2401898"/>
              <a:gd name="connsiteY4" fmla="*/ 920426 h 2032787"/>
              <a:gd name="connsiteX5" fmla="*/ 371871 w 2401898"/>
              <a:gd name="connsiteY5" fmla="*/ 1796907 h 2032787"/>
              <a:gd name="connsiteX6" fmla="*/ 455944 w 2401898"/>
              <a:gd name="connsiteY6" fmla="*/ 1851461 h 2032787"/>
              <a:gd name="connsiteX7" fmla="*/ 1102656 w 2401898"/>
              <a:gd name="connsiteY7" fmla="*/ 2029665 h 2032787"/>
              <a:gd name="connsiteX8" fmla="*/ 2273207 w 2401898"/>
              <a:gd name="connsiteY8" fmla="*/ 1542326 h 2032787"/>
              <a:gd name="connsiteX9" fmla="*/ 2396084 w 2401898"/>
              <a:gd name="connsiteY9" fmla="*/ 1113180 h 203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1898" h="2032787">
                <a:moveTo>
                  <a:pt x="2396084" y="1113180"/>
                </a:moveTo>
                <a:cubicBezTo>
                  <a:pt x="2434885" y="753133"/>
                  <a:pt x="2273207" y="469457"/>
                  <a:pt x="2098594" y="309437"/>
                </a:cubicBezTo>
                <a:cubicBezTo>
                  <a:pt x="1904581" y="134866"/>
                  <a:pt x="1645895" y="29400"/>
                  <a:pt x="1296669" y="3941"/>
                </a:cubicBezTo>
                <a:cubicBezTo>
                  <a:pt x="960378" y="-17882"/>
                  <a:pt x="611157" y="51220"/>
                  <a:pt x="391275" y="203968"/>
                </a:cubicBezTo>
                <a:cubicBezTo>
                  <a:pt x="184323" y="345804"/>
                  <a:pt x="29114" y="564015"/>
                  <a:pt x="3245" y="920426"/>
                </a:cubicBezTo>
                <a:cubicBezTo>
                  <a:pt x="-22624" y="1273200"/>
                  <a:pt x="106719" y="1596880"/>
                  <a:pt x="371871" y="1796907"/>
                </a:cubicBezTo>
                <a:cubicBezTo>
                  <a:pt x="397740" y="1815090"/>
                  <a:pt x="423606" y="1833278"/>
                  <a:pt x="455944" y="1851461"/>
                </a:cubicBezTo>
                <a:cubicBezTo>
                  <a:pt x="643491" y="1967839"/>
                  <a:pt x="869839" y="2018757"/>
                  <a:pt x="1102656" y="2029665"/>
                </a:cubicBezTo>
                <a:cubicBezTo>
                  <a:pt x="1574759" y="2055120"/>
                  <a:pt x="2033924" y="1927835"/>
                  <a:pt x="2273207" y="1542326"/>
                </a:cubicBezTo>
                <a:cubicBezTo>
                  <a:pt x="2344345" y="1415037"/>
                  <a:pt x="2376680" y="1287748"/>
                  <a:pt x="2396084" y="1113180"/>
                </a:cubicBezTo>
                <a:close/>
              </a:path>
            </a:pathLst>
          </a:custGeom>
          <a:solidFill>
            <a:srgbClr val="FF6900"/>
          </a:solidFill>
          <a:ln w="360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16000"/>
              </a:prst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="" xmlns:a16="http://schemas.microsoft.com/office/drawing/2014/main" id="{07AACD44-3A0D-45C3-8380-50C57B03AD36}"/>
              </a:ext>
            </a:extLst>
          </p:cNvPr>
          <p:cNvSpPr/>
          <p:nvPr/>
        </p:nvSpPr>
        <p:spPr>
          <a:xfrm>
            <a:off x="8501905" y="2564661"/>
            <a:ext cx="169249" cy="273753"/>
          </a:xfrm>
          <a:custGeom>
            <a:avLst/>
            <a:gdLst>
              <a:gd name="connsiteX0" fmla="*/ 192493 w 859878"/>
              <a:gd name="connsiteY0" fmla="*/ 697148 h 1390817"/>
              <a:gd name="connsiteX1" fmla="*/ 190020 w 859878"/>
              <a:gd name="connsiteY1" fmla="*/ 695341 h 1390817"/>
              <a:gd name="connsiteX2" fmla="*/ 187543 w 859878"/>
              <a:gd name="connsiteY2" fmla="*/ 715846 h 1390817"/>
              <a:gd name="connsiteX3" fmla="*/ 202501 w 859878"/>
              <a:gd name="connsiteY3" fmla="*/ 720462 h 1390817"/>
              <a:gd name="connsiteX4" fmla="*/ 204002 w 859878"/>
              <a:gd name="connsiteY4" fmla="*/ 721419 h 1390817"/>
              <a:gd name="connsiteX5" fmla="*/ 220051 w 859878"/>
              <a:gd name="connsiteY5" fmla="*/ 726729 h 1390817"/>
              <a:gd name="connsiteX6" fmla="*/ 220540 w 859878"/>
              <a:gd name="connsiteY6" fmla="*/ 730786 h 1390817"/>
              <a:gd name="connsiteX7" fmla="*/ 227600 w 859878"/>
              <a:gd name="connsiteY7" fmla="*/ 731301 h 1390817"/>
              <a:gd name="connsiteX8" fmla="*/ 231513 w 859878"/>
              <a:gd name="connsiteY8" fmla="*/ 733699 h 1390817"/>
              <a:gd name="connsiteX9" fmla="*/ 243418 w 859878"/>
              <a:gd name="connsiteY9" fmla="*/ 738710 h 1390817"/>
              <a:gd name="connsiteX10" fmla="*/ 257149 w 859878"/>
              <a:gd name="connsiteY10" fmla="*/ 750086 h 1390817"/>
              <a:gd name="connsiteX11" fmla="*/ 264193 w 859878"/>
              <a:gd name="connsiteY11" fmla="*/ 754856 h 1390817"/>
              <a:gd name="connsiteX12" fmla="*/ 274569 w 859878"/>
              <a:gd name="connsiteY12" fmla="*/ 758650 h 1390817"/>
              <a:gd name="connsiteX13" fmla="*/ 283342 w 859878"/>
              <a:gd name="connsiteY13" fmla="*/ 766200 h 1390817"/>
              <a:gd name="connsiteX14" fmla="*/ 290117 w 859878"/>
              <a:gd name="connsiteY14" fmla="*/ 773086 h 1390817"/>
              <a:gd name="connsiteX15" fmla="*/ 293793 w 859878"/>
              <a:gd name="connsiteY15" fmla="*/ 775480 h 1390817"/>
              <a:gd name="connsiteX16" fmla="*/ 297090 w 859878"/>
              <a:gd name="connsiteY16" fmla="*/ 782248 h 1390817"/>
              <a:gd name="connsiteX17" fmla="*/ 341737 w 859878"/>
              <a:gd name="connsiteY17" fmla="*/ 827670 h 1390817"/>
              <a:gd name="connsiteX18" fmla="*/ 358635 w 859878"/>
              <a:gd name="connsiteY18" fmla="*/ 855105 h 1390817"/>
              <a:gd name="connsiteX19" fmla="*/ 374982 w 859878"/>
              <a:gd name="connsiteY19" fmla="*/ 886288 h 1390817"/>
              <a:gd name="connsiteX20" fmla="*/ 387359 w 859878"/>
              <a:gd name="connsiteY20" fmla="*/ 951074 h 1390817"/>
              <a:gd name="connsiteX21" fmla="*/ 473650 w 859878"/>
              <a:gd name="connsiteY21" fmla="*/ 951376 h 1390817"/>
              <a:gd name="connsiteX22" fmla="*/ 515162 w 859878"/>
              <a:gd name="connsiteY22" fmla="*/ 928041 h 1390817"/>
              <a:gd name="connsiteX23" fmla="*/ 555992 w 859878"/>
              <a:gd name="connsiteY23" fmla="*/ 928167 h 1390817"/>
              <a:gd name="connsiteX24" fmla="*/ 525627 w 859878"/>
              <a:gd name="connsiteY24" fmla="*/ 965024 h 1390817"/>
              <a:gd name="connsiteX25" fmla="*/ 481660 w 859878"/>
              <a:gd name="connsiteY25" fmla="*/ 988773 h 1390817"/>
              <a:gd name="connsiteX26" fmla="*/ 385422 w 859878"/>
              <a:gd name="connsiteY26" fmla="*/ 992525 h 1390817"/>
              <a:gd name="connsiteX27" fmla="*/ 373895 w 859878"/>
              <a:gd name="connsiteY27" fmla="*/ 1037773 h 1390817"/>
              <a:gd name="connsiteX28" fmla="*/ 345243 w 859878"/>
              <a:gd name="connsiteY28" fmla="*/ 1017872 h 1390817"/>
              <a:gd name="connsiteX29" fmla="*/ 276214 w 859878"/>
              <a:gd name="connsiteY29" fmla="*/ 810670 h 1390817"/>
              <a:gd name="connsiteX30" fmla="*/ 245100 w 859878"/>
              <a:gd name="connsiteY30" fmla="*/ 784203 h 1390817"/>
              <a:gd name="connsiteX31" fmla="*/ 230116 w 859878"/>
              <a:gd name="connsiteY31" fmla="*/ 773425 h 1390817"/>
              <a:gd name="connsiteX32" fmla="*/ 215695 w 859878"/>
              <a:gd name="connsiteY32" fmla="*/ 768756 h 1390817"/>
              <a:gd name="connsiteX33" fmla="*/ 209283 w 859878"/>
              <a:gd name="connsiteY33" fmla="*/ 764706 h 1390817"/>
              <a:gd name="connsiteX34" fmla="*/ 206198 w 859878"/>
              <a:gd name="connsiteY34" fmla="*/ 763856 h 1390817"/>
              <a:gd name="connsiteX35" fmla="*/ 202850 w 859878"/>
              <a:gd name="connsiteY35" fmla="*/ 763165 h 1390817"/>
              <a:gd name="connsiteX36" fmla="*/ 202850 w 859878"/>
              <a:gd name="connsiteY36" fmla="*/ 763986 h 1390817"/>
              <a:gd name="connsiteX37" fmla="*/ 198026 w 859878"/>
              <a:gd name="connsiteY37" fmla="*/ 759270 h 1390817"/>
              <a:gd name="connsiteX38" fmla="*/ 192223 w 859878"/>
              <a:gd name="connsiteY38" fmla="*/ 755925 h 1390817"/>
              <a:gd name="connsiteX39" fmla="*/ 148005 w 859878"/>
              <a:gd name="connsiteY39" fmla="*/ 738080 h 1390817"/>
              <a:gd name="connsiteX40" fmla="*/ 145845 w 859878"/>
              <a:gd name="connsiteY40" fmla="*/ 719295 h 1390817"/>
              <a:gd name="connsiteX41" fmla="*/ 149506 w 859878"/>
              <a:gd name="connsiteY41" fmla="*/ 712768 h 1390817"/>
              <a:gd name="connsiteX42" fmla="*/ 151213 w 859878"/>
              <a:gd name="connsiteY42" fmla="*/ 703110 h 1390817"/>
              <a:gd name="connsiteX43" fmla="*/ 153430 w 859878"/>
              <a:gd name="connsiteY43" fmla="*/ 695823 h 1390817"/>
              <a:gd name="connsiteX44" fmla="*/ 156627 w 859878"/>
              <a:gd name="connsiteY44" fmla="*/ 689610 h 1390817"/>
              <a:gd name="connsiteX45" fmla="*/ 180927 w 859878"/>
              <a:gd name="connsiteY45" fmla="*/ 546139 h 1390817"/>
              <a:gd name="connsiteX46" fmla="*/ 128716 w 859878"/>
              <a:gd name="connsiteY46" fmla="*/ 518030 h 1390817"/>
              <a:gd name="connsiteX47" fmla="*/ 89415 w 859878"/>
              <a:gd name="connsiteY47" fmla="*/ 562216 h 1390817"/>
              <a:gd name="connsiteX48" fmla="*/ 77615 w 859878"/>
              <a:gd name="connsiteY48" fmla="*/ 587809 h 1390817"/>
              <a:gd name="connsiteX49" fmla="*/ 66001 w 859878"/>
              <a:gd name="connsiteY49" fmla="*/ 611529 h 1390817"/>
              <a:gd name="connsiteX50" fmla="*/ 45942 w 859878"/>
              <a:gd name="connsiteY50" fmla="*/ 659996 h 1390817"/>
              <a:gd name="connsiteX51" fmla="*/ 34581 w 859878"/>
              <a:gd name="connsiteY51" fmla="*/ 698325 h 1390817"/>
              <a:gd name="connsiteX52" fmla="*/ 30254 w 859878"/>
              <a:gd name="connsiteY52" fmla="*/ 724101 h 1390817"/>
              <a:gd name="connsiteX53" fmla="*/ 24875 w 859878"/>
              <a:gd name="connsiteY53" fmla="*/ 780855 h 1390817"/>
              <a:gd name="connsiteX54" fmla="*/ 25570 w 859878"/>
              <a:gd name="connsiteY54" fmla="*/ 816236 h 1390817"/>
              <a:gd name="connsiteX55" fmla="*/ 115206 w 859878"/>
              <a:gd name="connsiteY55" fmla="*/ 956993 h 1390817"/>
              <a:gd name="connsiteX56" fmla="*/ 211803 w 859878"/>
              <a:gd name="connsiteY56" fmla="*/ 975090 h 1390817"/>
              <a:gd name="connsiteX57" fmla="*/ 255298 w 859878"/>
              <a:gd name="connsiteY57" fmla="*/ 985418 h 1390817"/>
              <a:gd name="connsiteX58" fmla="*/ 238530 w 859878"/>
              <a:gd name="connsiteY58" fmla="*/ 1010949 h 1390817"/>
              <a:gd name="connsiteX59" fmla="*/ 232309 w 859878"/>
              <a:gd name="connsiteY59" fmla="*/ 1016749 h 1390817"/>
              <a:gd name="connsiteX60" fmla="*/ 232388 w 859878"/>
              <a:gd name="connsiteY60" fmla="*/ 1138328 h 1390817"/>
              <a:gd name="connsiteX61" fmla="*/ 627081 w 859878"/>
              <a:gd name="connsiteY61" fmla="*/ 1137893 h 1390817"/>
              <a:gd name="connsiteX62" fmla="*/ 627020 w 859878"/>
              <a:gd name="connsiteY62" fmla="*/ 1043285 h 1390817"/>
              <a:gd name="connsiteX63" fmla="*/ 655888 w 859878"/>
              <a:gd name="connsiteY63" fmla="*/ 977394 h 1390817"/>
              <a:gd name="connsiteX64" fmla="*/ 713170 w 859878"/>
              <a:gd name="connsiteY64" fmla="*/ 851620 h 1390817"/>
              <a:gd name="connsiteX65" fmla="*/ 713246 w 859878"/>
              <a:gd name="connsiteY65" fmla="*/ 821453 h 1390817"/>
              <a:gd name="connsiteX66" fmla="*/ 686808 w 859878"/>
              <a:gd name="connsiteY66" fmla="*/ 846095 h 1390817"/>
              <a:gd name="connsiteX67" fmla="*/ 597154 w 859878"/>
              <a:gd name="connsiteY67" fmla="*/ 907284 h 1390817"/>
              <a:gd name="connsiteX68" fmla="*/ 622656 w 859878"/>
              <a:gd name="connsiteY68" fmla="*/ 852736 h 1390817"/>
              <a:gd name="connsiteX69" fmla="*/ 650823 w 859878"/>
              <a:gd name="connsiteY69" fmla="*/ 827918 h 1390817"/>
              <a:gd name="connsiteX70" fmla="*/ 679331 w 859878"/>
              <a:gd name="connsiteY70" fmla="*/ 805130 h 1390817"/>
              <a:gd name="connsiteX71" fmla="*/ 701611 w 859878"/>
              <a:gd name="connsiteY71" fmla="*/ 778944 h 1390817"/>
              <a:gd name="connsiteX72" fmla="*/ 707789 w 859878"/>
              <a:gd name="connsiteY72" fmla="*/ 772219 h 1390817"/>
              <a:gd name="connsiteX73" fmla="*/ 710863 w 859878"/>
              <a:gd name="connsiteY73" fmla="*/ 769875 h 1390817"/>
              <a:gd name="connsiteX74" fmla="*/ 715500 w 859878"/>
              <a:gd name="connsiteY74" fmla="*/ 767575 h 1390817"/>
              <a:gd name="connsiteX75" fmla="*/ 722628 w 859878"/>
              <a:gd name="connsiteY75" fmla="*/ 752937 h 1390817"/>
              <a:gd name="connsiteX76" fmla="*/ 734129 w 859878"/>
              <a:gd name="connsiteY76" fmla="*/ 742180 h 1390817"/>
              <a:gd name="connsiteX77" fmla="*/ 737661 w 859878"/>
              <a:gd name="connsiteY77" fmla="*/ 736017 h 1390817"/>
              <a:gd name="connsiteX78" fmla="*/ 748695 w 859878"/>
              <a:gd name="connsiteY78" fmla="*/ 724386 h 1390817"/>
              <a:gd name="connsiteX79" fmla="*/ 752547 w 859878"/>
              <a:gd name="connsiteY79" fmla="*/ 724742 h 1390817"/>
              <a:gd name="connsiteX80" fmla="*/ 753087 w 859878"/>
              <a:gd name="connsiteY80" fmla="*/ 721297 h 1390817"/>
              <a:gd name="connsiteX81" fmla="*/ 765388 w 859878"/>
              <a:gd name="connsiteY81" fmla="*/ 703596 h 1390817"/>
              <a:gd name="connsiteX82" fmla="*/ 772084 w 859878"/>
              <a:gd name="connsiteY82" fmla="*/ 695517 h 1390817"/>
              <a:gd name="connsiteX83" fmla="*/ 779078 w 859878"/>
              <a:gd name="connsiteY83" fmla="*/ 689513 h 1390817"/>
              <a:gd name="connsiteX84" fmla="*/ 782711 w 859878"/>
              <a:gd name="connsiteY84" fmla="*/ 679616 h 1390817"/>
              <a:gd name="connsiteX85" fmla="*/ 846182 w 859878"/>
              <a:gd name="connsiteY85" fmla="*/ 551431 h 1390817"/>
              <a:gd name="connsiteX86" fmla="*/ 600503 w 859878"/>
              <a:gd name="connsiteY86" fmla="*/ 308830 h 1390817"/>
              <a:gd name="connsiteX87" fmla="*/ 568276 w 859878"/>
              <a:gd name="connsiteY87" fmla="*/ 325545 h 1390817"/>
              <a:gd name="connsiteX88" fmla="*/ 545495 w 859878"/>
              <a:gd name="connsiteY88" fmla="*/ 345162 h 1390817"/>
              <a:gd name="connsiteX89" fmla="*/ 523172 w 859878"/>
              <a:gd name="connsiteY89" fmla="*/ 362956 h 1390817"/>
              <a:gd name="connsiteX90" fmla="*/ 520547 w 859878"/>
              <a:gd name="connsiteY90" fmla="*/ 367726 h 1390817"/>
              <a:gd name="connsiteX91" fmla="*/ 512476 w 859878"/>
              <a:gd name="connsiteY91" fmla="*/ 376950 h 1390817"/>
              <a:gd name="connsiteX92" fmla="*/ 440012 w 859878"/>
              <a:gd name="connsiteY92" fmla="*/ 471360 h 1390817"/>
              <a:gd name="connsiteX93" fmla="*/ 402281 w 859878"/>
              <a:gd name="connsiteY93" fmla="*/ 445843 h 1390817"/>
              <a:gd name="connsiteX94" fmla="*/ 141399 w 859878"/>
              <a:gd name="connsiteY94" fmla="*/ 285801 h 1390817"/>
              <a:gd name="connsiteX95" fmla="*/ 32619 w 859878"/>
              <a:gd name="connsiteY95" fmla="*/ 596345 h 1390817"/>
              <a:gd name="connsiteX96" fmla="*/ 56476 w 859878"/>
              <a:gd name="connsiteY96" fmla="*/ 550520 h 1390817"/>
              <a:gd name="connsiteX97" fmla="*/ 110896 w 859878"/>
              <a:gd name="connsiteY97" fmla="*/ 485508 h 1390817"/>
              <a:gd name="connsiteX98" fmla="*/ 199787 w 859878"/>
              <a:gd name="connsiteY98" fmla="*/ 503803 h 1390817"/>
              <a:gd name="connsiteX99" fmla="*/ 192493 w 859878"/>
              <a:gd name="connsiteY99" fmla="*/ 697148 h 1390817"/>
              <a:gd name="connsiteX100" fmla="*/ 202850 w 859878"/>
              <a:gd name="connsiteY100" fmla="*/ 764306 h 1390817"/>
              <a:gd name="connsiteX101" fmla="*/ 202836 w 859878"/>
              <a:gd name="connsiteY101" fmla="*/ 771906 h 1390817"/>
              <a:gd name="connsiteX102" fmla="*/ 202850 w 859878"/>
              <a:gd name="connsiteY102" fmla="*/ 764306 h 1390817"/>
              <a:gd name="connsiteX103" fmla="*/ 202850 w 859878"/>
              <a:gd name="connsiteY103" fmla="*/ 764306 h 1390817"/>
              <a:gd name="connsiteX104" fmla="*/ 604851 w 859878"/>
              <a:gd name="connsiteY104" fmla="*/ 266394 h 1390817"/>
              <a:gd name="connsiteX105" fmla="*/ 713326 w 859878"/>
              <a:gd name="connsiteY105" fmla="*/ 247929 h 1390817"/>
              <a:gd name="connsiteX106" fmla="*/ 702414 w 859878"/>
              <a:gd name="connsiteY106" fmla="*/ 180980 h 1390817"/>
              <a:gd name="connsiteX107" fmla="*/ 606935 w 859878"/>
              <a:gd name="connsiteY107" fmla="*/ 194412 h 1390817"/>
              <a:gd name="connsiteX108" fmla="*/ 604851 w 859878"/>
              <a:gd name="connsiteY108" fmla="*/ 266394 h 1390817"/>
              <a:gd name="connsiteX109" fmla="*/ 163632 w 859878"/>
              <a:gd name="connsiteY109" fmla="*/ 247605 h 1390817"/>
              <a:gd name="connsiteX110" fmla="*/ 273219 w 859878"/>
              <a:gd name="connsiteY110" fmla="*/ 274072 h 1390817"/>
              <a:gd name="connsiteX111" fmla="*/ 273201 w 859878"/>
              <a:gd name="connsiteY111" fmla="*/ 152835 h 1390817"/>
              <a:gd name="connsiteX112" fmla="*/ 230977 w 859878"/>
              <a:gd name="connsiteY112" fmla="*/ 74773 h 1390817"/>
              <a:gd name="connsiteX113" fmla="*/ 163787 w 859878"/>
              <a:gd name="connsiteY113" fmla="*/ 126120 h 1390817"/>
              <a:gd name="connsiteX114" fmla="*/ 163632 w 859878"/>
              <a:gd name="connsiteY114" fmla="*/ 247605 h 1390817"/>
              <a:gd name="connsiteX115" fmla="*/ 502925 w 859878"/>
              <a:gd name="connsiteY115" fmla="*/ 336050 h 1390817"/>
              <a:gd name="connsiteX116" fmla="*/ 525951 w 859878"/>
              <a:gd name="connsiteY116" fmla="*/ 313816 h 1390817"/>
              <a:gd name="connsiteX117" fmla="*/ 556641 w 859878"/>
              <a:gd name="connsiteY117" fmla="*/ 293826 h 1390817"/>
              <a:gd name="connsiteX118" fmla="*/ 566500 w 859878"/>
              <a:gd name="connsiteY118" fmla="*/ 282572 h 1390817"/>
              <a:gd name="connsiteX119" fmla="*/ 566451 w 859878"/>
              <a:gd name="connsiteY119" fmla="*/ 126145 h 1390817"/>
              <a:gd name="connsiteX120" fmla="*/ 475389 w 859878"/>
              <a:gd name="connsiteY120" fmla="*/ 86347 h 1390817"/>
              <a:gd name="connsiteX121" fmla="*/ 456774 w 859878"/>
              <a:gd name="connsiteY121" fmla="*/ 223604 h 1390817"/>
              <a:gd name="connsiteX122" fmla="*/ 457109 w 859878"/>
              <a:gd name="connsiteY122" fmla="*/ 382396 h 1390817"/>
              <a:gd name="connsiteX123" fmla="*/ 502925 w 859878"/>
              <a:gd name="connsiteY123" fmla="*/ 336050 h 1390817"/>
              <a:gd name="connsiteX124" fmla="*/ 310352 w 859878"/>
              <a:gd name="connsiteY124" fmla="*/ 297300 h 1390817"/>
              <a:gd name="connsiteX125" fmla="*/ 315353 w 859878"/>
              <a:gd name="connsiteY125" fmla="*/ 299942 h 1390817"/>
              <a:gd name="connsiteX126" fmla="*/ 323363 w 859878"/>
              <a:gd name="connsiteY126" fmla="*/ 306350 h 1390817"/>
              <a:gd name="connsiteX127" fmla="*/ 419543 w 859878"/>
              <a:gd name="connsiteY127" fmla="*/ 404904 h 1390817"/>
              <a:gd name="connsiteX128" fmla="*/ 420011 w 859878"/>
              <a:gd name="connsiteY128" fmla="*/ 102716 h 1390817"/>
              <a:gd name="connsiteX129" fmla="*/ 404179 w 859878"/>
              <a:gd name="connsiteY129" fmla="*/ 16341 h 1390817"/>
              <a:gd name="connsiteX130" fmla="*/ 332075 w 859878"/>
              <a:gd name="connsiteY130" fmla="*/ 10822 h 1390817"/>
              <a:gd name="connsiteX131" fmla="*/ 310223 w 859878"/>
              <a:gd name="connsiteY131" fmla="*/ 90919 h 1390817"/>
              <a:gd name="connsiteX132" fmla="*/ 310352 w 859878"/>
              <a:gd name="connsiteY132" fmla="*/ 297300 h 1390817"/>
              <a:gd name="connsiteX133" fmla="*/ 535724 w 859878"/>
              <a:gd name="connsiteY133" fmla="*/ 1260732 h 1390817"/>
              <a:gd name="connsiteX134" fmla="*/ 554275 w 859878"/>
              <a:gd name="connsiteY134" fmla="*/ 1306445 h 1390817"/>
              <a:gd name="connsiteX135" fmla="*/ 535724 w 859878"/>
              <a:gd name="connsiteY135" fmla="*/ 1260732 h 1390817"/>
              <a:gd name="connsiteX136" fmla="*/ 206004 w 859878"/>
              <a:gd name="connsiteY136" fmla="*/ 1390807 h 1390817"/>
              <a:gd name="connsiteX137" fmla="*/ 654135 w 859878"/>
              <a:gd name="connsiteY137" fmla="*/ 1390818 h 1390817"/>
              <a:gd name="connsiteX138" fmla="*/ 654181 w 859878"/>
              <a:gd name="connsiteY138" fmla="*/ 1175080 h 1390817"/>
              <a:gd name="connsiteX139" fmla="*/ 205611 w 859878"/>
              <a:gd name="connsiteY139" fmla="*/ 1175095 h 1390817"/>
              <a:gd name="connsiteX140" fmla="*/ 206004 w 859878"/>
              <a:gd name="connsiteY140" fmla="*/ 1390807 h 1390817"/>
              <a:gd name="connsiteX141" fmla="*/ 738885 w 859878"/>
              <a:gd name="connsiteY141" fmla="*/ 394374 h 1390817"/>
              <a:gd name="connsiteX142" fmla="*/ 739314 w 859878"/>
              <a:gd name="connsiteY142" fmla="*/ 556597 h 1390817"/>
              <a:gd name="connsiteX143" fmla="*/ 682758 w 859878"/>
              <a:gd name="connsiteY143" fmla="*/ 601543 h 1390817"/>
              <a:gd name="connsiteX144" fmla="*/ 688205 w 859878"/>
              <a:gd name="connsiteY144" fmla="*/ 567494 h 1390817"/>
              <a:gd name="connsiteX145" fmla="*/ 729954 w 859878"/>
              <a:gd name="connsiteY145" fmla="*/ 465380 h 1390817"/>
              <a:gd name="connsiteX146" fmla="*/ 717814 w 859878"/>
              <a:gd name="connsiteY146" fmla="*/ 421777 h 1390817"/>
              <a:gd name="connsiteX147" fmla="*/ 738885 w 859878"/>
              <a:gd name="connsiteY147" fmla="*/ 394374 h 139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59878" h="1390817">
                <a:moveTo>
                  <a:pt x="192493" y="697148"/>
                </a:moveTo>
                <a:lnTo>
                  <a:pt x="190020" y="695341"/>
                </a:lnTo>
                <a:lnTo>
                  <a:pt x="187543" y="715846"/>
                </a:lnTo>
                <a:lnTo>
                  <a:pt x="202501" y="720462"/>
                </a:lnTo>
                <a:lnTo>
                  <a:pt x="204002" y="721419"/>
                </a:lnTo>
                <a:lnTo>
                  <a:pt x="220051" y="726729"/>
                </a:lnTo>
                <a:lnTo>
                  <a:pt x="220540" y="730786"/>
                </a:lnTo>
                <a:lnTo>
                  <a:pt x="227600" y="731301"/>
                </a:lnTo>
                <a:lnTo>
                  <a:pt x="231513" y="733699"/>
                </a:lnTo>
                <a:cubicBezTo>
                  <a:pt x="238846" y="740208"/>
                  <a:pt x="233515" y="737230"/>
                  <a:pt x="243418" y="738710"/>
                </a:cubicBezTo>
                <a:cubicBezTo>
                  <a:pt x="246720" y="743797"/>
                  <a:pt x="250726" y="745766"/>
                  <a:pt x="257149" y="750086"/>
                </a:cubicBezTo>
                <a:cubicBezTo>
                  <a:pt x="257350" y="750226"/>
                  <a:pt x="263625" y="754539"/>
                  <a:pt x="264193" y="754856"/>
                </a:cubicBezTo>
                <a:cubicBezTo>
                  <a:pt x="273741" y="760170"/>
                  <a:pt x="266224" y="757300"/>
                  <a:pt x="274569" y="758650"/>
                </a:cubicBezTo>
                <a:cubicBezTo>
                  <a:pt x="279065" y="767175"/>
                  <a:pt x="274288" y="762596"/>
                  <a:pt x="283342" y="766200"/>
                </a:cubicBezTo>
                <a:lnTo>
                  <a:pt x="290117" y="773086"/>
                </a:lnTo>
                <a:lnTo>
                  <a:pt x="293793" y="775480"/>
                </a:lnTo>
                <a:cubicBezTo>
                  <a:pt x="296165" y="778861"/>
                  <a:pt x="294949" y="778055"/>
                  <a:pt x="297090" y="782248"/>
                </a:cubicBezTo>
                <a:lnTo>
                  <a:pt x="341737" y="827670"/>
                </a:lnTo>
                <a:cubicBezTo>
                  <a:pt x="346795" y="834621"/>
                  <a:pt x="354092" y="846883"/>
                  <a:pt x="358635" y="855105"/>
                </a:cubicBezTo>
                <a:cubicBezTo>
                  <a:pt x="363870" y="864588"/>
                  <a:pt x="367552" y="878826"/>
                  <a:pt x="374982" y="886288"/>
                </a:cubicBezTo>
                <a:lnTo>
                  <a:pt x="387359" y="951074"/>
                </a:lnTo>
                <a:cubicBezTo>
                  <a:pt x="435422" y="977638"/>
                  <a:pt x="426422" y="974553"/>
                  <a:pt x="473650" y="951376"/>
                </a:cubicBezTo>
                <a:cubicBezTo>
                  <a:pt x="488284" y="944191"/>
                  <a:pt x="503329" y="935587"/>
                  <a:pt x="515162" y="928041"/>
                </a:cubicBezTo>
                <a:cubicBezTo>
                  <a:pt x="533903" y="916089"/>
                  <a:pt x="538090" y="911370"/>
                  <a:pt x="555992" y="928167"/>
                </a:cubicBezTo>
                <a:cubicBezTo>
                  <a:pt x="557249" y="952104"/>
                  <a:pt x="541164" y="955614"/>
                  <a:pt x="525627" y="965024"/>
                </a:cubicBezTo>
                <a:cubicBezTo>
                  <a:pt x="513124" y="972595"/>
                  <a:pt x="496345" y="981480"/>
                  <a:pt x="481660" y="988773"/>
                </a:cubicBezTo>
                <a:cubicBezTo>
                  <a:pt x="423010" y="1017919"/>
                  <a:pt x="441549" y="1013325"/>
                  <a:pt x="385422" y="992525"/>
                </a:cubicBezTo>
                <a:cubicBezTo>
                  <a:pt x="384040" y="1007137"/>
                  <a:pt x="383965" y="1030433"/>
                  <a:pt x="373895" y="1037773"/>
                </a:cubicBezTo>
                <a:cubicBezTo>
                  <a:pt x="357285" y="1049880"/>
                  <a:pt x="343389" y="1036833"/>
                  <a:pt x="345243" y="1017872"/>
                </a:cubicBezTo>
                <a:cubicBezTo>
                  <a:pt x="355035" y="917623"/>
                  <a:pt x="344861" y="879819"/>
                  <a:pt x="276214" y="810670"/>
                </a:cubicBezTo>
                <a:cubicBezTo>
                  <a:pt x="266667" y="801055"/>
                  <a:pt x="250316" y="791396"/>
                  <a:pt x="245100" y="784203"/>
                </a:cubicBezTo>
                <a:cubicBezTo>
                  <a:pt x="236020" y="780974"/>
                  <a:pt x="235847" y="781345"/>
                  <a:pt x="230116" y="773425"/>
                </a:cubicBezTo>
                <a:cubicBezTo>
                  <a:pt x="220490" y="772338"/>
                  <a:pt x="225282" y="772385"/>
                  <a:pt x="215695" y="768756"/>
                </a:cubicBezTo>
                <a:cubicBezTo>
                  <a:pt x="212793" y="766311"/>
                  <a:pt x="216015" y="767881"/>
                  <a:pt x="209283" y="764706"/>
                </a:cubicBezTo>
                <a:cubicBezTo>
                  <a:pt x="208570" y="764371"/>
                  <a:pt x="206770" y="765159"/>
                  <a:pt x="206198" y="763856"/>
                </a:cubicBezTo>
                <a:cubicBezTo>
                  <a:pt x="205590" y="762459"/>
                  <a:pt x="203966" y="763403"/>
                  <a:pt x="202850" y="763165"/>
                </a:cubicBezTo>
                <a:lnTo>
                  <a:pt x="202850" y="763986"/>
                </a:lnTo>
                <a:cubicBezTo>
                  <a:pt x="200906" y="761772"/>
                  <a:pt x="201461" y="761847"/>
                  <a:pt x="198026" y="759270"/>
                </a:cubicBezTo>
                <a:cubicBezTo>
                  <a:pt x="195110" y="757081"/>
                  <a:pt x="195726" y="757671"/>
                  <a:pt x="192223" y="755925"/>
                </a:cubicBezTo>
                <a:cubicBezTo>
                  <a:pt x="179145" y="749406"/>
                  <a:pt x="161836" y="743620"/>
                  <a:pt x="148005" y="738080"/>
                </a:cubicBezTo>
                <a:lnTo>
                  <a:pt x="145845" y="719295"/>
                </a:lnTo>
                <a:cubicBezTo>
                  <a:pt x="148919" y="715116"/>
                  <a:pt x="145906" y="722679"/>
                  <a:pt x="149506" y="712768"/>
                </a:cubicBezTo>
                <a:cubicBezTo>
                  <a:pt x="150766" y="709302"/>
                  <a:pt x="150694" y="706688"/>
                  <a:pt x="151213" y="703110"/>
                </a:cubicBezTo>
                <a:cubicBezTo>
                  <a:pt x="151957" y="701000"/>
                  <a:pt x="152343" y="698520"/>
                  <a:pt x="153430" y="695823"/>
                </a:cubicBezTo>
                <a:cubicBezTo>
                  <a:pt x="156252" y="688803"/>
                  <a:pt x="153667" y="693663"/>
                  <a:pt x="156627" y="689610"/>
                </a:cubicBezTo>
                <a:cubicBezTo>
                  <a:pt x="153502" y="657955"/>
                  <a:pt x="185700" y="574129"/>
                  <a:pt x="180927" y="546139"/>
                </a:cubicBezTo>
                <a:cubicBezTo>
                  <a:pt x="177398" y="525453"/>
                  <a:pt x="152767" y="509217"/>
                  <a:pt x="128716" y="518030"/>
                </a:cubicBezTo>
                <a:cubicBezTo>
                  <a:pt x="108366" y="525486"/>
                  <a:pt x="106781" y="549868"/>
                  <a:pt x="89415" y="562216"/>
                </a:cubicBezTo>
                <a:cubicBezTo>
                  <a:pt x="88415" y="573078"/>
                  <a:pt x="83605" y="576879"/>
                  <a:pt x="77615" y="587809"/>
                </a:cubicBezTo>
                <a:cubicBezTo>
                  <a:pt x="73169" y="595913"/>
                  <a:pt x="69817" y="602911"/>
                  <a:pt x="66001" y="611529"/>
                </a:cubicBezTo>
                <a:cubicBezTo>
                  <a:pt x="59586" y="626030"/>
                  <a:pt x="52706" y="646798"/>
                  <a:pt x="45942" y="659996"/>
                </a:cubicBezTo>
                <a:lnTo>
                  <a:pt x="34581" y="698325"/>
                </a:lnTo>
                <a:lnTo>
                  <a:pt x="30254" y="724101"/>
                </a:lnTo>
                <a:lnTo>
                  <a:pt x="24875" y="780855"/>
                </a:lnTo>
                <a:lnTo>
                  <a:pt x="25570" y="816236"/>
                </a:lnTo>
                <a:cubicBezTo>
                  <a:pt x="38627" y="873383"/>
                  <a:pt x="48919" y="925618"/>
                  <a:pt x="115206" y="956993"/>
                </a:cubicBezTo>
                <a:cubicBezTo>
                  <a:pt x="144668" y="970939"/>
                  <a:pt x="175429" y="975623"/>
                  <a:pt x="211803" y="975090"/>
                </a:cubicBezTo>
                <a:cubicBezTo>
                  <a:pt x="227514" y="974856"/>
                  <a:pt x="249747" y="968181"/>
                  <a:pt x="255298" y="985418"/>
                </a:cubicBezTo>
                <a:cubicBezTo>
                  <a:pt x="262156" y="1006716"/>
                  <a:pt x="240067" y="1010103"/>
                  <a:pt x="238530" y="1010949"/>
                </a:cubicBezTo>
                <a:cubicBezTo>
                  <a:pt x="231528" y="1014805"/>
                  <a:pt x="235768" y="1008339"/>
                  <a:pt x="232309" y="1016749"/>
                </a:cubicBezTo>
                <a:lnTo>
                  <a:pt x="232388" y="1138328"/>
                </a:lnTo>
                <a:lnTo>
                  <a:pt x="627081" y="1137893"/>
                </a:lnTo>
                <a:cubicBezTo>
                  <a:pt x="626879" y="1106364"/>
                  <a:pt x="627085" y="1074817"/>
                  <a:pt x="627020" y="1043285"/>
                </a:cubicBezTo>
                <a:cubicBezTo>
                  <a:pt x="626919" y="993223"/>
                  <a:pt x="630739" y="1002799"/>
                  <a:pt x="655888" y="977394"/>
                </a:cubicBezTo>
                <a:cubicBezTo>
                  <a:pt x="683338" y="949659"/>
                  <a:pt x="706921" y="906776"/>
                  <a:pt x="713170" y="851620"/>
                </a:cubicBezTo>
                <a:lnTo>
                  <a:pt x="713246" y="821453"/>
                </a:lnTo>
                <a:cubicBezTo>
                  <a:pt x="699091" y="828847"/>
                  <a:pt x="698357" y="834805"/>
                  <a:pt x="686808" y="846095"/>
                </a:cubicBezTo>
                <a:cubicBezTo>
                  <a:pt x="674997" y="857643"/>
                  <a:pt x="614182" y="915456"/>
                  <a:pt x="597154" y="907284"/>
                </a:cubicBezTo>
                <a:cubicBezTo>
                  <a:pt x="573114" y="880842"/>
                  <a:pt x="606176" y="866110"/>
                  <a:pt x="622656" y="852736"/>
                </a:cubicBezTo>
                <a:cubicBezTo>
                  <a:pt x="634029" y="843513"/>
                  <a:pt x="639846" y="838930"/>
                  <a:pt x="650823" y="827918"/>
                </a:cubicBezTo>
                <a:cubicBezTo>
                  <a:pt x="659736" y="818979"/>
                  <a:pt x="668318" y="810444"/>
                  <a:pt x="679331" y="805130"/>
                </a:cubicBezTo>
                <a:cubicBezTo>
                  <a:pt x="683205" y="796346"/>
                  <a:pt x="693954" y="790647"/>
                  <a:pt x="701611" y="778944"/>
                </a:cubicBezTo>
                <a:cubicBezTo>
                  <a:pt x="707907" y="775736"/>
                  <a:pt x="705401" y="777658"/>
                  <a:pt x="707789" y="772219"/>
                </a:cubicBezTo>
                <a:cubicBezTo>
                  <a:pt x="708541" y="771593"/>
                  <a:pt x="710456" y="770109"/>
                  <a:pt x="710863" y="769875"/>
                </a:cubicBezTo>
                <a:cubicBezTo>
                  <a:pt x="714639" y="767686"/>
                  <a:pt x="712933" y="768709"/>
                  <a:pt x="715500" y="767575"/>
                </a:cubicBezTo>
                <a:cubicBezTo>
                  <a:pt x="719118" y="758337"/>
                  <a:pt x="719777" y="760357"/>
                  <a:pt x="722628" y="752937"/>
                </a:cubicBezTo>
                <a:cubicBezTo>
                  <a:pt x="733428" y="748066"/>
                  <a:pt x="729777" y="750590"/>
                  <a:pt x="734129" y="742180"/>
                </a:cubicBezTo>
                <a:cubicBezTo>
                  <a:pt x="739544" y="738681"/>
                  <a:pt x="737013" y="742130"/>
                  <a:pt x="737661" y="736017"/>
                </a:cubicBezTo>
                <a:cubicBezTo>
                  <a:pt x="747611" y="730668"/>
                  <a:pt x="744771" y="733235"/>
                  <a:pt x="748695" y="724386"/>
                </a:cubicBezTo>
                <a:lnTo>
                  <a:pt x="752547" y="724742"/>
                </a:lnTo>
                <a:lnTo>
                  <a:pt x="753087" y="721297"/>
                </a:lnTo>
                <a:cubicBezTo>
                  <a:pt x="758912" y="713460"/>
                  <a:pt x="760175" y="710475"/>
                  <a:pt x="765388" y="703596"/>
                </a:cubicBezTo>
                <a:cubicBezTo>
                  <a:pt x="767840" y="700363"/>
                  <a:pt x="769384" y="698282"/>
                  <a:pt x="772084" y="695517"/>
                </a:cubicBezTo>
                <a:lnTo>
                  <a:pt x="779078" y="689513"/>
                </a:lnTo>
                <a:cubicBezTo>
                  <a:pt x="779928" y="683475"/>
                  <a:pt x="779054" y="686071"/>
                  <a:pt x="782711" y="679616"/>
                </a:cubicBezTo>
                <a:cubicBezTo>
                  <a:pt x="808029" y="634929"/>
                  <a:pt x="825569" y="620119"/>
                  <a:pt x="846182" y="551431"/>
                </a:cubicBezTo>
                <a:cubicBezTo>
                  <a:pt x="907054" y="348603"/>
                  <a:pt x="754235" y="228788"/>
                  <a:pt x="600503" y="308830"/>
                </a:cubicBezTo>
                <a:cubicBezTo>
                  <a:pt x="591348" y="313597"/>
                  <a:pt x="577942" y="324069"/>
                  <a:pt x="568276" y="325545"/>
                </a:cubicBezTo>
                <a:cubicBezTo>
                  <a:pt x="562397" y="335082"/>
                  <a:pt x="554124" y="338138"/>
                  <a:pt x="545495" y="345162"/>
                </a:cubicBezTo>
                <a:cubicBezTo>
                  <a:pt x="535177" y="353568"/>
                  <a:pt x="534997" y="358039"/>
                  <a:pt x="523172" y="362956"/>
                </a:cubicBezTo>
                <a:cubicBezTo>
                  <a:pt x="521670" y="367050"/>
                  <a:pt x="523856" y="362920"/>
                  <a:pt x="520547" y="367726"/>
                </a:cubicBezTo>
                <a:lnTo>
                  <a:pt x="512476" y="376950"/>
                </a:lnTo>
                <a:cubicBezTo>
                  <a:pt x="478107" y="412456"/>
                  <a:pt x="469226" y="426036"/>
                  <a:pt x="440012" y="471360"/>
                </a:cubicBezTo>
                <a:cubicBezTo>
                  <a:pt x="413707" y="474391"/>
                  <a:pt x="419489" y="471172"/>
                  <a:pt x="402281" y="445843"/>
                </a:cubicBezTo>
                <a:cubicBezTo>
                  <a:pt x="346673" y="363993"/>
                  <a:pt x="255835" y="271023"/>
                  <a:pt x="141399" y="285801"/>
                </a:cubicBezTo>
                <a:cubicBezTo>
                  <a:pt x="-28897" y="307794"/>
                  <a:pt x="-17734" y="523585"/>
                  <a:pt x="32619" y="596345"/>
                </a:cubicBezTo>
                <a:lnTo>
                  <a:pt x="56476" y="550520"/>
                </a:lnTo>
                <a:cubicBezTo>
                  <a:pt x="71588" y="525673"/>
                  <a:pt x="86248" y="496484"/>
                  <a:pt x="110896" y="485508"/>
                </a:cubicBezTo>
                <a:cubicBezTo>
                  <a:pt x="145157" y="470255"/>
                  <a:pt x="182690" y="484593"/>
                  <a:pt x="199787" y="503803"/>
                </a:cubicBezTo>
                <a:cubicBezTo>
                  <a:pt x="244880" y="554455"/>
                  <a:pt x="189188" y="637723"/>
                  <a:pt x="192493" y="697148"/>
                </a:cubicBezTo>
                <a:close/>
                <a:moveTo>
                  <a:pt x="202850" y="764306"/>
                </a:moveTo>
                <a:lnTo>
                  <a:pt x="202836" y="771906"/>
                </a:lnTo>
                <a:lnTo>
                  <a:pt x="202850" y="764306"/>
                </a:lnTo>
                <a:cubicBezTo>
                  <a:pt x="181974" y="762053"/>
                  <a:pt x="192558" y="763197"/>
                  <a:pt x="202850" y="764306"/>
                </a:cubicBezTo>
                <a:close/>
                <a:moveTo>
                  <a:pt x="604851" y="266394"/>
                </a:moveTo>
                <a:cubicBezTo>
                  <a:pt x="636725" y="254445"/>
                  <a:pt x="673675" y="246298"/>
                  <a:pt x="713326" y="247929"/>
                </a:cubicBezTo>
                <a:cubicBezTo>
                  <a:pt x="713326" y="221012"/>
                  <a:pt x="716853" y="199488"/>
                  <a:pt x="702414" y="180980"/>
                </a:cubicBezTo>
                <a:cubicBezTo>
                  <a:pt x="673110" y="143432"/>
                  <a:pt x="620428" y="157695"/>
                  <a:pt x="606935" y="194412"/>
                </a:cubicBezTo>
                <a:cubicBezTo>
                  <a:pt x="601899" y="208117"/>
                  <a:pt x="601431" y="251450"/>
                  <a:pt x="604851" y="266394"/>
                </a:cubicBezTo>
                <a:close/>
                <a:moveTo>
                  <a:pt x="163632" y="247605"/>
                </a:moveTo>
                <a:cubicBezTo>
                  <a:pt x="226282" y="249585"/>
                  <a:pt x="233162" y="262488"/>
                  <a:pt x="273219" y="274072"/>
                </a:cubicBezTo>
                <a:cubicBezTo>
                  <a:pt x="273028" y="233688"/>
                  <a:pt x="273129" y="193227"/>
                  <a:pt x="273201" y="152835"/>
                </a:cubicBezTo>
                <a:cubicBezTo>
                  <a:pt x="273276" y="112508"/>
                  <a:pt x="268067" y="83366"/>
                  <a:pt x="230977" y="74773"/>
                </a:cubicBezTo>
                <a:cubicBezTo>
                  <a:pt x="194970" y="66432"/>
                  <a:pt x="165825" y="93669"/>
                  <a:pt x="163787" y="126120"/>
                </a:cubicBezTo>
                <a:cubicBezTo>
                  <a:pt x="161425" y="163754"/>
                  <a:pt x="163632" y="209121"/>
                  <a:pt x="163632" y="247605"/>
                </a:cubicBezTo>
                <a:close/>
                <a:moveTo>
                  <a:pt x="502925" y="336050"/>
                </a:moveTo>
                <a:cubicBezTo>
                  <a:pt x="508178" y="327367"/>
                  <a:pt x="516746" y="321258"/>
                  <a:pt x="525951" y="313816"/>
                </a:cubicBezTo>
                <a:cubicBezTo>
                  <a:pt x="535174" y="306368"/>
                  <a:pt x="544181" y="298462"/>
                  <a:pt x="556641" y="293826"/>
                </a:cubicBezTo>
                <a:cubicBezTo>
                  <a:pt x="558026" y="289390"/>
                  <a:pt x="565036" y="287853"/>
                  <a:pt x="566500" y="282572"/>
                </a:cubicBezTo>
                <a:cubicBezTo>
                  <a:pt x="566594" y="233000"/>
                  <a:pt x="569316" y="174684"/>
                  <a:pt x="566451" y="126145"/>
                </a:cubicBezTo>
                <a:cubicBezTo>
                  <a:pt x="563689" y="79291"/>
                  <a:pt x="510683" y="57032"/>
                  <a:pt x="475389" y="86347"/>
                </a:cubicBezTo>
                <a:cubicBezTo>
                  <a:pt x="446809" y="110085"/>
                  <a:pt x="456774" y="179328"/>
                  <a:pt x="456774" y="223604"/>
                </a:cubicBezTo>
                <a:cubicBezTo>
                  <a:pt x="456774" y="275008"/>
                  <a:pt x="454531" y="331644"/>
                  <a:pt x="457109" y="382396"/>
                </a:cubicBezTo>
                <a:cubicBezTo>
                  <a:pt x="469237" y="369955"/>
                  <a:pt x="491290" y="340597"/>
                  <a:pt x="502925" y="336050"/>
                </a:cubicBezTo>
                <a:close/>
                <a:moveTo>
                  <a:pt x="310352" y="297300"/>
                </a:moveTo>
                <a:cubicBezTo>
                  <a:pt x="313092" y="297613"/>
                  <a:pt x="311123" y="296965"/>
                  <a:pt x="315353" y="299942"/>
                </a:cubicBezTo>
                <a:cubicBezTo>
                  <a:pt x="318078" y="301861"/>
                  <a:pt x="320411" y="304071"/>
                  <a:pt x="323363" y="306350"/>
                </a:cubicBezTo>
                <a:cubicBezTo>
                  <a:pt x="353228" y="329426"/>
                  <a:pt x="402739" y="374073"/>
                  <a:pt x="419543" y="404904"/>
                </a:cubicBezTo>
                <a:cubicBezTo>
                  <a:pt x="424140" y="339938"/>
                  <a:pt x="419997" y="184026"/>
                  <a:pt x="420011" y="102716"/>
                </a:cubicBezTo>
                <a:cubicBezTo>
                  <a:pt x="420014" y="67947"/>
                  <a:pt x="424641" y="37239"/>
                  <a:pt x="404179" y="16341"/>
                </a:cubicBezTo>
                <a:cubicBezTo>
                  <a:pt x="386625" y="-1590"/>
                  <a:pt x="354294" y="-6681"/>
                  <a:pt x="332075" y="10822"/>
                </a:cubicBezTo>
                <a:cubicBezTo>
                  <a:pt x="309251" y="28808"/>
                  <a:pt x="310208" y="53850"/>
                  <a:pt x="310223" y="90919"/>
                </a:cubicBezTo>
                <a:cubicBezTo>
                  <a:pt x="310248" y="159629"/>
                  <a:pt x="309578" y="228630"/>
                  <a:pt x="310352" y="297300"/>
                </a:cubicBezTo>
                <a:close/>
                <a:moveTo>
                  <a:pt x="535724" y="1260732"/>
                </a:moveTo>
                <a:cubicBezTo>
                  <a:pt x="568521" y="1245907"/>
                  <a:pt x="583579" y="1296159"/>
                  <a:pt x="554275" y="1306445"/>
                </a:cubicBezTo>
                <a:cubicBezTo>
                  <a:pt x="525522" y="1316535"/>
                  <a:pt x="503861" y="1275139"/>
                  <a:pt x="535724" y="1260732"/>
                </a:cubicBezTo>
                <a:close/>
                <a:moveTo>
                  <a:pt x="206004" y="1390807"/>
                </a:moveTo>
                <a:lnTo>
                  <a:pt x="654135" y="1390818"/>
                </a:lnTo>
                <a:lnTo>
                  <a:pt x="654181" y="1175080"/>
                </a:lnTo>
                <a:lnTo>
                  <a:pt x="205611" y="1175095"/>
                </a:lnTo>
                <a:lnTo>
                  <a:pt x="206004" y="1390807"/>
                </a:lnTo>
                <a:close/>
                <a:moveTo>
                  <a:pt x="738885" y="394374"/>
                </a:moveTo>
                <a:cubicBezTo>
                  <a:pt x="766227" y="401062"/>
                  <a:pt x="782812" y="486995"/>
                  <a:pt x="739314" y="556597"/>
                </a:cubicBezTo>
                <a:cubicBezTo>
                  <a:pt x="715874" y="594109"/>
                  <a:pt x="711374" y="610258"/>
                  <a:pt x="682758" y="601543"/>
                </a:cubicBezTo>
                <a:cubicBezTo>
                  <a:pt x="675155" y="584223"/>
                  <a:pt x="677664" y="581073"/>
                  <a:pt x="688205" y="567494"/>
                </a:cubicBezTo>
                <a:cubicBezTo>
                  <a:pt x="709480" y="540084"/>
                  <a:pt x="729986" y="503349"/>
                  <a:pt x="729954" y="465380"/>
                </a:cubicBezTo>
                <a:cubicBezTo>
                  <a:pt x="729932" y="440454"/>
                  <a:pt x="725097" y="439410"/>
                  <a:pt x="717814" y="421777"/>
                </a:cubicBezTo>
                <a:cubicBezTo>
                  <a:pt x="710600" y="404302"/>
                  <a:pt x="720129" y="389784"/>
                  <a:pt x="738885" y="394374"/>
                </a:cubicBezTo>
                <a:close/>
              </a:path>
            </a:pathLst>
          </a:custGeom>
          <a:solidFill>
            <a:srgbClr val="FFFFFF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="" xmlns:a16="http://schemas.microsoft.com/office/drawing/2014/main" id="{21B8B37A-43D2-40E2-84FC-87D583842560}"/>
              </a:ext>
            </a:extLst>
          </p:cNvPr>
          <p:cNvSpPr/>
          <p:nvPr/>
        </p:nvSpPr>
        <p:spPr>
          <a:xfrm>
            <a:off x="5523054" y="2499527"/>
            <a:ext cx="472763" cy="400111"/>
          </a:xfrm>
          <a:custGeom>
            <a:avLst/>
            <a:gdLst>
              <a:gd name="connsiteX0" fmla="*/ 2396084 w 2401898"/>
              <a:gd name="connsiteY0" fmla="*/ 1113180 h 2032787"/>
              <a:gd name="connsiteX1" fmla="*/ 2098594 w 2401898"/>
              <a:gd name="connsiteY1" fmla="*/ 309437 h 2032787"/>
              <a:gd name="connsiteX2" fmla="*/ 1296669 w 2401898"/>
              <a:gd name="connsiteY2" fmla="*/ 3941 h 2032787"/>
              <a:gd name="connsiteX3" fmla="*/ 391275 w 2401898"/>
              <a:gd name="connsiteY3" fmla="*/ 203968 h 2032787"/>
              <a:gd name="connsiteX4" fmla="*/ 3245 w 2401898"/>
              <a:gd name="connsiteY4" fmla="*/ 920426 h 2032787"/>
              <a:gd name="connsiteX5" fmla="*/ 371871 w 2401898"/>
              <a:gd name="connsiteY5" fmla="*/ 1796907 h 2032787"/>
              <a:gd name="connsiteX6" fmla="*/ 455944 w 2401898"/>
              <a:gd name="connsiteY6" fmla="*/ 1851461 h 2032787"/>
              <a:gd name="connsiteX7" fmla="*/ 1102656 w 2401898"/>
              <a:gd name="connsiteY7" fmla="*/ 2029665 h 2032787"/>
              <a:gd name="connsiteX8" fmla="*/ 2273207 w 2401898"/>
              <a:gd name="connsiteY8" fmla="*/ 1542326 h 2032787"/>
              <a:gd name="connsiteX9" fmla="*/ 2396084 w 2401898"/>
              <a:gd name="connsiteY9" fmla="*/ 1113180 h 203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1898" h="2032787">
                <a:moveTo>
                  <a:pt x="2396084" y="1113180"/>
                </a:moveTo>
                <a:cubicBezTo>
                  <a:pt x="2434885" y="753133"/>
                  <a:pt x="2273207" y="469457"/>
                  <a:pt x="2098594" y="309437"/>
                </a:cubicBezTo>
                <a:cubicBezTo>
                  <a:pt x="1904581" y="134866"/>
                  <a:pt x="1645895" y="29400"/>
                  <a:pt x="1296669" y="3941"/>
                </a:cubicBezTo>
                <a:cubicBezTo>
                  <a:pt x="960378" y="-17882"/>
                  <a:pt x="611157" y="51220"/>
                  <a:pt x="391275" y="203968"/>
                </a:cubicBezTo>
                <a:cubicBezTo>
                  <a:pt x="184323" y="345804"/>
                  <a:pt x="29114" y="564015"/>
                  <a:pt x="3245" y="920426"/>
                </a:cubicBezTo>
                <a:cubicBezTo>
                  <a:pt x="-22624" y="1273200"/>
                  <a:pt x="106719" y="1596880"/>
                  <a:pt x="371871" y="1796907"/>
                </a:cubicBezTo>
                <a:cubicBezTo>
                  <a:pt x="397740" y="1815090"/>
                  <a:pt x="423606" y="1833278"/>
                  <a:pt x="455944" y="1851461"/>
                </a:cubicBezTo>
                <a:cubicBezTo>
                  <a:pt x="643491" y="1967839"/>
                  <a:pt x="869839" y="2018757"/>
                  <a:pt x="1102656" y="2029665"/>
                </a:cubicBezTo>
                <a:cubicBezTo>
                  <a:pt x="1574759" y="2055120"/>
                  <a:pt x="2033924" y="1927835"/>
                  <a:pt x="2273207" y="1542326"/>
                </a:cubicBezTo>
                <a:cubicBezTo>
                  <a:pt x="2344345" y="1415037"/>
                  <a:pt x="2376680" y="1287748"/>
                  <a:pt x="2396084" y="1113180"/>
                </a:cubicBezTo>
                <a:close/>
              </a:path>
            </a:pathLst>
          </a:custGeom>
          <a:solidFill>
            <a:srgbClr val="FF6900"/>
          </a:solidFill>
          <a:ln w="360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16000"/>
              </a:prst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101" name="Полилиния: фигура 100">
            <a:extLst>
              <a:ext uri="{FF2B5EF4-FFF2-40B4-BE49-F238E27FC236}">
                <a16:creationId xmlns="" xmlns:a16="http://schemas.microsoft.com/office/drawing/2014/main" id="{01C0FCDF-AFE6-4CCF-925A-D9542A34EB31}"/>
              </a:ext>
            </a:extLst>
          </p:cNvPr>
          <p:cNvSpPr/>
          <p:nvPr/>
        </p:nvSpPr>
        <p:spPr>
          <a:xfrm>
            <a:off x="5631496" y="2574098"/>
            <a:ext cx="255879" cy="250969"/>
          </a:xfrm>
          <a:custGeom>
            <a:avLst/>
            <a:gdLst>
              <a:gd name="connsiteX0" fmla="*/ 0 w 1300008"/>
              <a:gd name="connsiteY0" fmla="*/ 700523 h 1275065"/>
              <a:gd name="connsiteX1" fmla="*/ 6340 w 1300008"/>
              <a:gd name="connsiteY1" fmla="*/ 735623 h 1275065"/>
              <a:gd name="connsiteX2" fmla="*/ 13468 w 1300008"/>
              <a:gd name="connsiteY2" fmla="*/ 767497 h 1275065"/>
              <a:gd name="connsiteX3" fmla="*/ 55861 w 1300008"/>
              <a:gd name="connsiteY3" fmla="*/ 958294 h 1275065"/>
              <a:gd name="connsiteX4" fmla="*/ 105720 w 1300008"/>
              <a:gd name="connsiteY4" fmla="*/ 1180626 h 1275065"/>
              <a:gd name="connsiteX5" fmla="*/ 128375 w 1300008"/>
              <a:gd name="connsiteY5" fmla="*/ 1196970 h 1275065"/>
              <a:gd name="connsiteX6" fmla="*/ 260004 w 1300008"/>
              <a:gd name="connsiteY6" fmla="*/ 1196970 h 1275065"/>
              <a:gd name="connsiteX7" fmla="*/ 296367 w 1300008"/>
              <a:gd name="connsiteY7" fmla="*/ 1065145 h 1275065"/>
              <a:gd name="connsiteX8" fmla="*/ 322024 w 1300008"/>
              <a:gd name="connsiteY8" fmla="*/ 1049363 h 1275065"/>
              <a:gd name="connsiteX9" fmla="*/ 431233 w 1300008"/>
              <a:gd name="connsiteY9" fmla="*/ 1065552 h 1275065"/>
              <a:gd name="connsiteX10" fmla="*/ 436950 w 1300008"/>
              <a:gd name="connsiteY10" fmla="*/ 1070394 h 1275065"/>
              <a:gd name="connsiteX11" fmla="*/ 442004 w 1300008"/>
              <a:gd name="connsiteY11" fmla="*/ 1075906 h 1275065"/>
              <a:gd name="connsiteX12" fmla="*/ 448779 w 1300008"/>
              <a:gd name="connsiteY12" fmla="*/ 1068868 h 1275065"/>
              <a:gd name="connsiteX13" fmla="*/ 494973 w 1300008"/>
              <a:gd name="connsiteY13" fmla="*/ 1043563 h 1275065"/>
              <a:gd name="connsiteX14" fmla="*/ 506504 w 1300008"/>
              <a:gd name="connsiteY14" fmla="*/ 1041281 h 1275065"/>
              <a:gd name="connsiteX15" fmla="*/ 520004 w 1300008"/>
              <a:gd name="connsiteY15" fmla="*/ 1040147 h 1275065"/>
              <a:gd name="connsiteX16" fmla="*/ 545031 w 1300008"/>
              <a:gd name="connsiteY16" fmla="*/ 1043563 h 1275065"/>
              <a:gd name="connsiteX17" fmla="*/ 583194 w 1300008"/>
              <a:gd name="connsiteY17" fmla="*/ 1062276 h 1275065"/>
              <a:gd name="connsiteX18" fmla="*/ 590815 w 1300008"/>
              <a:gd name="connsiteY18" fmla="*/ 1068468 h 1275065"/>
              <a:gd name="connsiteX19" fmla="*/ 598005 w 1300008"/>
              <a:gd name="connsiteY19" fmla="*/ 1075906 h 1275065"/>
              <a:gd name="connsiteX20" fmla="*/ 604780 w 1300008"/>
              <a:gd name="connsiteY20" fmla="*/ 1068868 h 1275065"/>
              <a:gd name="connsiteX21" fmla="*/ 608776 w 1300008"/>
              <a:gd name="connsiteY21" fmla="*/ 1065552 h 1275065"/>
              <a:gd name="connsiteX22" fmla="*/ 630224 w 1300008"/>
              <a:gd name="connsiteY22" fmla="*/ 1051249 h 1275065"/>
              <a:gd name="connsiteX23" fmla="*/ 669500 w 1300008"/>
              <a:gd name="connsiteY23" fmla="*/ 1040960 h 1275065"/>
              <a:gd name="connsiteX24" fmla="*/ 681740 w 1300008"/>
              <a:gd name="connsiteY24" fmla="*/ 1040921 h 1275065"/>
              <a:gd name="connsiteX25" fmla="*/ 721782 w 1300008"/>
              <a:gd name="connsiteY25" fmla="*/ 1051253 h 1275065"/>
              <a:gd name="connsiteX26" fmla="*/ 754006 w 1300008"/>
              <a:gd name="connsiteY26" fmla="*/ 1075906 h 1275065"/>
              <a:gd name="connsiteX27" fmla="*/ 758991 w 1300008"/>
              <a:gd name="connsiteY27" fmla="*/ 1071139 h 1275065"/>
              <a:gd name="connsiteX28" fmla="*/ 775933 w 1300008"/>
              <a:gd name="connsiteY28" fmla="*/ 1057211 h 1275065"/>
              <a:gd name="connsiteX29" fmla="*/ 820673 w 1300008"/>
              <a:gd name="connsiteY29" fmla="*/ 1041011 h 1275065"/>
              <a:gd name="connsiteX30" fmla="*/ 839310 w 1300008"/>
              <a:gd name="connsiteY30" fmla="*/ 1040975 h 1275065"/>
              <a:gd name="connsiteX31" fmla="*/ 898299 w 1300008"/>
              <a:gd name="connsiteY31" fmla="*/ 1064047 h 1275065"/>
              <a:gd name="connsiteX32" fmla="*/ 913488 w 1300008"/>
              <a:gd name="connsiteY32" fmla="*/ 1079736 h 1275065"/>
              <a:gd name="connsiteX33" fmla="*/ 936009 w 1300008"/>
              <a:gd name="connsiteY33" fmla="*/ 1196970 h 1275065"/>
              <a:gd name="connsiteX34" fmla="*/ 1095257 w 1300008"/>
              <a:gd name="connsiteY34" fmla="*/ 1196970 h 1275065"/>
              <a:gd name="connsiteX35" fmla="*/ 1137164 w 1300008"/>
              <a:gd name="connsiteY35" fmla="*/ 1182815 h 1275065"/>
              <a:gd name="connsiteX36" fmla="*/ 1155859 w 1300008"/>
              <a:gd name="connsiteY36" fmla="*/ 1164135 h 1275065"/>
              <a:gd name="connsiteX37" fmla="*/ 1162710 w 1300008"/>
              <a:gd name="connsiteY37" fmla="*/ 1152294 h 1275065"/>
              <a:gd name="connsiteX38" fmla="*/ 1146881 w 1300008"/>
              <a:gd name="connsiteY38" fmla="*/ 1063284 h 1275065"/>
              <a:gd name="connsiteX39" fmla="*/ 1042413 w 1300008"/>
              <a:gd name="connsiteY39" fmla="*/ 1041000 h 1275065"/>
              <a:gd name="connsiteX40" fmla="*/ 1016576 w 1300008"/>
              <a:gd name="connsiteY40" fmla="*/ 1004536 h 1275065"/>
              <a:gd name="connsiteX41" fmla="*/ 1068444 w 1300008"/>
              <a:gd name="connsiteY41" fmla="*/ 988966 h 1275065"/>
              <a:gd name="connsiteX42" fmla="*/ 1134446 w 1300008"/>
              <a:gd name="connsiteY42" fmla="*/ 987529 h 1275065"/>
              <a:gd name="connsiteX43" fmla="*/ 1172584 w 1300008"/>
              <a:gd name="connsiteY43" fmla="*/ 967168 h 1275065"/>
              <a:gd name="connsiteX44" fmla="*/ 1176713 w 1300008"/>
              <a:gd name="connsiteY44" fmla="*/ 962358 h 1275065"/>
              <a:gd name="connsiteX45" fmla="*/ 1172880 w 1300008"/>
              <a:gd name="connsiteY45" fmla="*/ 855280 h 1275065"/>
              <a:gd name="connsiteX46" fmla="*/ 1134281 w 1300008"/>
              <a:gd name="connsiteY46" fmla="*/ 834565 h 1275065"/>
              <a:gd name="connsiteX47" fmla="*/ 1068412 w 1300008"/>
              <a:gd name="connsiteY47" fmla="*/ 832996 h 1275065"/>
              <a:gd name="connsiteX48" fmla="*/ 1042579 w 1300008"/>
              <a:gd name="connsiteY48" fmla="*/ 796535 h 1275065"/>
              <a:gd name="connsiteX49" fmla="*/ 1094443 w 1300008"/>
              <a:gd name="connsiteY49" fmla="*/ 780965 h 1275065"/>
              <a:gd name="connsiteX50" fmla="*/ 1194177 w 1300008"/>
              <a:gd name="connsiteY50" fmla="*/ 762882 h 1275065"/>
              <a:gd name="connsiteX51" fmla="*/ 1198583 w 1300008"/>
              <a:gd name="connsiteY51" fmla="*/ 759163 h 1275065"/>
              <a:gd name="connsiteX52" fmla="*/ 1202712 w 1300008"/>
              <a:gd name="connsiteY52" fmla="*/ 754354 h 1275065"/>
              <a:gd name="connsiteX53" fmla="*/ 1198878 w 1300008"/>
              <a:gd name="connsiteY53" fmla="*/ 647279 h 1275065"/>
              <a:gd name="connsiteX54" fmla="*/ 1194598 w 1300008"/>
              <a:gd name="connsiteY54" fmla="*/ 643438 h 1275065"/>
              <a:gd name="connsiteX55" fmla="*/ 1184680 w 1300008"/>
              <a:gd name="connsiteY55" fmla="*/ 636288 h 1275065"/>
              <a:gd name="connsiteX56" fmla="*/ 1094411 w 1300008"/>
              <a:gd name="connsiteY56" fmla="*/ 624995 h 1275065"/>
              <a:gd name="connsiteX57" fmla="*/ 1068578 w 1300008"/>
              <a:gd name="connsiteY57" fmla="*/ 588530 h 1275065"/>
              <a:gd name="connsiteX58" fmla="*/ 1120446 w 1300008"/>
              <a:gd name="connsiteY58" fmla="*/ 572960 h 1275065"/>
              <a:gd name="connsiteX59" fmla="*/ 1224582 w 1300008"/>
              <a:gd name="connsiteY59" fmla="*/ 551159 h 1275065"/>
              <a:gd name="connsiteX60" fmla="*/ 1228712 w 1300008"/>
              <a:gd name="connsiteY60" fmla="*/ 546353 h 1275065"/>
              <a:gd name="connsiteX61" fmla="*/ 1223531 w 1300008"/>
              <a:gd name="connsiteY61" fmla="*/ 438187 h 1275065"/>
              <a:gd name="connsiteX62" fmla="*/ 1167570 w 1300008"/>
              <a:gd name="connsiteY62" fmla="*/ 416958 h 1275065"/>
              <a:gd name="connsiteX63" fmla="*/ 703628 w 1300008"/>
              <a:gd name="connsiteY63" fmla="*/ 416958 h 1275065"/>
              <a:gd name="connsiteX64" fmla="*/ 674612 w 1300008"/>
              <a:gd name="connsiteY64" fmla="*/ 490315 h 1275065"/>
              <a:gd name="connsiteX65" fmla="*/ 601381 w 1300008"/>
              <a:gd name="connsiteY65" fmla="*/ 673836 h 1275065"/>
              <a:gd name="connsiteX66" fmla="*/ 592860 w 1300008"/>
              <a:gd name="connsiteY66" fmla="*/ 691318 h 1275065"/>
              <a:gd name="connsiteX67" fmla="*/ 521941 w 1300008"/>
              <a:gd name="connsiteY67" fmla="*/ 748774 h 1275065"/>
              <a:gd name="connsiteX68" fmla="*/ 477874 w 1300008"/>
              <a:gd name="connsiteY68" fmla="*/ 755657 h 1275065"/>
              <a:gd name="connsiteX69" fmla="*/ 409233 w 1300008"/>
              <a:gd name="connsiteY69" fmla="*/ 734107 h 1275065"/>
              <a:gd name="connsiteX70" fmla="*/ 387900 w 1300008"/>
              <a:gd name="connsiteY70" fmla="*/ 716438 h 1275065"/>
              <a:gd name="connsiteX71" fmla="*/ 381679 w 1300008"/>
              <a:gd name="connsiteY71" fmla="*/ 709660 h 1275065"/>
              <a:gd name="connsiteX72" fmla="*/ 376074 w 1300008"/>
              <a:gd name="connsiteY72" fmla="*/ 702269 h 1275065"/>
              <a:gd name="connsiteX73" fmla="*/ 358431 w 1300008"/>
              <a:gd name="connsiteY73" fmla="*/ 582825 h 1275065"/>
              <a:gd name="connsiteX74" fmla="*/ 372244 w 1300008"/>
              <a:gd name="connsiteY74" fmla="*/ 547887 h 1275065"/>
              <a:gd name="connsiteX75" fmla="*/ 455813 w 1300008"/>
              <a:gd name="connsiteY75" fmla="*/ 338957 h 1275065"/>
              <a:gd name="connsiteX76" fmla="*/ 345575 w 1300008"/>
              <a:gd name="connsiteY76" fmla="*/ 355467 h 1275065"/>
              <a:gd name="connsiteX77" fmla="*/ 286572 w 1300008"/>
              <a:gd name="connsiteY77" fmla="*/ 398843 h 1275065"/>
              <a:gd name="connsiteX78" fmla="*/ 280502 w 1300008"/>
              <a:gd name="connsiteY78" fmla="*/ 405769 h 1275065"/>
              <a:gd name="connsiteX79" fmla="*/ 274782 w 1300008"/>
              <a:gd name="connsiteY79" fmla="*/ 413052 h 1275065"/>
              <a:gd name="connsiteX80" fmla="*/ 264551 w 1300008"/>
              <a:gd name="connsiteY80" fmla="*/ 428007 h 1275065"/>
              <a:gd name="connsiteX81" fmla="*/ 172579 w 1300008"/>
              <a:gd name="connsiteY81" fmla="*/ 565973 h 1275065"/>
              <a:gd name="connsiteX82" fmla="*/ 162189 w 1300008"/>
              <a:gd name="connsiteY82" fmla="*/ 580773 h 1275065"/>
              <a:gd name="connsiteX83" fmla="*/ 115862 w 1300008"/>
              <a:gd name="connsiteY83" fmla="*/ 611635 h 1275065"/>
              <a:gd name="connsiteX84" fmla="*/ 8730 w 1300008"/>
              <a:gd name="connsiteY84" fmla="*/ 683254 h 1275065"/>
              <a:gd name="connsiteX85" fmla="*/ 0 w 1300008"/>
              <a:gd name="connsiteY85" fmla="*/ 700523 h 1275065"/>
              <a:gd name="connsiteX86" fmla="*/ 312002 w 1300008"/>
              <a:gd name="connsiteY86" fmla="*/ 1140094 h 1275065"/>
              <a:gd name="connsiteX87" fmla="*/ 312002 w 1300008"/>
              <a:gd name="connsiteY87" fmla="*/ 1227034 h 1275065"/>
              <a:gd name="connsiteX88" fmla="*/ 326809 w 1300008"/>
              <a:gd name="connsiteY88" fmla="*/ 1260165 h 1275065"/>
              <a:gd name="connsiteX89" fmla="*/ 400788 w 1300008"/>
              <a:gd name="connsiteY89" fmla="*/ 1260568 h 1275065"/>
              <a:gd name="connsiteX90" fmla="*/ 416005 w 1300008"/>
              <a:gd name="connsiteY90" fmla="*/ 1227034 h 1275065"/>
              <a:gd name="connsiteX91" fmla="*/ 416005 w 1300008"/>
              <a:gd name="connsiteY91" fmla="*/ 1140094 h 1275065"/>
              <a:gd name="connsiteX92" fmla="*/ 367254 w 1300008"/>
              <a:gd name="connsiteY92" fmla="*/ 1092156 h 1275065"/>
              <a:gd name="connsiteX93" fmla="*/ 321628 w 1300008"/>
              <a:gd name="connsiteY93" fmla="*/ 1113158 h 1275065"/>
              <a:gd name="connsiteX94" fmla="*/ 317135 w 1300008"/>
              <a:gd name="connsiteY94" fmla="*/ 1120855 h 1275065"/>
              <a:gd name="connsiteX95" fmla="*/ 312002 w 1300008"/>
              <a:gd name="connsiteY95" fmla="*/ 1140094 h 1275065"/>
              <a:gd name="connsiteX96" fmla="*/ 624004 w 1300008"/>
              <a:gd name="connsiteY96" fmla="*/ 1140094 h 1275065"/>
              <a:gd name="connsiteX97" fmla="*/ 624004 w 1300008"/>
              <a:gd name="connsiteY97" fmla="*/ 1227034 h 1275065"/>
              <a:gd name="connsiteX98" fmla="*/ 638810 w 1300008"/>
              <a:gd name="connsiteY98" fmla="*/ 1260165 h 1275065"/>
              <a:gd name="connsiteX99" fmla="*/ 712793 w 1300008"/>
              <a:gd name="connsiteY99" fmla="*/ 1260568 h 1275065"/>
              <a:gd name="connsiteX100" fmla="*/ 728003 w 1300008"/>
              <a:gd name="connsiteY100" fmla="*/ 1227034 h 1275065"/>
              <a:gd name="connsiteX101" fmla="*/ 728003 w 1300008"/>
              <a:gd name="connsiteY101" fmla="*/ 1140094 h 1275065"/>
              <a:gd name="connsiteX102" fmla="*/ 710025 w 1300008"/>
              <a:gd name="connsiteY102" fmla="*/ 1104447 h 1275065"/>
              <a:gd name="connsiteX103" fmla="*/ 698775 w 1300008"/>
              <a:gd name="connsiteY103" fmla="*/ 1097009 h 1275065"/>
              <a:gd name="connsiteX104" fmla="*/ 629141 w 1300008"/>
              <a:gd name="connsiteY104" fmla="*/ 1120855 h 1275065"/>
              <a:gd name="connsiteX105" fmla="*/ 624004 w 1300008"/>
              <a:gd name="connsiteY105" fmla="*/ 1140094 h 1275065"/>
              <a:gd name="connsiteX106" fmla="*/ 468002 w 1300008"/>
              <a:gd name="connsiteY106" fmla="*/ 1140094 h 1275065"/>
              <a:gd name="connsiteX107" fmla="*/ 468002 w 1300008"/>
              <a:gd name="connsiteY107" fmla="*/ 1227034 h 1275065"/>
              <a:gd name="connsiteX108" fmla="*/ 516753 w 1300008"/>
              <a:gd name="connsiteY108" fmla="*/ 1274971 h 1275065"/>
              <a:gd name="connsiteX109" fmla="*/ 556792 w 1300008"/>
              <a:gd name="connsiteY109" fmla="*/ 1260568 h 1275065"/>
              <a:gd name="connsiteX110" fmla="*/ 572006 w 1300008"/>
              <a:gd name="connsiteY110" fmla="*/ 1227034 h 1275065"/>
              <a:gd name="connsiteX111" fmla="*/ 572006 w 1300008"/>
              <a:gd name="connsiteY111" fmla="*/ 1140094 h 1275065"/>
              <a:gd name="connsiteX112" fmla="*/ 557196 w 1300008"/>
              <a:gd name="connsiteY112" fmla="*/ 1106967 h 1275065"/>
              <a:gd name="connsiteX113" fmla="*/ 550406 w 1300008"/>
              <a:gd name="connsiteY113" fmla="*/ 1101567 h 1275065"/>
              <a:gd name="connsiteX114" fmla="*/ 542774 w 1300008"/>
              <a:gd name="connsiteY114" fmla="*/ 1097009 h 1275065"/>
              <a:gd name="connsiteX115" fmla="*/ 490085 w 1300008"/>
              <a:gd name="connsiteY115" fmla="*/ 1101239 h 1275065"/>
              <a:gd name="connsiteX116" fmla="*/ 486873 w 1300008"/>
              <a:gd name="connsiteY116" fmla="*/ 1103716 h 1275065"/>
              <a:gd name="connsiteX117" fmla="*/ 468002 w 1300008"/>
              <a:gd name="connsiteY117" fmla="*/ 1140094 h 1275065"/>
              <a:gd name="connsiteX118" fmla="*/ 780005 w 1300008"/>
              <a:gd name="connsiteY118" fmla="*/ 1140094 h 1275065"/>
              <a:gd name="connsiteX119" fmla="*/ 780005 w 1300008"/>
              <a:gd name="connsiteY119" fmla="*/ 1227034 h 1275065"/>
              <a:gd name="connsiteX120" fmla="*/ 828755 w 1300008"/>
              <a:gd name="connsiteY120" fmla="*/ 1274971 h 1275065"/>
              <a:gd name="connsiteX121" fmla="*/ 868790 w 1300008"/>
              <a:gd name="connsiteY121" fmla="*/ 1260568 h 1275065"/>
              <a:gd name="connsiteX122" fmla="*/ 884004 w 1300008"/>
              <a:gd name="connsiteY122" fmla="*/ 1227034 h 1275065"/>
              <a:gd name="connsiteX123" fmla="*/ 884004 w 1300008"/>
              <a:gd name="connsiteY123" fmla="*/ 1140094 h 1275065"/>
              <a:gd name="connsiteX124" fmla="*/ 854776 w 1300008"/>
              <a:gd name="connsiteY124" fmla="*/ 1097009 h 1275065"/>
              <a:gd name="connsiteX125" fmla="*/ 809780 w 1300008"/>
              <a:gd name="connsiteY125" fmla="*/ 1096743 h 1275065"/>
              <a:gd name="connsiteX126" fmla="*/ 802090 w 1300008"/>
              <a:gd name="connsiteY126" fmla="*/ 1101239 h 1275065"/>
              <a:gd name="connsiteX127" fmla="*/ 780005 w 1300008"/>
              <a:gd name="connsiteY127" fmla="*/ 1140094 h 1275065"/>
              <a:gd name="connsiteX128" fmla="*/ 477755 w 1300008"/>
              <a:gd name="connsiteY128" fmla="*/ 702964 h 1275065"/>
              <a:gd name="connsiteX129" fmla="*/ 531578 w 1300008"/>
              <a:gd name="connsiteY129" fmla="*/ 684474 h 1275065"/>
              <a:gd name="connsiteX130" fmla="*/ 557030 w 1300008"/>
              <a:gd name="connsiteY130" fmla="*/ 644925 h 1275065"/>
              <a:gd name="connsiteX131" fmla="*/ 668690 w 1300008"/>
              <a:gd name="connsiteY131" fmla="*/ 364143 h 1275065"/>
              <a:gd name="connsiteX132" fmla="*/ 1223632 w 1300008"/>
              <a:gd name="connsiteY132" fmla="*/ 364143 h 1275065"/>
              <a:gd name="connsiteX133" fmla="*/ 1228348 w 1300008"/>
              <a:gd name="connsiteY133" fmla="*/ 356673 h 1275065"/>
              <a:gd name="connsiteX134" fmla="*/ 1292697 w 1300008"/>
              <a:gd name="connsiteY134" fmla="*/ 253640 h 1275065"/>
              <a:gd name="connsiteX135" fmla="*/ 1300008 w 1300008"/>
              <a:gd name="connsiteY135" fmla="*/ 235147 h 1275065"/>
              <a:gd name="connsiteX136" fmla="*/ 1300008 w 1300008"/>
              <a:gd name="connsiteY136" fmla="*/ 231007 h 1275065"/>
              <a:gd name="connsiteX137" fmla="*/ 1294461 w 1300008"/>
              <a:gd name="connsiteY137" fmla="*/ 217748 h 1275065"/>
              <a:gd name="connsiteX138" fmla="*/ 1281599 w 1300008"/>
              <a:gd name="connsiteY138" fmla="*/ 208677 h 1275065"/>
              <a:gd name="connsiteX139" fmla="*/ 1274276 w 1300008"/>
              <a:gd name="connsiteY139" fmla="*/ 205437 h 1275065"/>
              <a:gd name="connsiteX140" fmla="*/ 1177589 w 1300008"/>
              <a:gd name="connsiteY140" fmla="*/ 159936 h 1275065"/>
              <a:gd name="connsiteX141" fmla="*/ 1170561 w 1300008"/>
              <a:gd name="connsiteY141" fmla="*/ 156401 h 1275065"/>
              <a:gd name="connsiteX142" fmla="*/ 1155665 w 1300008"/>
              <a:gd name="connsiteY142" fmla="*/ 149359 h 1275065"/>
              <a:gd name="connsiteX143" fmla="*/ 1147795 w 1300008"/>
              <a:gd name="connsiteY143" fmla="*/ 145856 h 1275065"/>
              <a:gd name="connsiteX144" fmla="*/ 1088219 w 1300008"/>
              <a:gd name="connsiteY144" fmla="*/ 117676 h 1275065"/>
              <a:gd name="connsiteX145" fmla="*/ 1073333 w 1300008"/>
              <a:gd name="connsiteY145" fmla="*/ 110627 h 1275065"/>
              <a:gd name="connsiteX146" fmla="*/ 1065993 w 1300008"/>
              <a:gd name="connsiteY146" fmla="*/ 107401 h 1275065"/>
              <a:gd name="connsiteX147" fmla="*/ 1058977 w 1300008"/>
              <a:gd name="connsiteY147" fmla="*/ 103859 h 1275065"/>
              <a:gd name="connsiteX148" fmla="*/ 992072 w 1300008"/>
              <a:gd name="connsiteY148" fmla="*/ 72449 h 1275065"/>
              <a:gd name="connsiteX149" fmla="*/ 925173 w 1300008"/>
              <a:gd name="connsiteY149" fmla="*/ 41035 h 1275065"/>
              <a:gd name="connsiteX150" fmla="*/ 858267 w 1300008"/>
              <a:gd name="connsiteY150" fmla="*/ 9629 h 1275065"/>
              <a:gd name="connsiteX151" fmla="*/ 850683 w 1300008"/>
              <a:gd name="connsiteY151" fmla="*/ 5838 h 1275065"/>
              <a:gd name="connsiteX152" fmla="*/ 807170 w 1300008"/>
              <a:gd name="connsiteY152" fmla="*/ 15115 h 1275065"/>
              <a:gd name="connsiteX153" fmla="*/ 722333 w 1300008"/>
              <a:gd name="connsiteY153" fmla="*/ 118781 h 1275065"/>
              <a:gd name="connsiteX154" fmla="*/ 667066 w 1300008"/>
              <a:gd name="connsiteY154" fmla="*/ 139074 h 1275065"/>
              <a:gd name="connsiteX155" fmla="*/ 646867 w 1300008"/>
              <a:gd name="connsiteY155" fmla="*/ 146504 h 1275065"/>
              <a:gd name="connsiteX156" fmla="*/ 640290 w 1300008"/>
              <a:gd name="connsiteY156" fmla="*/ 149676 h 1275065"/>
              <a:gd name="connsiteX157" fmla="*/ 578388 w 1300008"/>
              <a:gd name="connsiteY157" fmla="*/ 200713 h 1275065"/>
              <a:gd name="connsiteX158" fmla="*/ 526506 w 1300008"/>
              <a:gd name="connsiteY158" fmla="*/ 299955 h 1275065"/>
              <a:gd name="connsiteX159" fmla="*/ 419021 w 1300008"/>
              <a:gd name="connsiteY159" fmla="*/ 568662 h 1275065"/>
              <a:gd name="connsiteX160" fmla="*/ 416361 w 1300008"/>
              <a:gd name="connsiteY160" fmla="*/ 669289 h 1275065"/>
              <a:gd name="connsiteX161" fmla="*/ 420667 w 1300008"/>
              <a:gd name="connsiteY161" fmla="*/ 674733 h 1275065"/>
              <a:gd name="connsiteX162" fmla="*/ 447148 w 1300008"/>
              <a:gd name="connsiteY162" fmla="*/ 695382 h 1275065"/>
              <a:gd name="connsiteX163" fmla="*/ 477755 w 1300008"/>
              <a:gd name="connsiteY163" fmla="*/ 702964 h 12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300008" h="1275065">
                <a:moveTo>
                  <a:pt x="0" y="700523"/>
                </a:moveTo>
                <a:cubicBezTo>
                  <a:pt x="0" y="712320"/>
                  <a:pt x="3726" y="724467"/>
                  <a:pt x="6340" y="735623"/>
                </a:cubicBezTo>
                <a:cubicBezTo>
                  <a:pt x="8874" y="746452"/>
                  <a:pt x="11048" y="756521"/>
                  <a:pt x="13468" y="767497"/>
                </a:cubicBezTo>
                <a:cubicBezTo>
                  <a:pt x="27511" y="831282"/>
                  <a:pt x="42235" y="894347"/>
                  <a:pt x="55861" y="958294"/>
                </a:cubicBezTo>
                <a:cubicBezTo>
                  <a:pt x="57852" y="967636"/>
                  <a:pt x="102095" y="1171010"/>
                  <a:pt x="105720" y="1180626"/>
                </a:cubicBezTo>
                <a:cubicBezTo>
                  <a:pt x="108701" y="1188528"/>
                  <a:pt x="117409" y="1196970"/>
                  <a:pt x="128375" y="1196970"/>
                </a:cubicBezTo>
                <a:lnTo>
                  <a:pt x="260004" y="1196970"/>
                </a:lnTo>
                <a:cubicBezTo>
                  <a:pt x="260004" y="1142895"/>
                  <a:pt x="254493" y="1102358"/>
                  <a:pt x="296367" y="1065145"/>
                </a:cubicBezTo>
                <a:cubicBezTo>
                  <a:pt x="303952" y="1058403"/>
                  <a:pt x="312981" y="1053730"/>
                  <a:pt x="322024" y="1049363"/>
                </a:cubicBezTo>
                <a:cubicBezTo>
                  <a:pt x="355900" y="1033008"/>
                  <a:pt x="402649" y="1040068"/>
                  <a:pt x="431233" y="1065552"/>
                </a:cubicBezTo>
                <a:cubicBezTo>
                  <a:pt x="433425" y="1067507"/>
                  <a:pt x="435049" y="1068353"/>
                  <a:pt x="436950" y="1070394"/>
                </a:cubicBezTo>
                <a:cubicBezTo>
                  <a:pt x="439257" y="1072867"/>
                  <a:pt x="439091" y="1073955"/>
                  <a:pt x="442004" y="1075906"/>
                </a:cubicBezTo>
                <a:cubicBezTo>
                  <a:pt x="444643" y="1074138"/>
                  <a:pt x="446669" y="1070981"/>
                  <a:pt x="448779" y="1068868"/>
                </a:cubicBezTo>
                <a:cubicBezTo>
                  <a:pt x="461109" y="1056520"/>
                  <a:pt x="478177" y="1048146"/>
                  <a:pt x="494973" y="1043563"/>
                </a:cubicBezTo>
                <a:cubicBezTo>
                  <a:pt x="498639" y="1042563"/>
                  <a:pt x="502411" y="1041897"/>
                  <a:pt x="506504" y="1041281"/>
                </a:cubicBezTo>
                <a:lnTo>
                  <a:pt x="520004" y="1040147"/>
                </a:lnTo>
                <a:lnTo>
                  <a:pt x="545031" y="1043563"/>
                </a:lnTo>
                <a:cubicBezTo>
                  <a:pt x="558733" y="1047304"/>
                  <a:pt x="572362" y="1053337"/>
                  <a:pt x="583194" y="1062276"/>
                </a:cubicBezTo>
                <a:cubicBezTo>
                  <a:pt x="585930" y="1064533"/>
                  <a:pt x="588073" y="1066297"/>
                  <a:pt x="590815" y="1068468"/>
                </a:cubicBezTo>
                <a:cubicBezTo>
                  <a:pt x="594225" y="1071165"/>
                  <a:pt x="594725" y="1073710"/>
                  <a:pt x="598005" y="1075906"/>
                </a:cubicBezTo>
                <a:cubicBezTo>
                  <a:pt x="600644" y="1074138"/>
                  <a:pt x="602670" y="1070981"/>
                  <a:pt x="604780" y="1068868"/>
                </a:cubicBezTo>
                <a:cubicBezTo>
                  <a:pt x="605939" y="1067708"/>
                  <a:pt x="607318" y="1066845"/>
                  <a:pt x="608776" y="1065552"/>
                </a:cubicBezTo>
                <a:cubicBezTo>
                  <a:pt x="615098" y="1059947"/>
                  <a:pt x="622380" y="1055166"/>
                  <a:pt x="630224" y="1051249"/>
                </a:cubicBezTo>
                <a:cubicBezTo>
                  <a:pt x="642493" y="1045122"/>
                  <a:pt x="655708" y="1041634"/>
                  <a:pt x="669500" y="1040960"/>
                </a:cubicBezTo>
                <a:cubicBezTo>
                  <a:pt x="677319" y="1040579"/>
                  <a:pt x="673208" y="1040244"/>
                  <a:pt x="681740" y="1040921"/>
                </a:cubicBezTo>
                <a:cubicBezTo>
                  <a:pt x="697004" y="1042123"/>
                  <a:pt x="707397" y="1044024"/>
                  <a:pt x="721782" y="1051253"/>
                </a:cubicBezTo>
                <a:cubicBezTo>
                  <a:pt x="743130" y="1061981"/>
                  <a:pt x="750089" y="1073285"/>
                  <a:pt x="754006" y="1075906"/>
                </a:cubicBezTo>
                <a:cubicBezTo>
                  <a:pt x="755964" y="1074592"/>
                  <a:pt x="757476" y="1073058"/>
                  <a:pt x="758991" y="1071139"/>
                </a:cubicBezTo>
                <a:cubicBezTo>
                  <a:pt x="763430" y="1065509"/>
                  <a:pt x="770004" y="1061146"/>
                  <a:pt x="775933" y="1057211"/>
                </a:cubicBezTo>
                <a:cubicBezTo>
                  <a:pt x="787874" y="1049287"/>
                  <a:pt x="805115" y="1042109"/>
                  <a:pt x="820673" y="1041011"/>
                </a:cubicBezTo>
                <a:cubicBezTo>
                  <a:pt x="834908" y="1040007"/>
                  <a:pt x="829087" y="1040708"/>
                  <a:pt x="839310" y="1040975"/>
                </a:cubicBezTo>
                <a:cubicBezTo>
                  <a:pt x="862322" y="1041569"/>
                  <a:pt x="881145" y="1050724"/>
                  <a:pt x="898299" y="1064047"/>
                </a:cubicBezTo>
                <a:cubicBezTo>
                  <a:pt x="903764" y="1068292"/>
                  <a:pt x="909369" y="1074145"/>
                  <a:pt x="913488" y="1079736"/>
                </a:cubicBezTo>
                <a:cubicBezTo>
                  <a:pt x="941185" y="1117291"/>
                  <a:pt x="936009" y="1150339"/>
                  <a:pt x="936009" y="1196970"/>
                </a:cubicBezTo>
                <a:lnTo>
                  <a:pt x="1095257" y="1196970"/>
                </a:lnTo>
                <a:cubicBezTo>
                  <a:pt x="1112065" y="1196970"/>
                  <a:pt x="1125158" y="1191487"/>
                  <a:pt x="1137164" y="1182815"/>
                </a:cubicBezTo>
                <a:cubicBezTo>
                  <a:pt x="1144501" y="1177519"/>
                  <a:pt x="1150448" y="1171608"/>
                  <a:pt x="1155859" y="1164135"/>
                </a:cubicBezTo>
                <a:cubicBezTo>
                  <a:pt x="1158490" y="1160498"/>
                  <a:pt x="1160762" y="1156261"/>
                  <a:pt x="1162710" y="1152294"/>
                </a:cubicBezTo>
                <a:cubicBezTo>
                  <a:pt x="1176904" y="1123357"/>
                  <a:pt x="1169884" y="1084564"/>
                  <a:pt x="1146881" y="1063284"/>
                </a:cubicBezTo>
                <a:cubicBezTo>
                  <a:pt x="1115697" y="1034448"/>
                  <a:pt x="1085548" y="1041432"/>
                  <a:pt x="1042413" y="1041000"/>
                </a:cubicBezTo>
                <a:cubicBezTo>
                  <a:pt x="1022434" y="1040802"/>
                  <a:pt x="1008112" y="1023364"/>
                  <a:pt x="1016576" y="1004536"/>
                </a:cubicBezTo>
                <a:cubicBezTo>
                  <a:pt x="1024852" y="986125"/>
                  <a:pt x="1042683" y="988966"/>
                  <a:pt x="1068444" y="988966"/>
                </a:cubicBezTo>
                <a:cubicBezTo>
                  <a:pt x="1086023" y="988966"/>
                  <a:pt x="1120983" y="990582"/>
                  <a:pt x="1134446" y="987529"/>
                </a:cubicBezTo>
                <a:cubicBezTo>
                  <a:pt x="1150009" y="984005"/>
                  <a:pt x="1161082" y="976708"/>
                  <a:pt x="1172584" y="967168"/>
                </a:cubicBezTo>
                <a:cubicBezTo>
                  <a:pt x="1174388" y="965667"/>
                  <a:pt x="1175090" y="964108"/>
                  <a:pt x="1176713" y="962358"/>
                </a:cubicBezTo>
                <a:cubicBezTo>
                  <a:pt x="1203695" y="933263"/>
                  <a:pt x="1202158" y="882359"/>
                  <a:pt x="1172880" y="855280"/>
                </a:cubicBezTo>
                <a:cubicBezTo>
                  <a:pt x="1161511" y="844771"/>
                  <a:pt x="1150135" y="838421"/>
                  <a:pt x="1134281" y="834565"/>
                </a:cubicBezTo>
                <a:cubicBezTo>
                  <a:pt x="1120021" y="831098"/>
                  <a:pt x="1086628" y="833179"/>
                  <a:pt x="1068412" y="832996"/>
                </a:cubicBezTo>
                <a:cubicBezTo>
                  <a:pt x="1048436" y="832798"/>
                  <a:pt x="1034115" y="815359"/>
                  <a:pt x="1042579" y="796535"/>
                </a:cubicBezTo>
                <a:cubicBezTo>
                  <a:pt x="1050855" y="778121"/>
                  <a:pt x="1068682" y="780965"/>
                  <a:pt x="1094443" y="780965"/>
                </a:cubicBezTo>
                <a:cubicBezTo>
                  <a:pt x="1129950" y="780965"/>
                  <a:pt x="1168027" y="787333"/>
                  <a:pt x="1194177" y="762882"/>
                </a:cubicBezTo>
                <a:cubicBezTo>
                  <a:pt x="1196107" y="761082"/>
                  <a:pt x="1196675" y="760747"/>
                  <a:pt x="1198583" y="759163"/>
                </a:cubicBezTo>
                <a:cubicBezTo>
                  <a:pt x="1200391" y="757662"/>
                  <a:pt x="1201089" y="756107"/>
                  <a:pt x="1202712" y="754354"/>
                </a:cubicBezTo>
                <a:cubicBezTo>
                  <a:pt x="1229694" y="725255"/>
                  <a:pt x="1228157" y="674358"/>
                  <a:pt x="1198878" y="647279"/>
                </a:cubicBezTo>
                <a:cubicBezTo>
                  <a:pt x="1197183" y="645709"/>
                  <a:pt x="1196304" y="645097"/>
                  <a:pt x="1194598" y="643438"/>
                </a:cubicBezTo>
                <a:cubicBezTo>
                  <a:pt x="1191678" y="640597"/>
                  <a:pt x="1188168" y="638373"/>
                  <a:pt x="1184680" y="636288"/>
                </a:cubicBezTo>
                <a:cubicBezTo>
                  <a:pt x="1157821" y="620236"/>
                  <a:pt x="1127646" y="625326"/>
                  <a:pt x="1094411" y="624995"/>
                </a:cubicBezTo>
                <a:cubicBezTo>
                  <a:pt x="1074435" y="624793"/>
                  <a:pt x="1060114" y="607358"/>
                  <a:pt x="1068578" y="588530"/>
                </a:cubicBezTo>
                <a:cubicBezTo>
                  <a:pt x="1076854" y="570120"/>
                  <a:pt x="1094685" y="572960"/>
                  <a:pt x="1120446" y="572960"/>
                </a:cubicBezTo>
                <a:cubicBezTo>
                  <a:pt x="1172264" y="572960"/>
                  <a:pt x="1190048" y="579818"/>
                  <a:pt x="1224582" y="551159"/>
                </a:cubicBezTo>
                <a:cubicBezTo>
                  <a:pt x="1226389" y="549661"/>
                  <a:pt x="1227092" y="548103"/>
                  <a:pt x="1228712" y="546353"/>
                </a:cubicBezTo>
                <a:cubicBezTo>
                  <a:pt x="1256780" y="516084"/>
                  <a:pt x="1253638" y="463236"/>
                  <a:pt x="1223531" y="438187"/>
                </a:cubicBezTo>
                <a:cubicBezTo>
                  <a:pt x="1206085" y="423676"/>
                  <a:pt x="1193874" y="416940"/>
                  <a:pt x="1167570" y="416958"/>
                </a:cubicBezTo>
                <a:lnTo>
                  <a:pt x="703628" y="416958"/>
                </a:lnTo>
                <a:cubicBezTo>
                  <a:pt x="701575" y="425782"/>
                  <a:pt x="678572" y="480433"/>
                  <a:pt x="674612" y="490315"/>
                </a:cubicBezTo>
                <a:lnTo>
                  <a:pt x="601381" y="673836"/>
                </a:lnTo>
                <a:cubicBezTo>
                  <a:pt x="598768" y="680370"/>
                  <a:pt x="596047" y="685291"/>
                  <a:pt x="592860" y="691318"/>
                </a:cubicBezTo>
                <a:cubicBezTo>
                  <a:pt x="579191" y="717213"/>
                  <a:pt x="550899" y="739151"/>
                  <a:pt x="521941" y="748774"/>
                </a:cubicBezTo>
                <a:cubicBezTo>
                  <a:pt x="510122" y="752698"/>
                  <a:pt x="490855" y="757162"/>
                  <a:pt x="477874" y="755657"/>
                </a:cubicBezTo>
                <a:cubicBezTo>
                  <a:pt x="447663" y="752161"/>
                  <a:pt x="435571" y="750340"/>
                  <a:pt x="409233" y="734107"/>
                </a:cubicBezTo>
                <a:cubicBezTo>
                  <a:pt x="403985" y="730871"/>
                  <a:pt x="391475" y="721126"/>
                  <a:pt x="387900" y="716438"/>
                </a:cubicBezTo>
                <a:cubicBezTo>
                  <a:pt x="385474" y="713260"/>
                  <a:pt x="384120" y="712407"/>
                  <a:pt x="381679" y="709660"/>
                </a:cubicBezTo>
                <a:cubicBezTo>
                  <a:pt x="379660" y="707388"/>
                  <a:pt x="377914" y="704710"/>
                  <a:pt x="376074" y="702269"/>
                </a:cubicBezTo>
                <a:cubicBezTo>
                  <a:pt x="351907" y="670240"/>
                  <a:pt x="343926" y="621485"/>
                  <a:pt x="358431" y="582825"/>
                </a:cubicBezTo>
                <a:cubicBezTo>
                  <a:pt x="362805" y="571178"/>
                  <a:pt x="367553" y="559626"/>
                  <a:pt x="372244" y="547887"/>
                </a:cubicBezTo>
                <a:lnTo>
                  <a:pt x="455813" y="338957"/>
                </a:lnTo>
                <a:cubicBezTo>
                  <a:pt x="416289" y="338957"/>
                  <a:pt x="381071" y="337708"/>
                  <a:pt x="345575" y="355467"/>
                </a:cubicBezTo>
                <a:cubicBezTo>
                  <a:pt x="323479" y="366526"/>
                  <a:pt x="302556" y="379835"/>
                  <a:pt x="286572" y="398843"/>
                </a:cubicBezTo>
                <a:cubicBezTo>
                  <a:pt x="284397" y="401428"/>
                  <a:pt x="282767" y="402990"/>
                  <a:pt x="280502" y="405769"/>
                </a:cubicBezTo>
                <a:cubicBezTo>
                  <a:pt x="278461" y="408271"/>
                  <a:pt x="276575" y="410410"/>
                  <a:pt x="274782" y="413052"/>
                </a:cubicBezTo>
                <a:cubicBezTo>
                  <a:pt x="271261" y="418236"/>
                  <a:pt x="268133" y="422635"/>
                  <a:pt x="264551" y="428007"/>
                </a:cubicBezTo>
                <a:lnTo>
                  <a:pt x="172579" y="565973"/>
                </a:lnTo>
                <a:cubicBezTo>
                  <a:pt x="170412" y="569220"/>
                  <a:pt x="164518" y="578908"/>
                  <a:pt x="162189" y="580773"/>
                </a:cubicBezTo>
                <a:cubicBezTo>
                  <a:pt x="154316" y="587087"/>
                  <a:pt x="124235" y="606052"/>
                  <a:pt x="115862" y="611635"/>
                </a:cubicBezTo>
                <a:cubicBezTo>
                  <a:pt x="107653" y="617107"/>
                  <a:pt x="15214" y="677544"/>
                  <a:pt x="8730" y="683254"/>
                </a:cubicBezTo>
                <a:cubicBezTo>
                  <a:pt x="4929" y="686605"/>
                  <a:pt x="0" y="693809"/>
                  <a:pt x="0" y="700523"/>
                </a:cubicBezTo>
                <a:close/>
                <a:moveTo>
                  <a:pt x="312002" y="1140094"/>
                </a:moveTo>
                <a:lnTo>
                  <a:pt x="312002" y="1227034"/>
                </a:lnTo>
                <a:cubicBezTo>
                  <a:pt x="312002" y="1240005"/>
                  <a:pt x="320109" y="1253605"/>
                  <a:pt x="326809" y="1260165"/>
                </a:cubicBezTo>
                <a:cubicBezTo>
                  <a:pt x="346929" y="1279878"/>
                  <a:pt x="380376" y="1280051"/>
                  <a:pt x="400788" y="1260568"/>
                </a:cubicBezTo>
                <a:cubicBezTo>
                  <a:pt x="407692" y="1253980"/>
                  <a:pt x="416005" y="1240192"/>
                  <a:pt x="416005" y="1227034"/>
                </a:cubicBezTo>
                <a:lnTo>
                  <a:pt x="416005" y="1140094"/>
                </a:lnTo>
                <a:cubicBezTo>
                  <a:pt x="416005" y="1115398"/>
                  <a:pt x="391640" y="1092156"/>
                  <a:pt x="367254" y="1092156"/>
                </a:cubicBezTo>
                <a:cubicBezTo>
                  <a:pt x="347055" y="1092156"/>
                  <a:pt x="333746" y="1097873"/>
                  <a:pt x="321628" y="1113158"/>
                </a:cubicBezTo>
                <a:cubicBezTo>
                  <a:pt x="319702" y="1115581"/>
                  <a:pt x="318630" y="1117849"/>
                  <a:pt x="317135" y="1120855"/>
                </a:cubicBezTo>
                <a:cubicBezTo>
                  <a:pt x="314522" y="1126118"/>
                  <a:pt x="312002" y="1132591"/>
                  <a:pt x="312002" y="1140094"/>
                </a:cubicBezTo>
                <a:close/>
                <a:moveTo>
                  <a:pt x="624004" y="1140094"/>
                </a:moveTo>
                <a:lnTo>
                  <a:pt x="624004" y="1227034"/>
                </a:lnTo>
                <a:cubicBezTo>
                  <a:pt x="624004" y="1240005"/>
                  <a:pt x="632111" y="1253605"/>
                  <a:pt x="638810" y="1260165"/>
                </a:cubicBezTo>
                <a:cubicBezTo>
                  <a:pt x="658931" y="1279878"/>
                  <a:pt x="692381" y="1280051"/>
                  <a:pt x="712793" y="1260568"/>
                </a:cubicBezTo>
                <a:cubicBezTo>
                  <a:pt x="719694" y="1253980"/>
                  <a:pt x="728003" y="1240192"/>
                  <a:pt x="728003" y="1227034"/>
                </a:cubicBezTo>
                <a:lnTo>
                  <a:pt x="728003" y="1140094"/>
                </a:lnTo>
                <a:cubicBezTo>
                  <a:pt x="728003" y="1125290"/>
                  <a:pt x="718989" y="1111564"/>
                  <a:pt x="710025" y="1104447"/>
                </a:cubicBezTo>
                <a:cubicBezTo>
                  <a:pt x="705802" y="1101095"/>
                  <a:pt x="704164" y="1099666"/>
                  <a:pt x="698775" y="1097009"/>
                </a:cubicBezTo>
                <a:cubicBezTo>
                  <a:pt x="674698" y="1085161"/>
                  <a:pt x="642414" y="1094125"/>
                  <a:pt x="629141" y="1120855"/>
                </a:cubicBezTo>
                <a:cubicBezTo>
                  <a:pt x="626524" y="1126118"/>
                  <a:pt x="624004" y="1132591"/>
                  <a:pt x="624004" y="1140094"/>
                </a:cubicBezTo>
                <a:close/>
                <a:moveTo>
                  <a:pt x="468002" y="1140094"/>
                </a:moveTo>
                <a:lnTo>
                  <a:pt x="468002" y="1227034"/>
                </a:lnTo>
                <a:cubicBezTo>
                  <a:pt x="468002" y="1251726"/>
                  <a:pt x="492195" y="1274971"/>
                  <a:pt x="516753" y="1274971"/>
                </a:cubicBezTo>
                <a:cubicBezTo>
                  <a:pt x="533555" y="1274971"/>
                  <a:pt x="545431" y="1271411"/>
                  <a:pt x="556792" y="1260568"/>
                </a:cubicBezTo>
                <a:cubicBezTo>
                  <a:pt x="563693" y="1253980"/>
                  <a:pt x="572006" y="1240192"/>
                  <a:pt x="572006" y="1227034"/>
                </a:cubicBezTo>
                <a:lnTo>
                  <a:pt x="572006" y="1140094"/>
                </a:lnTo>
                <a:cubicBezTo>
                  <a:pt x="572006" y="1127530"/>
                  <a:pt x="563841" y="1113054"/>
                  <a:pt x="557196" y="1106967"/>
                </a:cubicBezTo>
                <a:lnTo>
                  <a:pt x="550406" y="1101567"/>
                </a:lnTo>
                <a:cubicBezTo>
                  <a:pt x="547724" y="1099691"/>
                  <a:pt x="545600" y="1098402"/>
                  <a:pt x="542774" y="1097009"/>
                </a:cubicBezTo>
                <a:cubicBezTo>
                  <a:pt x="526452" y="1088977"/>
                  <a:pt x="505428" y="1090785"/>
                  <a:pt x="490085" y="1101239"/>
                </a:cubicBezTo>
                <a:cubicBezTo>
                  <a:pt x="488364" y="1102413"/>
                  <a:pt x="488403" y="1102456"/>
                  <a:pt x="486873" y="1103716"/>
                </a:cubicBezTo>
                <a:cubicBezTo>
                  <a:pt x="476294" y="1112435"/>
                  <a:pt x="468002" y="1125413"/>
                  <a:pt x="468002" y="1140094"/>
                </a:cubicBezTo>
                <a:close/>
                <a:moveTo>
                  <a:pt x="780005" y="1140094"/>
                </a:moveTo>
                <a:lnTo>
                  <a:pt x="780005" y="1227034"/>
                </a:lnTo>
                <a:cubicBezTo>
                  <a:pt x="780005" y="1251726"/>
                  <a:pt x="804196" y="1274971"/>
                  <a:pt x="828755" y="1274971"/>
                </a:cubicBezTo>
                <a:cubicBezTo>
                  <a:pt x="845556" y="1274971"/>
                  <a:pt x="857433" y="1271411"/>
                  <a:pt x="868790" y="1260568"/>
                </a:cubicBezTo>
                <a:cubicBezTo>
                  <a:pt x="875695" y="1253980"/>
                  <a:pt x="884004" y="1240192"/>
                  <a:pt x="884004" y="1227034"/>
                </a:cubicBezTo>
                <a:lnTo>
                  <a:pt x="884004" y="1140094"/>
                </a:lnTo>
                <a:cubicBezTo>
                  <a:pt x="884004" y="1121348"/>
                  <a:pt x="870748" y="1104875"/>
                  <a:pt x="854776" y="1097009"/>
                </a:cubicBezTo>
                <a:cubicBezTo>
                  <a:pt x="841675" y="1090565"/>
                  <a:pt x="823003" y="1090385"/>
                  <a:pt x="809780" y="1096743"/>
                </a:cubicBezTo>
                <a:cubicBezTo>
                  <a:pt x="806576" y="1098283"/>
                  <a:pt x="804816" y="1099381"/>
                  <a:pt x="802090" y="1101239"/>
                </a:cubicBezTo>
                <a:cubicBezTo>
                  <a:pt x="789865" y="1109569"/>
                  <a:pt x="780005" y="1124671"/>
                  <a:pt x="780005" y="1140094"/>
                </a:cubicBezTo>
                <a:close/>
                <a:moveTo>
                  <a:pt x="477755" y="702964"/>
                </a:moveTo>
                <a:cubicBezTo>
                  <a:pt x="499748" y="702964"/>
                  <a:pt x="517318" y="697146"/>
                  <a:pt x="531578" y="684474"/>
                </a:cubicBezTo>
                <a:cubicBezTo>
                  <a:pt x="545866" y="671770"/>
                  <a:pt x="550115" y="662219"/>
                  <a:pt x="557030" y="644925"/>
                </a:cubicBezTo>
                <a:cubicBezTo>
                  <a:pt x="561796" y="633005"/>
                  <a:pt x="668345" y="368308"/>
                  <a:pt x="668690" y="364143"/>
                </a:cubicBezTo>
                <a:lnTo>
                  <a:pt x="1223632" y="364143"/>
                </a:lnTo>
                <a:cubicBezTo>
                  <a:pt x="1225266" y="361705"/>
                  <a:pt x="1226663" y="359286"/>
                  <a:pt x="1228348" y="356673"/>
                </a:cubicBezTo>
                <a:lnTo>
                  <a:pt x="1292697" y="253640"/>
                </a:lnTo>
                <a:cubicBezTo>
                  <a:pt x="1296567" y="247794"/>
                  <a:pt x="1299472" y="241512"/>
                  <a:pt x="1300008" y="235147"/>
                </a:cubicBezTo>
                <a:lnTo>
                  <a:pt x="1300008" y="231007"/>
                </a:lnTo>
                <a:cubicBezTo>
                  <a:pt x="1299620" y="226554"/>
                  <a:pt x="1297931" y="222097"/>
                  <a:pt x="1294461" y="217748"/>
                </a:cubicBezTo>
                <a:cubicBezTo>
                  <a:pt x="1290728" y="213068"/>
                  <a:pt x="1287222" y="211503"/>
                  <a:pt x="1281599" y="208677"/>
                </a:cubicBezTo>
                <a:cubicBezTo>
                  <a:pt x="1278833" y="207287"/>
                  <a:pt x="1277087" y="206740"/>
                  <a:pt x="1274276" y="205437"/>
                </a:cubicBezTo>
                <a:lnTo>
                  <a:pt x="1177589" y="159936"/>
                </a:lnTo>
                <a:cubicBezTo>
                  <a:pt x="1174960" y="158719"/>
                  <a:pt x="1173157" y="157700"/>
                  <a:pt x="1170561" y="156401"/>
                </a:cubicBezTo>
                <a:lnTo>
                  <a:pt x="1155665" y="149359"/>
                </a:lnTo>
                <a:cubicBezTo>
                  <a:pt x="1152741" y="147955"/>
                  <a:pt x="1150696" y="147318"/>
                  <a:pt x="1147795" y="145856"/>
                </a:cubicBezTo>
                <a:cubicBezTo>
                  <a:pt x="1129169" y="136464"/>
                  <a:pt x="1106845" y="127064"/>
                  <a:pt x="1088219" y="117676"/>
                </a:cubicBezTo>
                <a:lnTo>
                  <a:pt x="1073333" y="110627"/>
                </a:lnTo>
                <a:cubicBezTo>
                  <a:pt x="1070947" y="109453"/>
                  <a:pt x="1068380" y="108575"/>
                  <a:pt x="1065993" y="107401"/>
                </a:cubicBezTo>
                <a:cubicBezTo>
                  <a:pt x="1063592" y="106217"/>
                  <a:pt x="1061619" y="105126"/>
                  <a:pt x="1058977" y="103859"/>
                </a:cubicBezTo>
                <a:lnTo>
                  <a:pt x="992072" y="72449"/>
                </a:lnTo>
                <a:cubicBezTo>
                  <a:pt x="971983" y="62304"/>
                  <a:pt x="945664" y="51353"/>
                  <a:pt x="925173" y="41035"/>
                </a:cubicBezTo>
                <a:cubicBezTo>
                  <a:pt x="904102" y="30426"/>
                  <a:pt x="878683" y="19842"/>
                  <a:pt x="858267" y="9629"/>
                </a:cubicBezTo>
                <a:cubicBezTo>
                  <a:pt x="855539" y="8261"/>
                  <a:pt x="853224" y="6965"/>
                  <a:pt x="850683" y="5838"/>
                </a:cubicBezTo>
                <a:cubicBezTo>
                  <a:pt x="831034" y="-2903"/>
                  <a:pt x="821670" y="-3349"/>
                  <a:pt x="807170" y="15115"/>
                </a:cubicBezTo>
                <a:cubicBezTo>
                  <a:pt x="794973" y="30642"/>
                  <a:pt x="731643" y="111743"/>
                  <a:pt x="722333" y="118781"/>
                </a:cubicBezTo>
                <a:cubicBezTo>
                  <a:pt x="698523" y="136788"/>
                  <a:pt x="692677" y="132709"/>
                  <a:pt x="667066" y="139074"/>
                </a:cubicBezTo>
                <a:cubicBezTo>
                  <a:pt x="655723" y="141896"/>
                  <a:pt x="655395" y="143049"/>
                  <a:pt x="646867" y="146504"/>
                </a:cubicBezTo>
                <a:cubicBezTo>
                  <a:pt x="644664" y="147397"/>
                  <a:pt x="642410" y="148441"/>
                  <a:pt x="640290" y="149676"/>
                </a:cubicBezTo>
                <a:cubicBezTo>
                  <a:pt x="615407" y="164159"/>
                  <a:pt x="597335" y="177450"/>
                  <a:pt x="578388" y="200713"/>
                </a:cubicBezTo>
                <a:cubicBezTo>
                  <a:pt x="551148" y="234165"/>
                  <a:pt x="541831" y="261668"/>
                  <a:pt x="526506" y="299955"/>
                </a:cubicBezTo>
                <a:lnTo>
                  <a:pt x="419021" y="568662"/>
                </a:lnTo>
                <a:cubicBezTo>
                  <a:pt x="405612" y="602164"/>
                  <a:pt x="391230" y="631428"/>
                  <a:pt x="416361" y="669289"/>
                </a:cubicBezTo>
                <a:cubicBezTo>
                  <a:pt x="417765" y="671406"/>
                  <a:pt x="419054" y="672925"/>
                  <a:pt x="420667" y="674733"/>
                </a:cubicBezTo>
                <a:cubicBezTo>
                  <a:pt x="429364" y="684467"/>
                  <a:pt x="434703" y="689115"/>
                  <a:pt x="447148" y="695382"/>
                </a:cubicBezTo>
                <a:cubicBezTo>
                  <a:pt x="455399" y="699537"/>
                  <a:pt x="465771" y="702964"/>
                  <a:pt x="477755" y="702964"/>
                </a:cubicBezTo>
                <a:close/>
              </a:path>
            </a:pathLst>
          </a:custGeom>
          <a:solidFill>
            <a:srgbClr val="FFFFFF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5" name="Полилиния: фигура 104">
            <a:extLst>
              <a:ext uri="{FF2B5EF4-FFF2-40B4-BE49-F238E27FC236}">
                <a16:creationId xmlns="" xmlns:a16="http://schemas.microsoft.com/office/drawing/2014/main" id="{FD7BAE35-71EE-4561-B7F4-A6A3E3832082}"/>
              </a:ext>
            </a:extLst>
          </p:cNvPr>
          <p:cNvSpPr/>
          <p:nvPr/>
        </p:nvSpPr>
        <p:spPr>
          <a:xfrm>
            <a:off x="2696490" y="2499528"/>
            <a:ext cx="472763" cy="400111"/>
          </a:xfrm>
          <a:custGeom>
            <a:avLst/>
            <a:gdLst>
              <a:gd name="connsiteX0" fmla="*/ 2396084 w 2401898"/>
              <a:gd name="connsiteY0" fmla="*/ 1113180 h 2032787"/>
              <a:gd name="connsiteX1" fmla="*/ 2098594 w 2401898"/>
              <a:gd name="connsiteY1" fmla="*/ 309437 h 2032787"/>
              <a:gd name="connsiteX2" fmla="*/ 1296669 w 2401898"/>
              <a:gd name="connsiteY2" fmla="*/ 3941 h 2032787"/>
              <a:gd name="connsiteX3" fmla="*/ 391275 w 2401898"/>
              <a:gd name="connsiteY3" fmla="*/ 203968 h 2032787"/>
              <a:gd name="connsiteX4" fmla="*/ 3245 w 2401898"/>
              <a:gd name="connsiteY4" fmla="*/ 920426 h 2032787"/>
              <a:gd name="connsiteX5" fmla="*/ 371871 w 2401898"/>
              <a:gd name="connsiteY5" fmla="*/ 1796907 h 2032787"/>
              <a:gd name="connsiteX6" fmla="*/ 455944 w 2401898"/>
              <a:gd name="connsiteY6" fmla="*/ 1851461 h 2032787"/>
              <a:gd name="connsiteX7" fmla="*/ 1102656 w 2401898"/>
              <a:gd name="connsiteY7" fmla="*/ 2029665 h 2032787"/>
              <a:gd name="connsiteX8" fmla="*/ 2273207 w 2401898"/>
              <a:gd name="connsiteY8" fmla="*/ 1542326 h 2032787"/>
              <a:gd name="connsiteX9" fmla="*/ 2396084 w 2401898"/>
              <a:gd name="connsiteY9" fmla="*/ 1113180 h 203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1898" h="2032787">
                <a:moveTo>
                  <a:pt x="2396084" y="1113180"/>
                </a:moveTo>
                <a:cubicBezTo>
                  <a:pt x="2434885" y="753133"/>
                  <a:pt x="2273207" y="469457"/>
                  <a:pt x="2098594" y="309437"/>
                </a:cubicBezTo>
                <a:cubicBezTo>
                  <a:pt x="1904581" y="134866"/>
                  <a:pt x="1645895" y="29400"/>
                  <a:pt x="1296669" y="3941"/>
                </a:cubicBezTo>
                <a:cubicBezTo>
                  <a:pt x="960378" y="-17882"/>
                  <a:pt x="611157" y="51220"/>
                  <a:pt x="391275" y="203968"/>
                </a:cubicBezTo>
                <a:cubicBezTo>
                  <a:pt x="184323" y="345804"/>
                  <a:pt x="29114" y="564015"/>
                  <a:pt x="3245" y="920426"/>
                </a:cubicBezTo>
                <a:cubicBezTo>
                  <a:pt x="-22624" y="1273200"/>
                  <a:pt x="106719" y="1596880"/>
                  <a:pt x="371871" y="1796907"/>
                </a:cubicBezTo>
                <a:cubicBezTo>
                  <a:pt x="397740" y="1815090"/>
                  <a:pt x="423606" y="1833278"/>
                  <a:pt x="455944" y="1851461"/>
                </a:cubicBezTo>
                <a:cubicBezTo>
                  <a:pt x="643491" y="1967839"/>
                  <a:pt x="869839" y="2018757"/>
                  <a:pt x="1102656" y="2029665"/>
                </a:cubicBezTo>
                <a:cubicBezTo>
                  <a:pt x="1574759" y="2055120"/>
                  <a:pt x="2033924" y="1927835"/>
                  <a:pt x="2273207" y="1542326"/>
                </a:cubicBezTo>
                <a:cubicBezTo>
                  <a:pt x="2344345" y="1415037"/>
                  <a:pt x="2376680" y="1287748"/>
                  <a:pt x="2396084" y="1113180"/>
                </a:cubicBezTo>
                <a:close/>
              </a:path>
            </a:pathLst>
          </a:custGeom>
          <a:solidFill>
            <a:srgbClr val="FF6900"/>
          </a:solidFill>
          <a:ln w="360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16000"/>
              </a:prst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="" xmlns:a16="http://schemas.microsoft.com/office/drawing/2014/main" id="{32D89C38-89D0-4125-81E6-4E0C9CB80142}"/>
              </a:ext>
            </a:extLst>
          </p:cNvPr>
          <p:cNvSpPr/>
          <p:nvPr/>
        </p:nvSpPr>
        <p:spPr>
          <a:xfrm>
            <a:off x="2809356" y="2576037"/>
            <a:ext cx="247031" cy="247093"/>
          </a:xfrm>
          <a:custGeom>
            <a:avLst/>
            <a:gdLst>
              <a:gd name="connsiteX0" fmla="*/ 70887 w 1255052"/>
              <a:gd name="connsiteY0" fmla="*/ 481291 h 1255370"/>
              <a:gd name="connsiteX1" fmla="*/ 84527 w 1255052"/>
              <a:gd name="connsiteY1" fmla="*/ 496134 h 1255370"/>
              <a:gd name="connsiteX2" fmla="*/ 85103 w 1255052"/>
              <a:gd name="connsiteY2" fmla="*/ 441014 h 1255370"/>
              <a:gd name="connsiteX3" fmla="*/ 35179 w 1255052"/>
              <a:gd name="connsiteY3" fmla="*/ 441817 h 1255370"/>
              <a:gd name="connsiteX4" fmla="*/ 44175 w 1255052"/>
              <a:gd name="connsiteY4" fmla="*/ 451667 h 1255370"/>
              <a:gd name="connsiteX5" fmla="*/ 53121 w 1255052"/>
              <a:gd name="connsiteY5" fmla="*/ 460958 h 1255370"/>
              <a:gd name="connsiteX6" fmla="*/ 70887 w 1255052"/>
              <a:gd name="connsiteY6" fmla="*/ 481291 h 1255370"/>
              <a:gd name="connsiteX7" fmla="*/ 446115 w 1255052"/>
              <a:gd name="connsiteY7" fmla="*/ 597107 h 1255370"/>
              <a:gd name="connsiteX8" fmla="*/ 893303 w 1255052"/>
              <a:gd name="connsiteY8" fmla="*/ 595732 h 1255370"/>
              <a:gd name="connsiteX9" fmla="*/ 960139 w 1255052"/>
              <a:gd name="connsiteY9" fmla="*/ 604494 h 1255370"/>
              <a:gd name="connsiteX10" fmla="*/ 947108 w 1255052"/>
              <a:gd name="connsiteY10" fmla="*/ 651495 h 1255370"/>
              <a:gd name="connsiteX11" fmla="*/ 499268 w 1255052"/>
              <a:gd name="connsiteY11" fmla="*/ 652550 h 1255370"/>
              <a:gd name="connsiteX12" fmla="*/ 433199 w 1255052"/>
              <a:gd name="connsiteY12" fmla="*/ 643572 h 1255370"/>
              <a:gd name="connsiteX13" fmla="*/ 446115 w 1255052"/>
              <a:gd name="connsiteY13" fmla="*/ 597107 h 1255370"/>
              <a:gd name="connsiteX14" fmla="*/ 280052 w 1255052"/>
              <a:gd name="connsiteY14" fmla="*/ 120910 h 1255370"/>
              <a:gd name="connsiteX15" fmla="*/ 910896 w 1255052"/>
              <a:gd name="connsiteY15" fmla="*/ 120942 h 1255370"/>
              <a:gd name="connsiteX16" fmla="*/ 909722 w 1255052"/>
              <a:gd name="connsiteY16" fmla="*/ 0 h 1255370"/>
              <a:gd name="connsiteX17" fmla="*/ 141018 w 1255052"/>
              <a:gd name="connsiteY17" fmla="*/ 277 h 1255370"/>
              <a:gd name="connsiteX18" fmla="*/ 142030 w 1255052"/>
              <a:gd name="connsiteY18" fmla="*/ 587 h 1255370"/>
              <a:gd name="connsiteX19" fmla="*/ 141947 w 1255052"/>
              <a:gd name="connsiteY19" fmla="*/ 502819 h 1255370"/>
              <a:gd name="connsiteX20" fmla="*/ 161203 w 1255052"/>
              <a:gd name="connsiteY20" fmla="*/ 583607 h 1255370"/>
              <a:gd name="connsiteX21" fmla="*/ 183865 w 1255052"/>
              <a:gd name="connsiteY21" fmla="*/ 610020 h 1255370"/>
              <a:gd name="connsiteX22" fmla="*/ 243282 w 1255052"/>
              <a:gd name="connsiteY22" fmla="*/ 677200 h 1255370"/>
              <a:gd name="connsiteX23" fmla="*/ 254964 w 1255052"/>
              <a:gd name="connsiteY23" fmla="*/ 689299 h 1255370"/>
              <a:gd name="connsiteX24" fmla="*/ 255392 w 1255052"/>
              <a:gd name="connsiteY24" fmla="*/ 394610 h 1255370"/>
              <a:gd name="connsiteX25" fmla="*/ 255392 w 1255052"/>
              <a:gd name="connsiteY25" fmla="*/ 172073 h 1255370"/>
              <a:gd name="connsiteX26" fmla="*/ 280052 w 1255052"/>
              <a:gd name="connsiteY26" fmla="*/ 120910 h 1255370"/>
              <a:gd name="connsiteX27" fmla="*/ 604816 w 1255052"/>
              <a:gd name="connsiteY27" fmla="*/ 919303 h 1255370"/>
              <a:gd name="connsiteX28" fmla="*/ 604578 w 1255052"/>
              <a:gd name="connsiteY28" fmla="*/ 858053 h 1255370"/>
              <a:gd name="connsiteX29" fmla="*/ 604574 w 1255052"/>
              <a:gd name="connsiteY29" fmla="*/ 832403 h 1255370"/>
              <a:gd name="connsiteX30" fmla="*/ 346374 w 1255052"/>
              <a:gd name="connsiteY30" fmla="*/ 831748 h 1255370"/>
              <a:gd name="connsiteX31" fmla="*/ 346115 w 1255052"/>
              <a:gd name="connsiteY31" fmla="*/ 937688 h 1255370"/>
              <a:gd name="connsiteX32" fmla="*/ 346115 w 1255052"/>
              <a:gd name="connsiteY32" fmla="*/ 1229641 h 1255370"/>
              <a:gd name="connsiteX33" fmla="*/ 345982 w 1255052"/>
              <a:gd name="connsiteY33" fmla="*/ 1244045 h 1255370"/>
              <a:gd name="connsiteX34" fmla="*/ 346238 w 1255052"/>
              <a:gd name="connsiteY34" fmla="*/ 1250010 h 1255370"/>
              <a:gd name="connsiteX35" fmla="*/ 348221 w 1255052"/>
              <a:gd name="connsiteY35" fmla="*/ 1254571 h 1255370"/>
              <a:gd name="connsiteX36" fmla="*/ 1255052 w 1255052"/>
              <a:gd name="connsiteY36" fmla="*/ 1255371 h 1255370"/>
              <a:gd name="connsiteX37" fmla="*/ 1254631 w 1255052"/>
              <a:gd name="connsiteY37" fmla="*/ 831881 h 1255370"/>
              <a:gd name="connsiteX38" fmla="*/ 997738 w 1255052"/>
              <a:gd name="connsiteY38" fmla="*/ 831834 h 1255370"/>
              <a:gd name="connsiteX39" fmla="*/ 974666 w 1255052"/>
              <a:gd name="connsiteY39" fmla="*/ 941562 h 1255370"/>
              <a:gd name="connsiteX40" fmla="*/ 646262 w 1255052"/>
              <a:gd name="connsiteY40" fmla="*/ 942311 h 1255370"/>
              <a:gd name="connsiteX41" fmla="*/ 604816 w 1255052"/>
              <a:gd name="connsiteY41" fmla="*/ 919303 h 1255370"/>
              <a:gd name="connsiteX42" fmla="*/ 1081221 w 1255052"/>
              <a:gd name="connsiteY42" fmla="*/ 178488 h 1255370"/>
              <a:gd name="connsiteX43" fmla="*/ 1073103 w 1255052"/>
              <a:gd name="connsiteY43" fmla="*/ 176191 h 1255370"/>
              <a:gd name="connsiteX44" fmla="*/ 1060719 w 1255052"/>
              <a:gd name="connsiteY44" fmla="*/ 176332 h 1255370"/>
              <a:gd name="connsiteX45" fmla="*/ 312337 w 1255052"/>
              <a:gd name="connsiteY45" fmla="*/ 177066 h 1255370"/>
              <a:gd name="connsiteX46" fmla="*/ 311231 w 1255052"/>
              <a:gd name="connsiteY46" fmla="*/ 464025 h 1255370"/>
              <a:gd name="connsiteX47" fmla="*/ 311041 w 1255052"/>
              <a:gd name="connsiteY47" fmla="*/ 751140 h 1255370"/>
              <a:gd name="connsiteX48" fmla="*/ 389023 w 1255052"/>
              <a:gd name="connsiteY48" fmla="*/ 774914 h 1255370"/>
              <a:gd name="connsiteX49" fmla="*/ 589102 w 1255052"/>
              <a:gd name="connsiteY49" fmla="*/ 774914 h 1255370"/>
              <a:gd name="connsiteX50" fmla="*/ 661105 w 1255052"/>
              <a:gd name="connsiteY50" fmla="*/ 802948 h 1255370"/>
              <a:gd name="connsiteX51" fmla="*/ 661206 w 1255052"/>
              <a:gd name="connsiteY51" fmla="*/ 829469 h 1255370"/>
              <a:gd name="connsiteX52" fmla="*/ 661191 w 1255052"/>
              <a:gd name="connsiteY52" fmla="*/ 884588 h 1255370"/>
              <a:gd name="connsiteX53" fmla="*/ 940491 w 1255052"/>
              <a:gd name="connsiteY53" fmla="*/ 885334 h 1255370"/>
              <a:gd name="connsiteX54" fmla="*/ 940498 w 1255052"/>
              <a:gd name="connsiteY54" fmla="*/ 823356 h 1255370"/>
              <a:gd name="connsiteX55" fmla="*/ 957562 w 1255052"/>
              <a:gd name="connsiteY55" fmla="*/ 777373 h 1255370"/>
              <a:gd name="connsiteX56" fmla="*/ 1081322 w 1255052"/>
              <a:gd name="connsiteY56" fmla="*/ 774885 h 1255370"/>
              <a:gd name="connsiteX57" fmla="*/ 1081221 w 1255052"/>
              <a:gd name="connsiteY57" fmla="*/ 178488 h 1255370"/>
              <a:gd name="connsiteX58" fmla="*/ 1138316 w 1255052"/>
              <a:gd name="connsiteY58" fmla="*/ 774814 h 1255370"/>
              <a:gd name="connsiteX59" fmla="*/ 1217681 w 1255052"/>
              <a:gd name="connsiteY59" fmla="*/ 774846 h 1255370"/>
              <a:gd name="connsiteX60" fmla="*/ 1189518 w 1255052"/>
              <a:gd name="connsiteY60" fmla="*/ 741571 h 1255370"/>
              <a:gd name="connsiteX61" fmla="*/ 1158767 w 1255052"/>
              <a:gd name="connsiteY61" fmla="*/ 706975 h 1255370"/>
              <a:gd name="connsiteX62" fmla="*/ 1138554 w 1255052"/>
              <a:gd name="connsiteY62" fmla="*/ 684788 h 1255370"/>
              <a:gd name="connsiteX63" fmla="*/ 1138316 w 1255052"/>
              <a:gd name="connsiteY63" fmla="*/ 774814 h 1255370"/>
              <a:gd name="connsiteX64" fmla="*/ 288544 w 1255052"/>
              <a:gd name="connsiteY64" fmla="*/ 814305 h 1255370"/>
              <a:gd name="connsiteX65" fmla="*/ 252070 w 1255052"/>
              <a:gd name="connsiteY65" fmla="*/ 772423 h 1255370"/>
              <a:gd name="connsiteX66" fmla="*/ 126719 w 1255052"/>
              <a:gd name="connsiteY66" fmla="*/ 630508 h 1255370"/>
              <a:gd name="connsiteX67" fmla="*/ 108287 w 1255052"/>
              <a:gd name="connsiteY67" fmla="*/ 610027 h 1255370"/>
              <a:gd name="connsiteX68" fmla="*/ 90025 w 1255052"/>
              <a:gd name="connsiteY68" fmla="*/ 589586 h 1255370"/>
              <a:gd name="connsiteX69" fmla="*/ 72795 w 1255052"/>
              <a:gd name="connsiteY69" fmla="*/ 570006 h 1255370"/>
              <a:gd name="connsiteX70" fmla="*/ 37782 w 1255052"/>
              <a:gd name="connsiteY70" fmla="*/ 529380 h 1255370"/>
              <a:gd name="connsiteX71" fmla="*/ 2247 w 1255052"/>
              <a:gd name="connsiteY71" fmla="*/ 487980 h 1255370"/>
              <a:gd name="connsiteX72" fmla="*/ 612 w 1255052"/>
              <a:gd name="connsiteY72" fmla="*/ 866318 h 1255370"/>
              <a:gd name="connsiteX73" fmla="*/ 24073 w 1255052"/>
              <a:gd name="connsiteY73" fmla="*/ 906581 h 1255370"/>
              <a:gd name="connsiteX74" fmla="*/ 289596 w 1255052"/>
              <a:gd name="connsiteY74" fmla="*/ 1205691 h 1255370"/>
              <a:gd name="connsiteX75" fmla="*/ 288544 w 1255052"/>
              <a:gd name="connsiteY75" fmla="*/ 814305 h 1255370"/>
              <a:gd name="connsiteX76" fmla="*/ 446115 w 1255052"/>
              <a:gd name="connsiteY76" fmla="*/ 449024 h 1255370"/>
              <a:gd name="connsiteX77" fmla="*/ 893303 w 1255052"/>
              <a:gd name="connsiteY77" fmla="*/ 447645 h 1255370"/>
              <a:gd name="connsiteX78" fmla="*/ 960139 w 1255052"/>
              <a:gd name="connsiteY78" fmla="*/ 456408 h 1255370"/>
              <a:gd name="connsiteX79" fmla="*/ 947108 w 1255052"/>
              <a:gd name="connsiteY79" fmla="*/ 503410 h 1255370"/>
              <a:gd name="connsiteX80" fmla="*/ 499268 w 1255052"/>
              <a:gd name="connsiteY80" fmla="*/ 504468 h 1255370"/>
              <a:gd name="connsiteX81" fmla="*/ 433199 w 1255052"/>
              <a:gd name="connsiteY81" fmla="*/ 495486 h 1255370"/>
              <a:gd name="connsiteX82" fmla="*/ 446115 w 1255052"/>
              <a:gd name="connsiteY82" fmla="*/ 449024 h 1255370"/>
              <a:gd name="connsiteX83" fmla="*/ 448012 w 1255052"/>
              <a:gd name="connsiteY83" fmla="*/ 287593 h 1255370"/>
              <a:gd name="connsiteX84" fmla="*/ 897385 w 1255052"/>
              <a:gd name="connsiteY84" fmla="*/ 286740 h 1255370"/>
              <a:gd name="connsiteX85" fmla="*/ 961738 w 1255052"/>
              <a:gd name="connsiteY85" fmla="*/ 297630 h 1255370"/>
              <a:gd name="connsiteX86" fmla="*/ 947428 w 1255052"/>
              <a:gd name="connsiteY86" fmla="*/ 342511 h 1255370"/>
              <a:gd name="connsiteX87" fmla="*/ 497227 w 1255052"/>
              <a:gd name="connsiteY87" fmla="*/ 343706 h 1255370"/>
              <a:gd name="connsiteX88" fmla="*/ 431819 w 1255052"/>
              <a:gd name="connsiteY88" fmla="*/ 333425 h 1255370"/>
              <a:gd name="connsiteX89" fmla="*/ 448012 w 1255052"/>
              <a:gd name="connsiteY89" fmla="*/ 287593 h 12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55052" h="1255370">
                <a:moveTo>
                  <a:pt x="70887" y="481291"/>
                </a:moveTo>
                <a:cubicBezTo>
                  <a:pt x="76388" y="487767"/>
                  <a:pt x="78386" y="490115"/>
                  <a:pt x="84527" y="496134"/>
                </a:cubicBezTo>
                <a:lnTo>
                  <a:pt x="85103" y="441014"/>
                </a:lnTo>
                <a:lnTo>
                  <a:pt x="35179" y="441817"/>
                </a:lnTo>
                <a:cubicBezTo>
                  <a:pt x="40183" y="445680"/>
                  <a:pt x="40474" y="447105"/>
                  <a:pt x="44175" y="451667"/>
                </a:cubicBezTo>
                <a:cubicBezTo>
                  <a:pt x="47721" y="456037"/>
                  <a:pt x="49327" y="456847"/>
                  <a:pt x="53121" y="460958"/>
                </a:cubicBezTo>
                <a:lnTo>
                  <a:pt x="70887" y="481291"/>
                </a:lnTo>
                <a:close/>
                <a:moveTo>
                  <a:pt x="446115" y="597107"/>
                </a:moveTo>
                <a:cubicBezTo>
                  <a:pt x="459208" y="593291"/>
                  <a:pt x="844232" y="595732"/>
                  <a:pt x="893303" y="595732"/>
                </a:cubicBezTo>
                <a:cubicBezTo>
                  <a:pt x="915565" y="595732"/>
                  <a:pt x="946651" y="591145"/>
                  <a:pt x="960139" y="604494"/>
                </a:cubicBezTo>
                <a:cubicBezTo>
                  <a:pt x="976192" y="620370"/>
                  <a:pt x="965842" y="646740"/>
                  <a:pt x="947108" y="651495"/>
                </a:cubicBezTo>
                <a:cubicBezTo>
                  <a:pt x="932830" y="655117"/>
                  <a:pt x="549498" y="652550"/>
                  <a:pt x="499268" y="652550"/>
                </a:cubicBezTo>
                <a:cubicBezTo>
                  <a:pt x="477478" y="652550"/>
                  <a:pt x="446658" y="657497"/>
                  <a:pt x="433199" y="643572"/>
                </a:cubicBezTo>
                <a:cubicBezTo>
                  <a:pt x="417654" y="627491"/>
                  <a:pt x="426769" y="602752"/>
                  <a:pt x="446115" y="597107"/>
                </a:cubicBezTo>
                <a:close/>
                <a:moveTo>
                  <a:pt x="280052" y="120910"/>
                </a:moveTo>
                <a:lnTo>
                  <a:pt x="910896" y="120942"/>
                </a:lnTo>
                <a:cubicBezTo>
                  <a:pt x="911943" y="115682"/>
                  <a:pt x="915093" y="9029"/>
                  <a:pt x="909722" y="0"/>
                </a:cubicBezTo>
                <a:lnTo>
                  <a:pt x="141018" y="277"/>
                </a:lnTo>
                <a:lnTo>
                  <a:pt x="142030" y="587"/>
                </a:lnTo>
                <a:cubicBezTo>
                  <a:pt x="140273" y="166817"/>
                  <a:pt x="141947" y="335970"/>
                  <a:pt x="141947" y="502819"/>
                </a:cubicBezTo>
                <a:cubicBezTo>
                  <a:pt x="141947" y="563029"/>
                  <a:pt x="135492" y="555077"/>
                  <a:pt x="161203" y="583607"/>
                </a:cubicBezTo>
                <a:cubicBezTo>
                  <a:pt x="168529" y="591735"/>
                  <a:pt x="176481" y="602093"/>
                  <a:pt x="183865" y="610020"/>
                </a:cubicBezTo>
                <a:lnTo>
                  <a:pt x="243282" y="677200"/>
                </a:lnTo>
                <a:cubicBezTo>
                  <a:pt x="246565" y="681170"/>
                  <a:pt x="253556" y="687135"/>
                  <a:pt x="254964" y="689299"/>
                </a:cubicBezTo>
                <a:cubicBezTo>
                  <a:pt x="258157" y="653828"/>
                  <a:pt x="255392" y="448038"/>
                  <a:pt x="255392" y="394610"/>
                </a:cubicBezTo>
                <a:lnTo>
                  <a:pt x="255392" y="172073"/>
                </a:lnTo>
                <a:cubicBezTo>
                  <a:pt x="255378" y="146297"/>
                  <a:pt x="253859" y="123818"/>
                  <a:pt x="280052" y="120910"/>
                </a:cubicBezTo>
                <a:close/>
                <a:moveTo>
                  <a:pt x="604816" y="919303"/>
                </a:moveTo>
                <a:lnTo>
                  <a:pt x="604578" y="858053"/>
                </a:lnTo>
                <a:lnTo>
                  <a:pt x="604574" y="832403"/>
                </a:lnTo>
                <a:cubicBezTo>
                  <a:pt x="593012" y="829735"/>
                  <a:pt x="369601" y="829987"/>
                  <a:pt x="346374" y="831748"/>
                </a:cubicBezTo>
                <a:cubicBezTo>
                  <a:pt x="344383" y="865019"/>
                  <a:pt x="346115" y="903802"/>
                  <a:pt x="346115" y="937688"/>
                </a:cubicBezTo>
                <a:lnTo>
                  <a:pt x="346115" y="1229641"/>
                </a:lnTo>
                <a:cubicBezTo>
                  <a:pt x="346115" y="1234372"/>
                  <a:pt x="345913" y="1239379"/>
                  <a:pt x="345982" y="1244045"/>
                </a:cubicBezTo>
                <a:cubicBezTo>
                  <a:pt x="346000" y="1245078"/>
                  <a:pt x="346101" y="1249164"/>
                  <a:pt x="346238" y="1250010"/>
                </a:cubicBezTo>
                <a:cubicBezTo>
                  <a:pt x="346889" y="1254053"/>
                  <a:pt x="347109" y="1252732"/>
                  <a:pt x="348221" y="1254571"/>
                </a:cubicBezTo>
                <a:lnTo>
                  <a:pt x="1255052" y="1255371"/>
                </a:lnTo>
                <a:lnTo>
                  <a:pt x="1254631" y="831881"/>
                </a:lnTo>
                <a:lnTo>
                  <a:pt x="997738" y="831834"/>
                </a:lnTo>
                <a:cubicBezTo>
                  <a:pt x="995469" y="884707"/>
                  <a:pt x="1008066" y="934985"/>
                  <a:pt x="974666" y="941562"/>
                </a:cubicBezTo>
                <a:cubicBezTo>
                  <a:pt x="958026" y="944838"/>
                  <a:pt x="696226" y="942149"/>
                  <a:pt x="646262" y="942311"/>
                </a:cubicBezTo>
                <a:cubicBezTo>
                  <a:pt x="621847" y="942390"/>
                  <a:pt x="610957" y="939712"/>
                  <a:pt x="604816" y="919303"/>
                </a:cubicBezTo>
                <a:close/>
                <a:moveTo>
                  <a:pt x="1081221" y="178488"/>
                </a:moveTo>
                <a:lnTo>
                  <a:pt x="1073103" y="176191"/>
                </a:lnTo>
                <a:cubicBezTo>
                  <a:pt x="1069805" y="175972"/>
                  <a:pt x="1064279" y="176314"/>
                  <a:pt x="1060719" y="176332"/>
                </a:cubicBezTo>
                <a:cubicBezTo>
                  <a:pt x="959787" y="176825"/>
                  <a:pt x="333173" y="173740"/>
                  <a:pt x="312337" y="177066"/>
                </a:cubicBezTo>
                <a:cubicBezTo>
                  <a:pt x="308733" y="192445"/>
                  <a:pt x="311231" y="427388"/>
                  <a:pt x="311231" y="464025"/>
                </a:cubicBezTo>
                <a:cubicBezTo>
                  <a:pt x="311231" y="558515"/>
                  <a:pt x="313982" y="657205"/>
                  <a:pt x="311041" y="751140"/>
                </a:cubicBezTo>
                <a:cubicBezTo>
                  <a:pt x="326467" y="784289"/>
                  <a:pt x="345730" y="774914"/>
                  <a:pt x="389023" y="774914"/>
                </a:cubicBezTo>
                <a:lnTo>
                  <a:pt x="589102" y="774914"/>
                </a:lnTo>
                <a:cubicBezTo>
                  <a:pt x="621754" y="774914"/>
                  <a:pt x="658549" y="767426"/>
                  <a:pt x="661105" y="802948"/>
                </a:cubicBezTo>
                <a:lnTo>
                  <a:pt x="661206" y="829469"/>
                </a:lnTo>
                <a:lnTo>
                  <a:pt x="661191" y="884588"/>
                </a:lnTo>
                <a:lnTo>
                  <a:pt x="940491" y="885334"/>
                </a:lnTo>
                <a:cubicBezTo>
                  <a:pt x="940434" y="864724"/>
                  <a:pt x="940483" y="844038"/>
                  <a:pt x="940498" y="823356"/>
                </a:cubicBezTo>
                <a:cubicBezTo>
                  <a:pt x="940512" y="801032"/>
                  <a:pt x="939796" y="784832"/>
                  <a:pt x="957562" y="777373"/>
                </a:cubicBezTo>
                <a:cubicBezTo>
                  <a:pt x="969550" y="772340"/>
                  <a:pt x="1060442" y="775116"/>
                  <a:pt x="1081322" y="774885"/>
                </a:cubicBezTo>
                <a:lnTo>
                  <a:pt x="1081221" y="178488"/>
                </a:lnTo>
                <a:close/>
                <a:moveTo>
                  <a:pt x="1138316" y="774814"/>
                </a:moveTo>
                <a:lnTo>
                  <a:pt x="1217681" y="774846"/>
                </a:lnTo>
                <a:cubicBezTo>
                  <a:pt x="1213937" y="767398"/>
                  <a:pt x="1195966" y="748951"/>
                  <a:pt x="1189518" y="741571"/>
                </a:cubicBezTo>
                <a:lnTo>
                  <a:pt x="1158767" y="706975"/>
                </a:lnTo>
                <a:cubicBezTo>
                  <a:pt x="1153220" y="700700"/>
                  <a:pt x="1144936" y="689393"/>
                  <a:pt x="1138554" y="684788"/>
                </a:cubicBezTo>
                <a:lnTo>
                  <a:pt x="1138316" y="774814"/>
                </a:lnTo>
                <a:close/>
                <a:moveTo>
                  <a:pt x="288544" y="814305"/>
                </a:moveTo>
                <a:cubicBezTo>
                  <a:pt x="276535" y="799571"/>
                  <a:pt x="263719" y="786938"/>
                  <a:pt x="252070" y="772423"/>
                </a:cubicBezTo>
                <a:lnTo>
                  <a:pt x="126719" y="630508"/>
                </a:lnTo>
                <a:cubicBezTo>
                  <a:pt x="120189" y="623610"/>
                  <a:pt x="115955" y="617835"/>
                  <a:pt x="108287" y="610027"/>
                </a:cubicBezTo>
                <a:lnTo>
                  <a:pt x="90025" y="589586"/>
                </a:lnTo>
                <a:cubicBezTo>
                  <a:pt x="84300" y="582714"/>
                  <a:pt x="77838" y="576396"/>
                  <a:pt x="72795" y="570006"/>
                </a:cubicBezTo>
                <a:lnTo>
                  <a:pt x="37782" y="529380"/>
                </a:lnTo>
                <a:cubicBezTo>
                  <a:pt x="26244" y="515408"/>
                  <a:pt x="11646" y="503582"/>
                  <a:pt x="2247" y="487980"/>
                </a:cubicBezTo>
                <a:cubicBezTo>
                  <a:pt x="-1789" y="501811"/>
                  <a:pt x="904" y="822049"/>
                  <a:pt x="612" y="866318"/>
                </a:cubicBezTo>
                <a:cubicBezTo>
                  <a:pt x="464" y="888779"/>
                  <a:pt x="13590" y="892879"/>
                  <a:pt x="24073" y="906581"/>
                </a:cubicBezTo>
                <a:lnTo>
                  <a:pt x="289596" y="1205691"/>
                </a:lnTo>
                <a:cubicBezTo>
                  <a:pt x="289927" y="1185113"/>
                  <a:pt x="291983" y="828122"/>
                  <a:pt x="288544" y="814305"/>
                </a:cubicBezTo>
                <a:close/>
                <a:moveTo>
                  <a:pt x="446115" y="449024"/>
                </a:moveTo>
                <a:cubicBezTo>
                  <a:pt x="459208" y="445205"/>
                  <a:pt x="844232" y="447645"/>
                  <a:pt x="893303" y="447645"/>
                </a:cubicBezTo>
                <a:cubicBezTo>
                  <a:pt x="915565" y="447645"/>
                  <a:pt x="946651" y="443063"/>
                  <a:pt x="960139" y="456408"/>
                </a:cubicBezTo>
                <a:cubicBezTo>
                  <a:pt x="976192" y="472287"/>
                  <a:pt x="965842" y="498654"/>
                  <a:pt x="947108" y="503410"/>
                </a:cubicBezTo>
                <a:cubicBezTo>
                  <a:pt x="932830" y="507035"/>
                  <a:pt x="549498" y="504468"/>
                  <a:pt x="499268" y="504468"/>
                </a:cubicBezTo>
                <a:cubicBezTo>
                  <a:pt x="477478" y="504468"/>
                  <a:pt x="446658" y="509414"/>
                  <a:pt x="433199" y="495486"/>
                </a:cubicBezTo>
                <a:cubicBezTo>
                  <a:pt x="417654" y="479408"/>
                  <a:pt x="426769" y="454665"/>
                  <a:pt x="446115" y="449024"/>
                </a:cubicBezTo>
                <a:close/>
                <a:moveTo>
                  <a:pt x="448012" y="287593"/>
                </a:moveTo>
                <a:cubicBezTo>
                  <a:pt x="461912" y="284295"/>
                  <a:pt x="847583" y="286740"/>
                  <a:pt x="897385" y="286740"/>
                </a:cubicBezTo>
                <a:cubicBezTo>
                  <a:pt x="921894" y="286740"/>
                  <a:pt x="948702" y="281847"/>
                  <a:pt x="961738" y="297630"/>
                </a:cubicBezTo>
                <a:cubicBezTo>
                  <a:pt x="975522" y="314323"/>
                  <a:pt x="964816" y="337788"/>
                  <a:pt x="947428" y="342511"/>
                </a:cubicBezTo>
                <a:cubicBezTo>
                  <a:pt x="933942" y="346180"/>
                  <a:pt x="546647" y="343706"/>
                  <a:pt x="497227" y="343706"/>
                </a:cubicBezTo>
                <a:cubicBezTo>
                  <a:pt x="475199" y="343706"/>
                  <a:pt x="442637" y="348073"/>
                  <a:pt x="431819" y="333425"/>
                </a:cubicBezTo>
                <a:cubicBezTo>
                  <a:pt x="418334" y="315155"/>
                  <a:pt x="427672" y="292417"/>
                  <a:pt x="448012" y="287593"/>
                </a:cubicBezTo>
                <a:close/>
              </a:path>
            </a:pathLst>
          </a:custGeom>
          <a:solidFill>
            <a:srgbClr val="FFFFFF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CA884CB7-49DB-4B28-9183-F8204E914ECD}"/>
              </a:ext>
            </a:extLst>
          </p:cNvPr>
          <p:cNvSpPr txBox="1"/>
          <p:nvPr/>
        </p:nvSpPr>
        <p:spPr>
          <a:xfrm>
            <a:off x="6685576" y="3847284"/>
            <a:ext cx="2440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b="1" kern="100" dirty="0" smtClean="0">
                <a:solidFill>
                  <a:srgbClr val="540575"/>
                </a:solidFill>
                <a:latin typeface="Gogh" pitchFamily="2" charset="-52"/>
                <a:ea typeface="Calibri" panose="020F0502020204030204" pitchFamily="34" charset="0"/>
              </a:rPr>
              <a:t>АНАЛИЗ ПОТРЕБНОСТЕЙ</a:t>
            </a:r>
            <a:endParaRPr lang="ru-RU" sz="2000" b="1" kern="100" dirty="0">
              <a:solidFill>
                <a:srgbClr val="540575"/>
              </a:solidFill>
              <a:effectLst/>
              <a:latin typeface="Gogh" pitchFamily="2" charset="-52"/>
              <a:ea typeface="Calibri" panose="020F0502020204030204" pitchFamily="34" charset="0"/>
            </a:endParaRPr>
          </a:p>
        </p:txBody>
      </p:sp>
      <p:cxnSp>
        <p:nvCxnSpPr>
          <p:cNvPr id="121" name="Соединитель: уступ 120">
            <a:extLst>
              <a:ext uri="{FF2B5EF4-FFF2-40B4-BE49-F238E27FC236}">
                <a16:creationId xmlns="" xmlns:a16="http://schemas.microsoft.com/office/drawing/2014/main" id="{E5FC2F44-3D5C-4F2B-BF2F-8BAA24A865B8}"/>
              </a:ext>
            </a:extLst>
          </p:cNvPr>
          <p:cNvCxnSpPr>
            <a:endCxn id="4" idx="0"/>
          </p:cNvCxnSpPr>
          <p:nvPr/>
        </p:nvCxnSpPr>
        <p:spPr>
          <a:xfrm rot="10800000" flipV="1">
            <a:off x="1951870" y="2118984"/>
            <a:ext cx="1492339" cy="661206"/>
          </a:xfrm>
          <a:prstGeom prst="bentConnector2">
            <a:avLst/>
          </a:prstGeom>
          <a:ln w="1270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Соединитель: уступ 122">
            <a:extLst>
              <a:ext uri="{FF2B5EF4-FFF2-40B4-BE49-F238E27FC236}">
                <a16:creationId xmlns="" xmlns:a16="http://schemas.microsoft.com/office/drawing/2014/main" id="{FF17D0AF-FA8F-4826-A399-028496C04B80}"/>
              </a:ext>
            </a:extLst>
          </p:cNvPr>
          <p:cNvCxnSpPr>
            <a:endCxn id="116" idx="0"/>
          </p:cNvCxnSpPr>
          <p:nvPr/>
        </p:nvCxnSpPr>
        <p:spPr>
          <a:xfrm>
            <a:off x="3444108" y="2118985"/>
            <a:ext cx="1341564" cy="635547"/>
          </a:xfrm>
          <a:prstGeom prst="bentConnector2">
            <a:avLst/>
          </a:prstGeom>
          <a:ln w="1270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Соединитель: уступ 124">
            <a:extLst>
              <a:ext uri="{FF2B5EF4-FFF2-40B4-BE49-F238E27FC236}">
                <a16:creationId xmlns="" xmlns:a16="http://schemas.microsoft.com/office/drawing/2014/main" id="{588CF8F2-FF4D-43C4-A17D-5B0FE1B24183}"/>
              </a:ext>
            </a:extLst>
          </p:cNvPr>
          <p:cNvCxnSpPr>
            <a:endCxn id="43" idx="0"/>
          </p:cNvCxnSpPr>
          <p:nvPr/>
        </p:nvCxnSpPr>
        <p:spPr>
          <a:xfrm>
            <a:off x="3471488" y="2090681"/>
            <a:ext cx="4148000" cy="661205"/>
          </a:xfrm>
          <a:prstGeom prst="bentConnector2">
            <a:avLst/>
          </a:prstGeom>
          <a:ln w="1270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Соединитель: уступ 126">
            <a:extLst>
              <a:ext uri="{FF2B5EF4-FFF2-40B4-BE49-F238E27FC236}">
                <a16:creationId xmlns="" xmlns:a16="http://schemas.microsoft.com/office/drawing/2014/main" id="{70AF815B-0AFE-4E0F-845C-9290BD5607A7}"/>
              </a:ext>
            </a:extLst>
          </p:cNvPr>
          <p:cNvCxnSpPr>
            <a:endCxn id="44" idx="0"/>
          </p:cNvCxnSpPr>
          <p:nvPr/>
        </p:nvCxnSpPr>
        <p:spPr>
          <a:xfrm>
            <a:off x="3471485" y="2118985"/>
            <a:ext cx="6981812" cy="661205"/>
          </a:xfrm>
          <a:prstGeom prst="bentConnector2">
            <a:avLst/>
          </a:prstGeom>
          <a:ln w="1270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="" xmlns:a16="http://schemas.microsoft.com/office/drawing/2014/main" id="{11FA0DB0-57B6-4F36-9920-2F5353EF992C}"/>
              </a:ext>
            </a:extLst>
          </p:cNvPr>
          <p:cNvCxnSpPr/>
          <p:nvPr/>
        </p:nvCxnSpPr>
        <p:spPr>
          <a:xfrm>
            <a:off x="6096000" y="3985846"/>
            <a:ext cx="0" cy="226028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олилиния: фигура 89">
            <a:extLst>
              <a:ext uri="{FF2B5EF4-FFF2-40B4-BE49-F238E27FC236}">
                <a16:creationId xmlns="" xmlns:a16="http://schemas.microsoft.com/office/drawing/2014/main" id="{0E7F662E-666C-4155-838E-49760AEA4308}"/>
              </a:ext>
            </a:extLst>
          </p:cNvPr>
          <p:cNvSpPr/>
          <p:nvPr/>
        </p:nvSpPr>
        <p:spPr>
          <a:xfrm>
            <a:off x="11183959" y="2507380"/>
            <a:ext cx="472763" cy="400111"/>
          </a:xfrm>
          <a:custGeom>
            <a:avLst/>
            <a:gdLst>
              <a:gd name="connsiteX0" fmla="*/ 1768772 w 2401898"/>
              <a:gd name="connsiteY0" fmla="*/ 1033170 h 2032787"/>
              <a:gd name="connsiteX1" fmla="*/ 1632960 w 2401898"/>
              <a:gd name="connsiteY1" fmla="*/ 1527781 h 2032787"/>
              <a:gd name="connsiteX2" fmla="*/ 1432481 w 2401898"/>
              <a:gd name="connsiteY2" fmla="*/ 1644159 h 2032787"/>
              <a:gd name="connsiteX3" fmla="*/ 966848 w 2401898"/>
              <a:gd name="connsiteY3" fmla="*/ 1644159 h 2032787"/>
              <a:gd name="connsiteX4" fmla="*/ 766366 w 2401898"/>
              <a:gd name="connsiteY4" fmla="*/ 1527781 h 2032787"/>
              <a:gd name="connsiteX5" fmla="*/ 630557 w 2401898"/>
              <a:gd name="connsiteY5" fmla="*/ 1033170 h 2032787"/>
              <a:gd name="connsiteX6" fmla="*/ 410675 w 2401898"/>
              <a:gd name="connsiteY6" fmla="*/ 822232 h 2032787"/>
              <a:gd name="connsiteX7" fmla="*/ 481810 w 2401898"/>
              <a:gd name="connsiteY7" fmla="*/ 676756 h 2032787"/>
              <a:gd name="connsiteX8" fmla="*/ 1037986 w 2401898"/>
              <a:gd name="connsiteY8" fmla="*/ 353080 h 2032787"/>
              <a:gd name="connsiteX9" fmla="*/ 1354873 w 2401898"/>
              <a:gd name="connsiteY9" fmla="*/ 353080 h 2032787"/>
              <a:gd name="connsiteX10" fmla="*/ 1775237 w 2401898"/>
              <a:gd name="connsiteY10" fmla="*/ 593110 h 2032787"/>
              <a:gd name="connsiteX11" fmla="*/ 1911046 w 2401898"/>
              <a:gd name="connsiteY11" fmla="*/ 673120 h 2032787"/>
              <a:gd name="connsiteX12" fmla="*/ 1988654 w 2401898"/>
              <a:gd name="connsiteY12" fmla="*/ 814956 h 2032787"/>
              <a:gd name="connsiteX13" fmla="*/ 1768772 w 2401898"/>
              <a:gd name="connsiteY13" fmla="*/ 1033170 h 2032787"/>
              <a:gd name="connsiteX14" fmla="*/ 850439 w 2401898"/>
              <a:gd name="connsiteY14" fmla="*/ 1331391 h 2032787"/>
              <a:gd name="connsiteX15" fmla="*/ 1206130 w 2401898"/>
              <a:gd name="connsiteY15" fmla="*/ 1527781 h 2032787"/>
              <a:gd name="connsiteX16" fmla="*/ 1555355 w 2401898"/>
              <a:gd name="connsiteY16" fmla="*/ 1324115 h 2032787"/>
              <a:gd name="connsiteX17" fmla="*/ 1555355 w 2401898"/>
              <a:gd name="connsiteY17" fmla="*/ 1156823 h 2032787"/>
              <a:gd name="connsiteX18" fmla="*/ 1206130 w 2401898"/>
              <a:gd name="connsiteY18" fmla="*/ 1356846 h 2032787"/>
              <a:gd name="connsiteX19" fmla="*/ 850439 w 2401898"/>
              <a:gd name="connsiteY19" fmla="*/ 1160459 h 2032787"/>
              <a:gd name="connsiteX20" fmla="*/ 850439 w 2401898"/>
              <a:gd name="connsiteY20" fmla="*/ 1331391 h 2032787"/>
              <a:gd name="connsiteX21" fmla="*/ 682292 w 2401898"/>
              <a:gd name="connsiteY21" fmla="*/ 811320 h 2032787"/>
              <a:gd name="connsiteX22" fmla="*/ 1199664 w 2401898"/>
              <a:gd name="connsiteY22" fmla="*/ 1105905 h 2032787"/>
              <a:gd name="connsiteX23" fmla="*/ 1458347 w 2401898"/>
              <a:gd name="connsiteY23" fmla="*/ 960432 h 2032787"/>
              <a:gd name="connsiteX24" fmla="*/ 1717033 w 2401898"/>
              <a:gd name="connsiteY24" fmla="*/ 811320 h 2032787"/>
              <a:gd name="connsiteX25" fmla="*/ 1464816 w 2401898"/>
              <a:gd name="connsiteY25" fmla="*/ 662212 h 2032787"/>
              <a:gd name="connsiteX26" fmla="*/ 1199664 w 2401898"/>
              <a:gd name="connsiteY26" fmla="*/ 513100 h 2032787"/>
              <a:gd name="connsiteX27" fmla="*/ 682292 w 2401898"/>
              <a:gd name="connsiteY27" fmla="*/ 811320 h 2032787"/>
              <a:gd name="connsiteX28" fmla="*/ 2396084 w 2401898"/>
              <a:gd name="connsiteY28" fmla="*/ 1113180 h 2032787"/>
              <a:gd name="connsiteX29" fmla="*/ 2098594 w 2401898"/>
              <a:gd name="connsiteY29" fmla="*/ 309437 h 2032787"/>
              <a:gd name="connsiteX30" fmla="*/ 1296669 w 2401898"/>
              <a:gd name="connsiteY30" fmla="*/ 3941 h 2032787"/>
              <a:gd name="connsiteX31" fmla="*/ 391275 w 2401898"/>
              <a:gd name="connsiteY31" fmla="*/ 203968 h 2032787"/>
              <a:gd name="connsiteX32" fmla="*/ 3245 w 2401898"/>
              <a:gd name="connsiteY32" fmla="*/ 920426 h 2032787"/>
              <a:gd name="connsiteX33" fmla="*/ 371871 w 2401898"/>
              <a:gd name="connsiteY33" fmla="*/ 1796907 h 2032787"/>
              <a:gd name="connsiteX34" fmla="*/ 455944 w 2401898"/>
              <a:gd name="connsiteY34" fmla="*/ 1851461 h 2032787"/>
              <a:gd name="connsiteX35" fmla="*/ 1102656 w 2401898"/>
              <a:gd name="connsiteY35" fmla="*/ 2029665 h 2032787"/>
              <a:gd name="connsiteX36" fmla="*/ 2273207 w 2401898"/>
              <a:gd name="connsiteY36" fmla="*/ 1542326 h 2032787"/>
              <a:gd name="connsiteX37" fmla="*/ 2396084 w 2401898"/>
              <a:gd name="connsiteY37" fmla="*/ 1113180 h 203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401898" h="2032787">
                <a:moveTo>
                  <a:pt x="1768772" y="1033170"/>
                </a:moveTo>
                <a:cubicBezTo>
                  <a:pt x="1742903" y="1265929"/>
                  <a:pt x="1826973" y="1418673"/>
                  <a:pt x="1632960" y="1527781"/>
                </a:cubicBezTo>
                <a:cubicBezTo>
                  <a:pt x="1568290" y="1564149"/>
                  <a:pt x="1497151" y="1604152"/>
                  <a:pt x="1432481" y="1644159"/>
                </a:cubicBezTo>
                <a:cubicBezTo>
                  <a:pt x="1231999" y="1764176"/>
                  <a:pt x="1154391" y="1749628"/>
                  <a:pt x="966848" y="1644159"/>
                </a:cubicBezTo>
                <a:cubicBezTo>
                  <a:pt x="895709" y="1604152"/>
                  <a:pt x="837505" y="1567785"/>
                  <a:pt x="766366" y="1527781"/>
                </a:cubicBezTo>
                <a:cubicBezTo>
                  <a:pt x="585287" y="1425949"/>
                  <a:pt x="643491" y="1265929"/>
                  <a:pt x="630557" y="1033170"/>
                </a:cubicBezTo>
                <a:cubicBezTo>
                  <a:pt x="527083" y="964068"/>
                  <a:pt x="417140" y="934973"/>
                  <a:pt x="410675" y="822232"/>
                </a:cubicBezTo>
                <a:cubicBezTo>
                  <a:pt x="404206" y="749494"/>
                  <a:pt x="443010" y="702215"/>
                  <a:pt x="481810" y="676756"/>
                </a:cubicBezTo>
                <a:cubicBezTo>
                  <a:pt x="637022" y="578562"/>
                  <a:pt x="869839" y="454909"/>
                  <a:pt x="1037986" y="353080"/>
                </a:cubicBezTo>
                <a:cubicBezTo>
                  <a:pt x="1186730" y="269430"/>
                  <a:pt x="1225531" y="280342"/>
                  <a:pt x="1354873" y="353080"/>
                </a:cubicBezTo>
                <a:lnTo>
                  <a:pt x="1775237" y="593110"/>
                </a:lnTo>
                <a:cubicBezTo>
                  <a:pt x="1814038" y="618569"/>
                  <a:pt x="1865776" y="647661"/>
                  <a:pt x="1911046" y="673120"/>
                </a:cubicBezTo>
                <a:cubicBezTo>
                  <a:pt x="1956316" y="698579"/>
                  <a:pt x="1995120" y="745858"/>
                  <a:pt x="1988654" y="814956"/>
                </a:cubicBezTo>
                <a:cubicBezTo>
                  <a:pt x="1988654" y="942249"/>
                  <a:pt x="1852842" y="974980"/>
                  <a:pt x="1768772" y="1033170"/>
                </a:cubicBezTo>
                <a:close/>
                <a:moveTo>
                  <a:pt x="850439" y="1331391"/>
                </a:moveTo>
                <a:cubicBezTo>
                  <a:pt x="902174" y="1349574"/>
                  <a:pt x="1180261" y="1531418"/>
                  <a:pt x="1206130" y="1527781"/>
                </a:cubicBezTo>
                <a:cubicBezTo>
                  <a:pt x="1212599" y="1524142"/>
                  <a:pt x="1529486" y="1342302"/>
                  <a:pt x="1555355" y="1324115"/>
                </a:cubicBezTo>
                <a:lnTo>
                  <a:pt x="1555355" y="1156823"/>
                </a:lnTo>
                <a:cubicBezTo>
                  <a:pt x="1503620" y="1182279"/>
                  <a:pt x="1219065" y="1353210"/>
                  <a:pt x="1206130" y="1356846"/>
                </a:cubicBezTo>
                <a:cubicBezTo>
                  <a:pt x="1173795" y="1360486"/>
                  <a:pt x="908643" y="1178643"/>
                  <a:pt x="850439" y="1160459"/>
                </a:cubicBezTo>
                <a:lnTo>
                  <a:pt x="850439" y="1331391"/>
                </a:lnTo>
                <a:close/>
                <a:moveTo>
                  <a:pt x="682292" y="811320"/>
                </a:moveTo>
                <a:cubicBezTo>
                  <a:pt x="714627" y="836780"/>
                  <a:pt x="1193196" y="1105905"/>
                  <a:pt x="1199664" y="1105905"/>
                </a:cubicBezTo>
                <a:cubicBezTo>
                  <a:pt x="1219065" y="1105905"/>
                  <a:pt x="1426012" y="978616"/>
                  <a:pt x="1458347" y="960432"/>
                </a:cubicBezTo>
                <a:lnTo>
                  <a:pt x="1717033" y="811320"/>
                </a:lnTo>
                <a:cubicBezTo>
                  <a:pt x="1697634" y="793137"/>
                  <a:pt x="1497151" y="680396"/>
                  <a:pt x="1464816" y="662212"/>
                </a:cubicBezTo>
                <a:cubicBezTo>
                  <a:pt x="1426012" y="640389"/>
                  <a:pt x="1219065" y="513100"/>
                  <a:pt x="1199664" y="513100"/>
                </a:cubicBezTo>
                <a:cubicBezTo>
                  <a:pt x="1186730" y="513100"/>
                  <a:pt x="695227" y="796773"/>
                  <a:pt x="682292" y="811320"/>
                </a:cubicBezTo>
                <a:close/>
                <a:moveTo>
                  <a:pt x="2396084" y="1113180"/>
                </a:moveTo>
                <a:cubicBezTo>
                  <a:pt x="2434885" y="753133"/>
                  <a:pt x="2273207" y="469457"/>
                  <a:pt x="2098594" y="309437"/>
                </a:cubicBezTo>
                <a:cubicBezTo>
                  <a:pt x="1904581" y="134866"/>
                  <a:pt x="1645895" y="29400"/>
                  <a:pt x="1296669" y="3941"/>
                </a:cubicBezTo>
                <a:cubicBezTo>
                  <a:pt x="960378" y="-17882"/>
                  <a:pt x="611157" y="51220"/>
                  <a:pt x="391275" y="203968"/>
                </a:cubicBezTo>
                <a:cubicBezTo>
                  <a:pt x="184323" y="345804"/>
                  <a:pt x="29114" y="564015"/>
                  <a:pt x="3245" y="920426"/>
                </a:cubicBezTo>
                <a:cubicBezTo>
                  <a:pt x="-22624" y="1273200"/>
                  <a:pt x="106719" y="1596880"/>
                  <a:pt x="371871" y="1796907"/>
                </a:cubicBezTo>
                <a:cubicBezTo>
                  <a:pt x="397740" y="1815090"/>
                  <a:pt x="423606" y="1833278"/>
                  <a:pt x="455944" y="1851461"/>
                </a:cubicBezTo>
                <a:cubicBezTo>
                  <a:pt x="643491" y="1967839"/>
                  <a:pt x="869839" y="2018757"/>
                  <a:pt x="1102656" y="2029665"/>
                </a:cubicBezTo>
                <a:cubicBezTo>
                  <a:pt x="1574759" y="2055120"/>
                  <a:pt x="2033924" y="1927835"/>
                  <a:pt x="2273207" y="1542326"/>
                </a:cubicBezTo>
                <a:cubicBezTo>
                  <a:pt x="2344345" y="1415037"/>
                  <a:pt x="2376680" y="1287748"/>
                  <a:pt x="2396084" y="1113180"/>
                </a:cubicBezTo>
                <a:close/>
              </a:path>
            </a:pathLst>
          </a:custGeom>
          <a:solidFill>
            <a:srgbClr val="FF6900"/>
          </a:solidFill>
          <a:ln w="360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16000"/>
              </a:prst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="" xmlns:a16="http://schemas.microsoft.com/office/drawing/2014/main" id="{2A73641A-31DB-4D83-9B73-2F6713F6FD27}"/>
              </a:ext>
            </a:extLst>
          </p:cNvPr>
          <p:cNvSpPr/>
          <p:nvPr/>
        </p:nvSpPr>
        <p:spPr>
          <a:xfrm>
            <a:off x="11264652" y="2565319"/>
            <a:ext cx="310871" cy="282339"/>
          </a:xfrm>
          <a:custGeom>
            <a:avLst/>
            <a:gdLst>
              <a:gd name="connsiteX0" fmla="*/ 440475 w 1579397"/>
              <a:gd name="connsiteY0" fmla="*/ 866097 h 1434441"/>
              <a:gd name="connsiteX1" fmla="*/ 796166 w 1579397"/>
              <a:gd name="connsiteY1" fmla="*/ 1062484 h 1434441"/>
              <a:gd name="connsiteX2" fmla="*/ 1145392 w 1579397"/>
              <a:gd name="connsiteY2" fmla="*/ 862461 h 1434441"/>
              <a:gd name="connsiteX3" fmla="*/ 1145392 w 1579397"/>
              <a:gd name="connsiteY3" fmla="*/ 1029753 h 1434441"/>
              <a:gd name="connsiteX4" fmla="*/ 796166 w 1579397"/>
              <a:gd name="connsiteY4" fmla="*/ 1233419 h 1434441"/>
              <a:gd name="connsiteX5" fmla="*/ 440475 w 1579397"/>
              <a:gd name="connsiteY5" fmla="*/ 1037028 h 1434441"/>
              <a:gd name="connsiteX6" fmla="*/ 440475 w 1579397"/>
              <a:gd name="connsiteY6" fmla="*/ 866097 h 1434441"/>
              <a:gd name="connsiteX7" fmla="*/ 272328 w 1579397"/>
              <a:gd name="connsiteY7" fmla="*/ 516958 h 1434441"/>
              <a:gd name="connsiteX8" fmla="*/ 789700 w 1579397"/>
              <a:gd name="connsiteY8" fmla="*/ 218737 h 1434441"/>
              <a:gd name="connsiteX9" fmla="*/ 1054852 w 1579397"/>
              <a:gd name="connsiteY9" fmla="*/ 367846 h 1434441"/>
              <a:gd name="connsiteX10" fmla="*/ 1307069 w 1579397"/>
              <a:gd name="connsiteY10" fmla="*/ 516958 h 1434441"/>
              <a:gd name="connsiteX11" fmla="*/ 1048383 w 1579397"/>
              <a:gd name="connsiteY11" fmla="*/ 666070 h 1434441"/>
              <a:gd name="connsiteX12" fmla="*/ 789700 w 1579397"/>
              <a:gd name="connsiteY12" fmla="*/ 811542 h 1434441"/>
              <a:gd name="connsiteX13" fmla="*/ 272328 w 1579397"/>
              <a:gd name="connsiteY13" fmla="*/ 516958 h 1434441"/>
              <a:gd name="connsiteX14" fmla="*/ 1358808 w 1579397"/>
              <a:gd name="connsiteY14" fmla="*/ 738804 h 1434441"/>
              <a:gd name="connsiteX15" fmla="*/ 1578690 w 1579397"/>
              <a:gd name="connsiteY15" fmla="*/ 520594 h 1434441"/>
              <a:gd name="connsiteX16" fmla="*/ 1501082 w 1579397"/>
              <a:gd name="connsiteY16" fmla="*/ 378757 h 1434441"/>
              <a:gd name="connsiteX17" fmla="*/ 1365273 w 1579397"/>
              <a:gd name="connsiteY17" fmla="*/ 298747 h 1434441"/>
              <a:gd name="connsiteX18" fmla="*/ 944909 w 1579397"/>
              <a:gd name="connsiteY18" fmla="*/ 58714 h 1434441"/>
              <a:gd name="connsiteX19" fmla="*/ 628023 w 1579397"/>
              <a:gd name="connsiteY19" fmla="*/ 58714 h 1434441"/>
              <a:gd name="connsiteX20" fmla="*/ 71850 w 1579397"/>
              <a:gd name="connsiteY20" fmla="*/ 382393 h 1434441"/>
              <a:gd name="connsiteX21" fmla="*/ 711 w 1579397"/>
              <a:gd name="connsiteY21" fmla="*/ 527869 h 1434441"/>
              <a:gd name="connsiteX22" fmla="*/ 220593 w 1579397"/>
              <a:gd name="connsiteY22" fmla="*/ 738804 h 1434441"/>
              <a:gd name="connsiteX23" fmla="*/ 356402 w 1579397"/>
              <a:gd name="connsiteY23" fmla="*/ 1233419 h 1434441"/>
              <a:gd name="connsiteX24" fmla="*/ 556884 w 1579397"/>
              <a:gd name="connsiteY24" fmla="*/ 1349796 h 1434441"/>
              <a:gd name="connsiteX25" fmla="*/ 1022517 w 1579397"/>
              <a:gd name="connsiteY25" fmla="*/ 1349796 h 1434441"/>
              <a:gd name="connsiteX26" fmla="*/ 1222996 w 1579397"/>
              <a:gd name="connsiteY26" fmla="*/ 1233419 h 1434441"/>
              <a:gd name="connsiteX27" fmla="*/ 1358808 w 1579397"/>
              <a:gd name="connsiteY27" fmla="*/ 738804 h 143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79397" h="1434441">
                <a:moveTo>
                  <a:pt x="440475" y="866097"/>
                </a:moveTo>
                <a:cubicBezTo>
                  <a:pt x="498679" y="884280"/>
                  <a:pt x="763831" y="1066123"/>
                  <a:pt x="796166" y="1062484"/>
                </a:cubicBezTo>
                <a:cubicBezTo>
                  <a:pt x="809101" y="1058848"/>
                  <a:pt x="1093653" y="887916"/>
                  <a:pt x="1145392" y="862461"/>
                </a:cubicBezTo>
                <a:lnTo>
                  <a:pt x="1145392" y="1029753"/>
                </a:lnTo>
                <a:cubicBezTo>
                  <a:pt x="1119522" y="1047940"/>
                  <a:pt x="802636" y="1229780"/>
                  <a:pt x="796166" y="1233419"/>
                </a:cubicBezTo>
                <a:cubicBezTo>
                  <a:pt x="770297" y="1237055"/>
                  <a:pt x="492210" y="1055212"/>
                  <a:pt x="440475" y="1037028"/>
                </a:cubicBezTo>
                <a:lnTo>
                  <a:pt x="440475" y="866097"/>
                </a:lnTo>
                <a:close/>
                <a:moveTo>
                  <a:pt x="272328" y="516958"/>
                </a:moveTo>
                <a:cubicBezTo>
                  <a:pt x="285263" y="502410"/>
                  <a:pt x="776766" y="218737"/>
                  <a:pt x="789700" y="218737"/>
                </a:cubicBezTo>
                <a:cubicBezTo>
                  <a:pt x="809101" y="218737"/>
                  <a:pt x="1016048" y="346026"/>
                  <a:pt x="1054852" y="367846"/>
                </a:cubicBezTo>
                <a:cubicBezTo>
                  <a:pt x="1087187" y="386033"/>
                  <a:pt x="1287670" y="498774"/>
                  <a:pt x="1307069" y="516958"/>
                </a:cubicBezTo>
                <a:lnTo>
                  <a:pt x="1048383" y="666070"/>
                </a:lnTo>
                <a:cubicBezTo>
                  <a:pt x="1016048" y="684253"/>
                  <a:pt x="809101" y="811542"/>
                  <a:pt x="789700" y="811542"/>
                </a:cubicBezTo>
                <a:cubicBezTo>
                  <a:pt x="783232" y="811542"/>
                  <a:pt x="304667" y="542417"/>
                  <a:pt x="272328" y="516958"/>
                </a:cubicBezTo>
                <a:close/>
                <a:moveTo>
                  <a:pt x="1358808" y="738804"/>
                </a:moveTo>
                <a:cubicBezTo>
                  <a:pt x="1442878" y="680617"/>
                  <a:pt x="1578690" y="647886"/>
                  <a:pt x="1578690" y="520594"/>
                </a:cubicBezTo>
                <a:cubicBezTo>
                  <a:pt x="1585156" y="451495"/>
                  <a:pt x="1546352" y="404217"/>
                  <a:pt x="1501082" y="378757"/>
                </a:cubicBezTo>
                <a:cubicBezTo>
                  <a:pt x="1455813" y="353298"/>
                  <a:pt x="1404078" y="324207"/>
                  <a:pt x="1365273" y="298747"/>
                </a:cubicBezTo>
                <a:lnTo>
                  <a:pt x="944909" y="58714"/>
                </a:lnTo>
                <a:cubicBezTo>
                  <a:pt x="815567" y="-14021"/>
                  <a:pt x="776766" y="-24932"/>
                  <a:pt x="628023" y="58714"/>
                </a:cubicBezTo>
                <a:cubicBezTo>
                  <a:pt x="459875" y="160547"/>
                  <a:pt x="227059" y="284200"/>
                  <a:pt x="71850" y="382393"/>
                </a:cubicBezTo>
                <a:cubicBezTo>
                  <a:pt x="33046" y="407853"/>
                  <a:pt x="-5758" y="455132"/>
                  <a:pt x="711" y="527869"/>
                </a:cubicBezTo>
                <a:cubicBezTo>
                  <a:pt x="7176" y="640611"/>
                  <a:pt x="117119" y="669706"/>
                  <a:pt x="220593" y="738804"/>
                </a:cubicBezTo>
                <a:cubicBezTo>
                  <a:pt x="233528" y="971566"/>
                  <a:pt x="175323" y="1131586"/>
                  <a:pt x="356402" y="1233419"/>
                </a:cubicBezTo>
                <a:cubicBezTo>
                  <a:pt x="427541" y="1273422"/>
                  <a:pt x="485745" y="1309790"/>
                  <a:pt x="556884" y="1349796"/>
                </a:cubicBezTo>
                <a:cubicBezTo>
                  <a:pt x="744431" y="1455265"/>
                  <a:pt x="822035" y="1469813"/>
                  <a:pt x="1022517" y="1349796"/>
                </a:cubicBezTo>
                <a:cubicBezTo>
                  <a:pt x="1087187" y="1309790"/>
                  <a:pt x="1158326" y="1269786"/>
                  <a:pt x="1222996" y="1233419"/>
                </a:cubicBezTo>
                <a:cubicBezTo>
                  <a:pt x="1417012" y="1124310"/>
                  <a:pt x="1332939" y="971566"/>
                  <a:pt x="1358808" y="738804"/>
                </a:cubicBezTo>
                <a:close/>
              </a:path>
            </a:pathLst>
          </a:custGeom>
          <a:solidFill>
            <a:srgbClr val="FEFEFE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00E1A64-5CE2-6D96-CF22-AA1A23736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6564" y="415777"/>
            <a:ext cx="2902970" cy="4033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12080" y="3801117"/>
            <a:ext cx="2680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100" dirty="0" smtClean="0">
                <a:solidFill>
                  <a:srgbClr val="540575"/>
                </a:solidFill>
                <a:latin typeface="Gogh" pitchFamily="2" charset="-52"/>
                <a:ea typeface="Calibri" panose="020F0502020204030204" pitchFamily="34" charset="0"/>
              </a:rPr>
              <a:t>ЛИЧНЫЙ КОНТАКТ</a:t>
            </a:r>
            <a:endParaRPr lang="ru-RU" sz="2000" b="1" kern="100" dirty="0">
              <a:solidFill>
                <a:srgbClr val="540575"/>
              </a:solidFill>
              <a:latin typeface="Gogh" pitchFamily="2" charset="-52"/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69908" y="3859759"/>
            <a:ext cx="2000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100" dirty="0" smtClean="0">
                <a:solidFill>
                  <a:srgbClr val="540575"/>
                </a:solidFill>
                <a:latin typeface="Gogh" pitchFamily="2" charset="-52"/>
                <a:ea typeface="Calibri" panose="020F0502020204030204" pitchFamily="34" charset="0"/>
              </a:rPr>
              <a:t>АКТИВНОСТИ</a:t>
            </a:r>
            <a:endParaRPr lang="ru-RU" sz="2000" b="1" kern="100" dirty="0">
              <a:solidFill>
                <a:srgbClr val="540575"/>
              </a:solidFill>
              <a:latin typeface="Gogh" pitchFamily="2" charset="-52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олилиния: фигура 61">
            <a:extLst>
              <a:ext uri="{FF2B5EF4-FFF2-40B4-BE49-F238E27FC236}">
                <a16:creationId xmlns="" xmlns:a16="http://schemas.microsoft.com/office/drawing/2014/main" id="{F34CA7B3-95D9-4206-96C8-DFCC5A1F56E3}"/>
              </a:ext>
            </a:extLst>
          </p:cNvPr>
          <p:cNvSpPr/>
          <p:nvPr/>
        </p:nvSpPr>
        <p:spPr>
          <a:xfrm>
            <a:off x="0" y="-655"/>
            <a:ext cx="5144199" cy="7500289"/>
          </a:xfrm>
          <a:custGeom>
            <a:avLst/>
            <a:gdLst>
              <a:gd name="connsiteX0" fmla="*/ 0 w 4126214"/>
              <a:gd name="connsiteY0" fmla="*/ 0 h 6016057"/>
              <a:gd name="connsiteX1" fmla="*/ 3455286 w 4126214"/>
              <a:gd name="connsiteY1" fmla="*/ 0 h 6016057"/>
              <a:gd name="connsiteX2" fmla="*/ 3455286 w 4126214"/>
              <a:gd name="connsiteY2" fmla="*/ 2538375 h 6016057"/>
              <a:gd name="connsiteX3" fmla="*/ 4126215 w 4126214"/>
              <a:gd name="connsiteY3" fmla="*/ 2538375 h 6016057"/>
              <a:gd name="connsiteX4" fmla="*/ 4126215 w 4126214"/>
              <a:gd name="connsiteY4" fmla="*/ 6016058 h 6016057"/>
              <a:gd name="connsiteX5" fmla="*/ 3455286 w 4126214"/>
              <a:gd name="connsiteY5" fmla="*/ 6016058 h 6016057"/>
              <a:gd name="connsiteX6" fmla="*/ 0 w 4126214"/>
              <a:gd name="connsiteY6" fmla="*/ 2560738 h 6016057"/>
              <a:gd name="connsiteX7" fmla="*/ 0 w 4126214"/>
              <a:gd name="connsiteY7" fmla="*/ 0 h 60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6214" h="6016057">
                <a:moveTo>
                  <a:pt x="0" y="0"/>
                </a:moveTo>
                <a:lnTo>
                  <a:pt x="3455286" y="0"/>
                </a:lnTo>
                <a:lnTo>
                  <a:pt x="3455286" y="2538375"/>
                </a:lnTo>
                <a:lnTo>
                  <a:pt x="4126215" y="2538375"/>
                </a:lnTo>
                <a:lnTo>
                  <a:pt x="4126215" y="6016058"/>
                </a:lnTo>
                <a:lnTo>
                  <a:pt x="3455286" y="6016058"/>
                </a:lnTo>
                <a:cubicBezTo>
                  <a:pt x="1554879" y="6016058"/>
                  <a:pt x="0" y="4461164"/>
                  <a:pt x="0" y="2560738"/>
                </a:cubicBezTo>
                <a:lnTo>
                  <a:pt x="0" y="0"/>
                </a:lnTo>
                <a:close/>
              </a:path>
            </a:pathLst>
          </a:custGeom>
          <a:solidFill>
            <a:srgbClr val="EFDBB2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E4A747-3912-433D-BEB1-8C1DB12F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4038146" cy="1325563"/>
          </a:xfrm>
        </p:spPr>
        <p:txBody>
          <a:bodyPr anchor="t">
            <a:normAutofit/>
          </a:bodyPr>
          <a:lstStyle/>
          <a:p>
            <a:r>
              <a:rPr lang="ru-RU" sz="3600" b="1" dirty="0">
                <a:solidFill>
                  <a:srgbClr val="540575"/>
                </a:solidFill>
                <a:latin typeface="Gogh" pitchFamily="2" charset="-52"/>
              </a:rPr>
              <a:t>Как </a:t>
            </a:r>
            <a:r>
              <a:rPr lang="ru-RU" sz="3600" b="1" dirty="0" smtClean="0">
                <a:solidFill>
                  <a:srgbClr val="540575"/>
                </a:solidFill>
                <a:latin typeface="Gogh" pitchFamily="2" charset="-52"/>
              </a:rPr>
              <a:t>мы находим </a:t>
            </a:r>
            <a:r>
              <a:rPr lang="ru-RU" sz="3600" b="1" dirty="0">
                <a:solidFill>
                  <a:srgbClr val="540575"/>
                </a:solidFill>
                <a:latin typeface="Gogh" pitchFamily="2" charset="-52"/>
              </a:rPr>
              <a:t>партнеров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BFB7099-79D7-4F8D-8D8E-48941E8EF246}"/>
              </a:ext>
            </a:extLst>
          </p:cNvPr>
          <p:cNvSpPr txBox="1"/>
          <p:nvPr/>
        </p:nvSpPr>
        <p:spPr>
          <a:xfrm>
            <a:off x="882267" y="1350372"/>
            <a:ext cx="4032633" cy="466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dirty="0" smtClean="0">
                <a:latin typeface="Gogh" pitchFamily="2" charset="-52"/>
              </a:rPr>
              <a:t>Знакомство с руководителями Ресурсного центра, Дома молодежи. Предложения о взаимодействии</a:t>
            </a:r>
          </a:p>
          <a:p>
            <a:pPr>
              <a:lnSpc>
                <a:spcPct val="114000"/>
              </a:lnSpc>
            </a:pPr>
            <a:endParaRPr lang="ru-RU" sz="1400" dirty="0" smtClean="0">
              <a:latin typeface="Gogh" pitchFamily="2" charset="-52"/>
            </a:endParaRPr>
          </a:p>
          <a:p>
            <a:pPr>
              <a:lnSpc>
                <a:spcPct val="114000"/>
              </a:lnSpc>
            </a:pPr>
            <a:r>
              <a:rPr lang="ru-RU" sz="1400" dirty="0" smtClean="0">
                <a:latin typeface="Gogh" pitchFamily="2" charset="-52"/>
              </a:rPr>
              <a:t>Создание сообщества </a:t>
            </a:r>
            <a:r>
              <a:rPr lang="ru-RU" sz="1400" dirty="0" smtClean="0">
                <a:latin typeface="Gogh" pitchFamily="2" charset="-52"/>
              </a:rPr>
              <a:t>волонтеров</a:t>
            </a:r>
          </a:p>
          <a:p>
            <a:pPr>
              <a:lnSpc>
                <a:spcPct val="114000"/>
              </a:lnSpc>
            </a:pPr>
            <a:r>
              <a:rPr lang="ru-RU" sz="1400" dirty="0" smtClean="0">
                <a:latin typeface="Gogh" pitchFamily="2" charset="-52"/>
              </a:rPr>
              <a:t> </a:t>
            </a:r>
            <a:r>
              <a:rPr lang="ru-RU" sz="1400" dirty="0" smtClean="0">
                <a:latin typeface="Gogh" pitchFamily="2" charset="-52"/>
              </a:rPr>
              <a:t>и </a:t>
            </a:r>
            <a:r>
              <a:rPr lang="ru-RU" sz="1400" dirty="0" smtClean="0">
                <a:latin typeface="Gogh" pitchFamily="2" charset="-52"/>
              </a:rPr>
              <a:t>по направления проектов</a:t>
            </a:r>
            <a:endParaRPr lang="ru-RU" sz="1400" dirty="0">
              <a:latin typeface="Gogh" pitchFamily="2" charset="-52"/>
            </a:endParaRPr>
          </a:p>
          <a:p>
            <a:pPr>
              <a:lnSpc>
                <a:spcPct val="300000"/>
              </a:lnSpc>
            </a:pPr>
            <a:r>
              <a:rPr lang="ru-RU" sz="1400" dirty="0">
                <a:latin typeface="Gogh" pitchFamily="2" charset="-52"/>
              </a:rPr>
              <a:t>Участие в сообществах</a:t>
            </a:r>
          </a:p>
          <a:p>
            <a:pPr>
              <a:lnSpc>
                <a:spcPct val="114000"/>
              </a:lnSpc>
            </a:pPr>
            <a:endParaRPr lang="ru-RU" sz="1400" dirty="0">
              <a:latin typeface="Gogh" pitchFamily="2" charset="-52"/>
            </a:endParaRPr>
          </a:p>
          <a:p>
            <a:pPr>
              <a:lnSpc>
                <a:spcPct val="114000"/>
              </a:lnSpc>
            </a:pPr>
            <a:r>
              <a:rPr lang="ru-RU" sz="1400" dirty="0" smtClean="0">
                <a:latin typeface="Gogh" pitchFamily="2" charset="-52"/>
              </a:rPr>
              <a:t>Человеку нужен Человек</a:t>
            </a:r>
          </a:p>
          <a:p>
            <a:pPr>
              <a:lnSpc>
                <a:spcPct val="114000"/>
              </a:lnSpc>
            </a:pPr>
            <a:endParaRPr lang="ru-RU" sz="1400" dirty="0">
              <a:latin typeface="Gogh" pitchFamily="2" charset="-52"/>
            </a:endParaRPr>
          </a:p>
          <a:p>
            <a:pPr>
              <a:lnSpc>
                <a:spcPct val="114000"/>
              </a:lnSpc>
            </a:pPr>
            <a:endParaRPr lang="ru-RU" sz="1400" dirty="0" smtClean="0">
              <a:latin typeface="Gogh" pitchFamily="2" charset="-52"/>
            </a:endParaRPr>
          </a:p>
          <a:p>
            <a:pPr>
              <a:lnSpc>
                <a:spcPct val="114000"/>
              </a:lnSpc>
            </a:pPr>
            <a:endParaRPr lang="ru-RU" sz="1400" dirty="0">
              <a:latin typeface="Gogh" pitchFamily="2" charset="-52"/>
            </a:endParaRPr>
          </a:p>
          <a:p>
            <a:pPr>
              <a:lnSpc>
                <a:spcPct val="114000"/>
              </a:lnSpc>
            </a:pPr>
            <a:r>
              <a:rPr lang="ru-RU" sz="1400" dirty="0" smtClean="0">
                <a:latin typeface="Gogh" pitchFamily="2" charset="-52"/>
              </a:rPr>
              <a:t>Постоянно анализировать обратную связь и СЛУШАТЬ волонтеров</a:t>
            </a:r>
            <a:endParaRPr lang="ru-RU" sz="1400" dirty="0" smtClean="0">
              <a:latin typeface="Gogh" pitchFamily="2" charset="-52"/>
            </a:endParaRPr>
          </a:p>
          <a:p>
            <a:pPr>
              <a:lnSpc>
                <a:spcPct val="114000"/>
              </a:lnSpc>
            </a:pPr>
            <a:endParaRPr lang="ru-RU" sz="1400" dirty="0">
              <a:latin typeface="Gogh" pitchFamily="2" charset="-52"/>
            </a:endParaRPr>
          </a:p>
          <a:p>
            <a:pPr>
              <a:lnSpc>
                <a:spcPct val="114000"/>
              </a:lnSpc>
            </a:pPr>
            <a:endParaRPr lang="ru-RU" sz="1400" dirty="0">
              <a:latin typeface="Gogh" pitchFamily="2" charset="-52"/>
            </a:endParaRPr>
          </a:p>
          <a:p>
            <a:pPr>
              <a:lnSpc>
                <a:spcPct val="114000"/>
              </a:lnSpc>
            </a:pPr>
            <a:endParaRPr lang="ru-RU" sz="1400" dirty="0">
              <a:latin typeface="Gogh" pitchFamily="2" charset="-52"/>
            </a:endParaRPr>
          </a:p>
        </p:txBody>
      </p:sp>
      <p:pic>
        <p:nvPicPr>
          <p:cNvPr id="97" name="Рисунок 96" descr="Picture background">
            <a:extLst>
              <a:ext uri="{FF2B5EF4-FFF2-40B4-BE49-F238E27FC236}">
                <a16:creationId xmlns="" xmlns:a16="http://schemas.microsoft.com/office/drawing/2014/main" id="{C30E33F2-4876-423F-A079-1ED924141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r="19660"/>
          <a:stretch/>
        </p:blipFill>
        <p:spPr bwMode="auto">
          <a:xfrm>
            <a:off x="8599842" y="2719734"/>
            <a:ext cx="3112733" cy="1770204"/>
          </a:xfrm>
          <a:custGeom>
            <a:avLst/>
            <a:gdLst>
              <a:gd name="connsiteX0" fmla="*/ 169496 w 3112733"/>
              <a:gd name="connsiteY0" fmla="*/ 0 h 1770204"/>
              <a:gd name="connsiteX1" fmla="*/ 2943236 w 3112733"/>
              <a:gd name="connsiteY1" fmla="*/ 0 h 1770204"/>
              <a:gd name="connsiteX2" fmla="*/ 3112733 w 3112733"/>
              <a:gd name="connsiteY2" fmla="*/ 169497 h 1770204"/>
              <a:gd name="connsiteX3" fmla="*/ 3112733 w 3112733"/>
              <a:gd name="connsiteY3" fmla="*/ 1600707 h 1770204"/>
              <a:gd name="connsiteX4" fmla="*/ 2943236 w 3112733"/>
              <a:gd name="connsiteY4" fmla="*/ 1770204 h 1770204"/>
              <a:gd name="connsiteX5" fmla="*/ 169496 w 3112733"/>
              <a:gd name="connsiteY5" fmla="*/ 1770204 h 1770204"/>
              <a:gd name="connsiteX6" fmla="*/ 13319 w 3112733"/>
              <a:gd name="connsiteY6" fmla="*/ 1666683 h 1770204"/>
              <a:gd name="connsiteX7" fmla="*/ 0 w 3112733"/>
              <a:gd name="connsiteY7" fmla="*/ 1600712 h 1770204"/>
              <a:gd name="connsiteX8" fmla="*/ 0 w 3112733"/>
              <a:gd name="connsiteY8" fmla="*/ 169492 h 1770204"/>
              <a:gd name="connsiteX9" fmla="*/ 13319 w 3112733"/>
              <a:gd name="connsiteY9" fmla="*/ 103521 h 1770204"/>
              <a:gd name="connsiteX10" fmla="*/ 169496 w 3112733"/>
              <a:gd name="connsiteY10" fmla="*/ 0 h 17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12733" h="1770204">
                <a:moveTo>
                  <a:pt x="169496" y="0"/>
                </a:moveTo>
                <a:lnTo>
                  <a:pt x="2943236" y="0"/>
                </a:lnTo>
                <a:cubicBezTo>
                  <a:pt x="3036847" y="0"/>
                  <a:pt x="3112733" y="75886"/>
                  <a:pt x="3112733" y="169497"/>
                </a:cubicBezTo>
                <a:lnTo>
                  <a:pt x="3112733" y="1600707"/>
                </a:lnTo>
                <a:cubicBezTo>
                  <a:pt x="3112733" y="1694318"/>
                  <a:pt x="3036847" y="1770204"/>
                  <a:pt x="2943236" y="1770204"/>
                </a:cubicBezTo>
                <a:lnTo>
                  <a:pt x="169496" y="1770204"/>
                </a:lnTo>
                <a:cubicBezTo>
                  <a:pt x="99288" y="1770204"/>
                  <a:pt x="39050" y="1727518"/>
                  <a:pt x="13319" y="1666683"/>
                </a:cubicBezTo>
                <a:lnTo>
                  <a:pt x="0" y="1600712"/>
                </a:lnTo>
                <a:lnTo>
                  <a:pt x="0" y="169492"/>
                </a:lnTo>
                <a:lnTo>
                  <a:pt x="13319" y="103521"/>
                </a:lnTo>
                <a:cubicBezTo>
                  <a:pt x="39050" y="42686"/>
                  <a:pt x="99288" y="0"/>
                  <a:pt x="16949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Рисунок 101" descr="Picture background">
            <a:extLst>
              <a:ext uri="{FF2B5EF4-FFF2-40B4-BE49-F238E27FC236}">
                <a16:creationId xmlns="" xmlns:a16="http://schemas.microsoft.com/office/drawing/2014/main" id="{2CADDC19-42A3-446F-ACFF-9DE8E9ADE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t="292" r="10915"/>
          <a:stretch/>
        </p:blipFill>
        <p:spPr bwMode="auto">
          <a:xfrm>
            <a:off x="5246479" y="3167120"/>
            <a:ext cx="3262077" cy="3325753"/>
          </a:xfrm>
          <a:custGeom>
            <a:avLst/>
            <a:gdLst>
              <a:gd name="connsiteX0" fmla="*/ 242013 w 3262077"/>
              <a:gd name="connsiteY0" fmla="*/ 0 h 3325753"/>
              <a:gd name="connsiteX1" fmla="*/ 3020064 w 3262077"/>
              <a:gd name="connsiteY1" fmla="*/ 0 h 3325753"/>
              <a:gd name="connsiteX2" fmla="*/ 3262077 w 3262077"/>
              <a:gd name="connsiteY2" fmla="*/ 242013 h 3325753"/>
              <a:gd name="connsiteX3" fmla="*/ 3262077 w 3262077"/>
              <a:gd name="connsiteY3" fmla="*/ 3083740 h 3325753"/>
              <a:gd name="connsiteX4" fmla="*/ 3020064 w 3262077"/>
              <a:gd name="connsiteY4" fmla="*/ 3325753 h 3325753"/>
              <a:gd name="connsiteX5" fmla="*/ 242013 w 3262077"/>
              <a:gd name="connsiteY5" fmla="*/ 3325753 h 3325753"/>
              <a:gd name="connsiteX6" fmla="*/ 0 w 3262077"/>
              <a:gd name="connsiteY6" fmla="*/ 3083740 h 3325753"/>
              <a:gd name="connsiteX7" fmla="*/ 0 w 3262077"/>
              <a:gd name="connsiteY7" fmla="*/ 242013 h 3325753"/>
              <a:gd name="connsiteX8" fmla="*/ 242013 w 3262077"/>
              <a:gd name="connsiteY8" fmla="*/ 0 h 33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2077" h="3325753">
                <a:moveTo>
                  <a:pt x="242013" y="0"/>
                </a:moveTo>
                <a:lnTo>
                  <a:pt x="3020064" y="0"/>
                </a:lnTo>
                <a:cubicBezTo>
                  <a:pt x="3153724" y="0"/>
                  <a:pt x="3262077" y="108353"/>
                  <a:pt x="3262077" y="242013"/>
                </a:cubicBezTo>
                <a:lnTo>
                  <a:pt x="3262077" y="3083740"/>
                </a:lnTo>
                <a:cubicBezTo>
                  <a:pt x="3262077" y="3217400"/>
                  <a:pt x="3153724" y="3325753"/>
                  <a:pt x="3020064" y="3325753"/>
                </a:cubicBezTo>
                <a:lnTo>
                  <a:pt x="242013" y="3325753"/>
                </a:lnTo>
                <a:cubicBezTo>
                  <a:pt x="108353" y="3325753"/>
                  <a:pt x="0" y="3217400"/>
                  <a:pt x="0" y="3083740"/>
                </a:cubicBezTo>
                <a:lnTo>
                  <a:pt x="0" y="242013"/>
                </a:lnTo>
                <a:cubicBezTo>
                  <a:pt x="0" y="108353"/>
                  <a:pt x="108353" y="0"/>
                  <a:pt x="2420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 descr="Picture background">
            <a:extLst>
              <a:ext uri="{FF2B5EF4-FFF2-40B4-BE49-F238E27FC236}">
                <a16:creationId xmlns="" xmlns:a16="http://schemas.microsoft.com/office/drawing/2014/main" id="{BBAE7267-EE2B-4C8A-B143-C42074E3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71" y="365125"/>
            <a:ext cx="4116984" cy="2743386"/>
          </a:xfrm>
          <a:custGeom>
            <a:avLst/>
            <a:gdLst>
              <a:gd name="connsiteX0" fmla="*/ 262679 w 4116984"/>
              <a:gd name="connsiteY0" fmla="*/ 0 h 2743386"/>
              <a:gd name="connsiteX1" fmla="*/ 3854305 w 4116984"/>
              <a:gd name="connsiteY1" fmla="*/ 0 h 2743386"/>
              <a:gd name="connsiteX2" fmla="*/ 4116984 w 4116984"/>
              <a:gd name="connsiteY2" fmla="*/ 262679 h 2743386"/>
              <a:gd name="connsiteX3" fmla="*/ 4116984 w 4116984"/>
              <a:gd name="connsiteY3" fmla="*/ 2480707 h 2743386"/>
              <a:gd name="connsiteX4" fmla="*/ 3854305 w 4116984"/>
              <a:gd name="connsiteY4" fmla="*/ 2743386 h 2743386"/>
              <a:gd name="connsiteX5" fmla="*/ 262679 w 4116984"/>
              <a:gd name="connsiteY5" fmla="*/ 2743386 h 2743386"/>
              <a:gd name="connsiteX6" fmla="*/ 0 w 4116984"/>
              <a:gd name="connsiteY6" fmla="*/ 2480707 h 2743386"/>
              <a:gd name="connsiteX7" fmla="*/ 0 w 4116984"/>
              <a:gd name="connsiteY7" fmla="*/ 262679 h 2743386"/>
              <a:gd name="connsiteX8" fmla="*/ 262679 w 4116984"/>
              <a:gd name="connsiteY8" fmla="*/ 0 h 274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6984" h="2743386">
                <a:moveTo>
                  <a:pt x="262679" y="0"/>
                </a:moveTo>
                <a:lnTo>
                  <a:pt x="3854305" y="0"/>
                </a:lnTo>
                <a:cubicBezTo>
                  <a:pt x="3999379" y="0"/>
                  <a:pt x="4116984" y="117605"/>
                  <a:pt x="4116984" y="262679"/>
                </a:cubicBezTo>
                <a:lnTo>
                  <a:pt x="4116984" y="2480707"/>
                </a:lnTo>
                <a:cubicBezTo>
                  <a:pt x="4116984" y="2625781"/>
                  <a:pt x="3999379" y="2743386"/>
                  <a:pt x="3854305" y="2743386"/>
                </a:cubicBezTo>
                <a:lnTo>
                  <a:pt x="262679" y="2743386"/>
                </a:lnTo>
                <a:cubicBezTo>
                  <a:pt x="117605" y="2743386"/>
                  <a:pt x="0" y="2625781"/>
                  <a:pt x="0" y="2480707"/>
                </a:cubicBezTo>
                <a:lnTo>
                  <a:pt x="0" y="262679"/>
                </a:lnTo>
                <a:cubicBezTo>
                  <a:pt x="0" y="117605"/>
                  <a:pt x="117605" y="0"/>
                  <a:pt x="26267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 descr="Picture background">
            <a:extLst>
              <a:ext uri="{FF2B5EF4-FFF2-40B4-BE49-F238E27FC236}">
                <a16:creationId xmlns="" xmlns:a16="http://schemas.microsoft.com/office/drawing/2014/main" id="{40FCF770-528F-4DE7-A9AF-4D57AA852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8"/>
          <a:stretch/>
        </p:blipFill>
        <p:spPr bwMode="auto">
          <a:xfrm>
            <a:off x="8586308" y="365125"/>
            <a:ext cx="3126267" cy="2286732"/>
          </a:xfrm>
          <a:custGeom>
            <a:avLst/>
            <a:gdLst>
              <a:gd name="connsiteX0" fmla="*/ 218955 w 3126267"/>
              <a:gd name="connsiteY0" fmla="*/ 0 h 2286732"/>
              <a:gd name="connsiteX1" fmla="*/ 2914548 w 3126267"/>
              <a:gd name="connsiteY1" fmla="*/ 0 h 2286732"/>
              <a:gd name="connsiteX2" fmla="*/ 3116296 w 3126267"/>
              <a:gd name="connsiteY2" fmla="*/ 133728 h 2286732"/>
              <a:gd name="connsiteX3" fmla="*/ 3126267 w 3126267"/>
              <a:gd name="connsiteY3" fmla="*/ 183114 h 2286732"/>
              <a:gd name="connsiteX4" fmla="*/ 3126267 w 3126267"/>
              <a:gd name="connsiteY4" fmla="*/ 2103619 h 2286732"/>
              <a:gd name="connsiteX5" fmla="*/ 3116296 w 3126267"/>
              <a:gd name="connsiteY5" fmla="*/ 2153005 h 2286732"/>
              <a:gd name="connsiteX6" fmla="*/ 2914548 w 3126267"/>
              <a:gd name="connsiteY6" fmla="*/ 2286732 h 2286732"/>
              <a:gd name="connsiteX7" fmla="*/ 218955 w 3126267"/>
              <a:gd name="connsiteY7" fmla="*/ 2286732 h 2286732"/>
              <a:gd name="connsiteX8" fmla="*/ 0 w 3126267"/>
              <a:gd name="connsiteY8" fmla="*/ 2067777 h 2286732"/>
              <a:gd name="connsiteX9" fmla="*/ 0 w 3126267"/>
              <a:gd name="connsiteY9" fmla="*/ 218955 h 2286732"/>
              <a:gd name="connsiteX10" fmla="*/ 218955 w 3126267"/>
              <a:gd name="connsiteY10" fmla="*/ 0 h 228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26267" h="2286732">
                <a:moveTo>
                  <a:pt x="218955" y="0"/>
                </a:moveTo>
                <a:lnTo>
                  <a:pt x="2914548" y="0"/>
                </a:lnTo>
                <a:cubicBezTo>
                  <a:pt x="3005243" y="0"/>
                  <a:pt x="3083057" y="55141"/>
                  <a:pt x="3116296" y="133728"/>
                </a:cubicBezTo>
                <a:lnTo>
                  <a:pt x="3126267" y="183114"/>
                </a:lnTo>
                <a:lnTo>
                  <a:pt x="3126267" y="2103619"/>
                </a:lnTo>
                <a:lnTo>
                  <a:pt x="3116296" y="2153005"/>
                </a:lnTo>
                <a:cubicBezTo>
                  <a:pt x="3083057" y="2231591"/>
                  <a:pt x="3005243" y="2286732"/>
                  <a:pt x="2914548" y="2286732"/>
                </a:cubicBezTo>
                <a:lnTo>
                  <a:pt x="218955" y="2286732"/>
                </a:lnTo>
                <a:cubicBezTo>
                  <a:pt x="98029" y="2286732"/>
                  <a:pt x="0" y="2188703"/>
                  <a:pt x="0" y="2067777"/>
                </a:cubicBezTo>
                <a:lnTo>
                  <a:pt x="0" y="218955"/>
                </a:lnTo>
                <a:cubicBezTo>
                  <a:pt x="0" y="98029"/>
                  <a:pt x="98029" y="0"/>
                  <a:pt x="2189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Рисунок 97" descr="Picture background">
            <a:extLst>
              <a:ext uri="{FF2B5EF4-FFF2-40B4-BE49-F238E27FC236}">
                <a16:creationId xmlns="" xmlns:a16="http://schemas.microsoft.com/office/drawing/2014/main" id="{9AB651A4-F2D7-464E-963C-BBFD3398D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" b="4024"/>
          <a:stretch/>
        </p:blipFill>
        <p:spPr bwMode="auto">
          <a:xfrm>
            <a:off x="8586308" y="4557816"/>
            <a:ext cx="3133503" cy="1935059"/>
          </a:xfrm>
          <a:custGeom>
            <a:avLst/>
            <a:gdLst>
              <a:gd name="connsiteX0" fmla="*/ 185282 w 3133503"/>
              <a:gd name="connsiteY0" fmla="*/ 0 h 1935059"/>
              <a:gd name="connsiteX1" fmla="*/ 2948221 w 3133503"/>
              <a:gd name="connsiteY1" fmla="*/ 0 h 1935059"/>
              <a:gd name="connsiteX2" fmla="*/ 3133503 w 3133503"/>
              <a:gd name="connsiteY2" fmla="*/ 185282 h 1935059"/>
              <a:gd name="connsiteX3" fmla="*/ 3133503 w 3133503"/>
              <a:gd name="connsiteY3" fmla="*/ 1749777 h 1935059"/>
              <a:gd name="connsiteX4" fmla="*/ 2948221 w 3133503"/>
              <a:gd name="connsiteY4" fmla="*/ 1935059 h 1935059"/>
              <a:gd name="connsiteX5" fmla="*/ 185282 w 3133503"/>
              <a:gd name="connsiteY5" fmla="*/ 1935059 h 1935059"/>
              <a:gd name="connsiteX6" fmla="*/ 0 w 3133503"/>
              <a:gd name="connsiteY6" fmla="*/ 1749777 h 1935059"/>
              <a:gd name="connsiteX7" fmla="*/ 0 w 3133503"/>
              <a:gd name="connsiteY7" fmla="*/ 185282 h 1935059"/>
              <a:gd name="connsiteX8" fmla="*/ 185282 w 3133503"/>
              <a:gd name="connsiteY8" fmla="*/ 0 h 1935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3503" h="1935059">
                <a:moveTo>
                  <a:pt x="185282" y="0"/>
                </a:moveTo>
                <a:lnTo>
                  <a:pt x="2948221" y="0"/>
                </a:lnTo>
                <a:cubicBezTo>
                  <a:pt x="3050549" y="0"/>
                  <a:pt x="3133503" y="82954"/>
                  <a:pt x="3133503" y="185282"/>
                </a:cubicBezTo>
                <a:lnTo>
                  <a:pt x="3133503" y="1749777"/>
                </a:lnTo>
                <a:cubicBezTo>
                  <a:pt x="3133503" y="1852105"/>
                  <a:pt x="3050549" y="1935059"/>
                  <a:pt x="2948221" y="1935059"/>
                </a:cubicBezTo>
                <a:lnTo>
                  <a:pt x="185282" y="1935059"/>
                </a:lnTo>
                <a:cubicBezTo>
                  <a:pt x="82954" y="1935059"/>
                  <a:pt x="0" y="1852105"/>
                  <a:pt x="0" y="1749777"/>
                </a:cubicBezTo>
                <a:lnTo>
                  <a:pt x="0" y="185282"/>
                </a:lnTo>
                <a:cubicBezTo>
                  <a:pt x="0" y="82954"/>
                  <a:pt x="82954" y="0"/>
                  <a:pt x="18528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CEF1B8C3-4767-5CD1-4BA9-56AA55A29995}"/>
              </a:ext>
            </a:extLst>
          </p:cNvPr>
          <p:cNvGrpSpPr/>
          <p:nvPr/>
        </p:nvGrpSpPr>
        <p:grpSpPr>
          <a:xfrm>
            <a:off x="483190" y="1646417"/>
            <a:ext cx="445510" cy="325090"/>
            <a:chOff x="479426" y="1798817"/>
            <a:chExt cx="445510" cy="325090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="" xmlns:a16="http://schemas.microsoft.com/office/drawing/2014/main" id="{393ED011-1D0B-4B04-A971-9EBC155B5A1A}"/>
                </a:ext>
              </a:extLst>
            </p:cNvPr>
            <p:cNvSpPr/>
            <p:nvPr/>
          </p:nvSpPr>
          <p:spPr>
            <a:xfrm>
              <a:off x="479426" y="1798817"/>
              <a:ext cx="325090" cy="325090"/>
            </a:xfrm>
            <a:prstGeom prst="roundRect">
              <a:avLst/>
            </a:prstGeom>
            <a:noFill/>
            <a:ln w="12700">
              <a:solidFill>
                <a:srgbClr val="540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исунок 12" descr="Флажок со сплошной заливкой">
              <a:extLst>
                <a:ext uri="{FF2B5EF4-FFF2-40B4-BE49-F238E27FC236}">
                  <a16:creationId xmlns="" xmlns:a16="http://schemas.microsoft.com/office/drawing/2014/main" id="{2C47D6FF-BB68-4E6A-9BC5-CEC224F4F31A}"/>
                </a:ext>
              </a:extLst>
            </p:cNvPr>
            <p:cNvSpPr/>
            <p:nvPr/>
          </p:nvSpPr>
          <p:spPr>
            <a:xfrm>
              <a:off x="564889" y="1802923"/>
              <a:ext cx="360047" cy="252890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5405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B87E3BA2-97EA-5AB4-6B83-017C5949CCE8}"/>
              </a:ext>
            </a:extLst>
          </p:cNvPr>
          <p:cNvGrpSpPr/>
          <p:nvPr/>
        </p:nvGrpSpPr>
        <p:grpSpPr>
          <a:xfrm>
            <a:off x="432992" y="2367095"/>
            <a:ext cx="449275" cy="325090"/>
            <a:chOff x="479425" y="2429215"/>
            <a:chExt cx="449275" cy="32509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="" xmlns:a16="http://schemas.microsoft.com/office/drawing/2014/main" id="{CC143B18-C8BD-7996-AAAB-F5F77D35AB6F}"/>
                </a:ext>
              </a:extLst>
            </p:cNvPr>
            <p:cNvSpPr/>
            <p:nvPr/>
          </p:nvSpPr>
          <p:spPr>
            <a:xfrm>
              <a:off x="479425" y="2429215"/>
              <a:ext cx="325090" cy="325090"/>
            </a:xfrm>
            <a:prstGeom prst="roundRect">
              <a:avLst/>
            </a:prstGeom>
            <a:noFill/>
            <a:ln w="12700">
              <a:solidFill>
                <a:srgbClr val="540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Рисунок 12" descr="Флажок со сплошной заливкой">
              <a:extLst>
                <a:ext uri="{FF2B5EF4-FFF2-40B4-BE49-F238E27FC236}">
                  <a16:creationId xmlns="" xmlns:a16="http://schemas.microsoft.com/office/drawing/2014/main" id="{E316DF1A-D648-26AB-2EF3-BF138DC67B75}"/>
                </a:ext>
              </a:extLst>
            </p:cNvPr>
            <p:cNvSpPr/>
            <p:nvPr/>
          </p:nvSpPr>
          <p:spPr>
            <a:xfrm>
              <a:off x="568653" y="2434305"/>
              <a:ext cx="360047" cy="252890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5405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3C6AA3EB-5E38-BE9B-4D8F-1F7218FC3B5F}"/>
              </a:ext>
            </a:extLst>
          </p:cNvPr>
          <p:cNvGrpSpPr/>
          <p:nvPr/>
        </p:nvGrpSpPr>
        <p:grpSpPr>
          <a:xfrm>
            <a:off x="479425" y="3385223"/>
            <a:ext cx="449275" cy="325090"/>
            <a:chOff x="479425" y="2429215"/>
            <a:chExt cx="449275" cy="32509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="" xmlns:a16="http://schemas.microsoft.com/office/drawing/2014/main" id="{0C0F2AF3-8E21-920B-9F80-235A8A07F103}"/>
                </a:ext>
              </a:extLst>
            </p:cNvPr>
            <p:cNvSpPr/>
            <p:nvPr/>
          </p:nvSpPr>
          <p:spPr>
            <a:xfrm>
              <a:off x="479425" y="2429215"/>
              <a:ext cx="325090" cy="325090"/>
            </a:xfrm>
            <a:prstGeom prst="roundRect">
              <a:avLst/>
            </a:prstGeom>
            <a:noFill/>
            <a:ln w="12700">
              <a:solidFill>
                <a:srgbClr val="540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исунок 12" descr="Флажок со сплошной заливкой">
              <a:extLst>
                <a:ext uri="{FF2B5EF4-FFF2-40B4-BE49-F238E27FC236}">
                  <a16:creationId xmlns="" xmlns:a16="http://schemas.microsoft.com/office/drawing/2014/main" id="{550202BD-20C3-286C-A197-EA1D25A2CBEA}"/>
                </a:ext>
              </a:extLst>
            </p:cNvPr>
            <p:cNvSpPr/>
            <p:nvPr/>
          </p:nvSpPr>
          <p:spPr>
            <a:xfrm>
              <a:off x="568653" y="2434305"/>
              <a:ext cx="360047" cy="252890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5405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E874836-1F28-CA08-47BD-95D8F6F7D810}"/>
              </a:ext>
            </a:extLst>
          </p:cNvPr>
          <p:cNvGrpSpPr/>
          <p:nvPr/>
        </p:nvGrpSpPr>
        <p:grpSpPr>
          <a:xfrm>
            <a:off x="479425" y="3842684"/>
            <a:ext cx="449275" cy="325090"/>
            <a:chOff x="479425" y="2429215"/>
            <a:chExt cx="449275" cy="32509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FE3379B9-F6B3-E72D-35AD-11CBEDA4F9BB}"/>
                </a:ext>
              </a:extLst>
            </p:cNvPr>
            <p:cNvSpPr/>
            <p:nvPr/>
          </p:nvSpPr>
          <p:spPr>
            <a:xfrm>
              <a:off x="479425" y="2429215"/>
              <a:ext cx="325090" cy="325090"/>
            </a:xfrm>
            <a:prstGeom prst="roundRect">
              <a:avLst/>
            </a:prstGeom>
            <a:noFill/>
            <a:ln w="12700">
              <a:solidFill>
                <a:srgbClr val="540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исунок 12" descr="Флажок со сплошной заливкой">
              <a:extLst>
                <a:ext uri="{FF2B5EF4-FFF2-40B4-BE49-F238E27FC236}">
                  <a16:creationId xmlns="" xmlns:a16="http://schemas.microsoft.com/office/drawing/2014/main" id="{534D0440-28A1-7AB7-F9FF-D04D6F893A4E}"/>
                </a:ext>
              </a:extLst>
            </p:cNvPr>
            <p:cNvSpPr/>
            <p:nvPr/>
          </p:nvSpPr>
          <p:spPr>
            <a:xfrm>
              <a:off x="568653" y="2434305"/>
              <a:ext cx="360047" cy="252890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5405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A0D9D744-A5FB-1896-7627-E819F4595572}"/>
              </a:ext>
            </a:extLst>
          </p:cNvPr>
          <p:cNvGrpSpPr/>
          <p:nvPr/>
        </p:nvGrpSpPr>
        <p:grpSpPr>
          <a:xfrm>
            <a:off x="479425" y="4695560"/>
            <a:ext cx="449275" cy="325090"/>
            <a:chOff x="479425" y="2429215"/>
            <a:chExt cx="449275" cy="325090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FE2326A9-A46D-06CF-ED56-063B037ED459}"/>
                </a:ext>
              </a:extLst>
            </p:cNvPr>
            <p:cNvSpPr/>
            <p:nvPr/>
          </p:nvSpPr>
          <p:spPr>
            <a:xfrm>
              <a:off x="479425" y="2429215"/>
              <a:ext cx="325090" cy="325090"/>
            </a:xfrm>
            <a:prstGeom prst="roundRect">
              <a:avLst/>
            </a:prstGeom>
            <a:noFill/>
            <a:ln w="12700">
              <a:solidFill>
                <a:srgbClr val="540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Рисунок 12" descr="Флажок со сплошной заливкой">
              <a:extLst>
                <a:ext uri="{FF2B5EF4-FFF2-40B4-BE49-F238E27FC236}">
                  <a16:creationId xmlns="" xmlns:a16="http://schemas.microsoft.com/office/drawing/2014/main" id="{F138CCD9-F3F0-306C-EADE-EACD05ABD229}"/>
                </a:ext>
              </a:extLst>
            </p:cNvPr>
            <p:cNvSpPr/>
            <p:nvPr/>
          </p:nvSpPr>
          <p:spPr>
            <a:xfrm>
              <a:off x="568653" y="2434305"/>
              <a:ext cx="360047" cy="252890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5405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6204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2337611F-13D5-4251-8375-5BD65FB572AF}"/>
              </a:ext>
            </a:extLst>
          </p:cNvPr>
          <p:cNvSpPr/>
          <p:nvPr/>
        </p:nvSpPr>
        <p:spPr>
          <a:xfrm>
            <a:off x="5240214" y="1612735"/>
            <a:ext cx="6454467" cy="3123388"/>
          </a:xfrm>
          <a:prstGeom prst="rect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="" xmlns:a16="http://schemas.microsoft.com/office/drawing/2014/main" id="{362AD38E-EE06-4E7D-905A-52D2C410122A}"/>
              </a:ext>
            </a:extLst>
          </p:cNvPr>
          <p:cNvSpPr/>
          <p:nvPr/>
        </p:nvSpPr>
        <p:spPr>
          <a:xfrm>
            <a:off x="497319" y="1612735"/>
            <a:ext cx="11215256" cy="4874600"/>
          </a:xfrm>
          <a:custGeom>
            <a:avLst/>
            <a:gdLst>
              <a:gd name="connsiteX0" fmla="*/ 0 w 10939363"/>
              <a:gd name="connsiteY0" fmla="*/ 0 h 4736267"/>
              <a:gd name="connsiteX1" fmla="*/ 4507376 w 10939363"/>
              <a:gd name="connsiteY1" fmla="*/ 0 h 4736267"/>
              <a:gd name="connsiteX2" fmla="*/ 4520109 w 10939363"/>
              <a:gd name="connsiteY2" fmla="*/ 0 h 4736267"/>
              <a:gd name="connsiteX3" fmla="*/ 4540031 w 10939363"/>
              <a:gd name="connsiteY3" fmla="*/ 0 h 4736267"/>
              <a:gd name="connsiteX4" fmla="*/ 5327642 w 10939363"/>
              <a:gd name="connsiteY4" fmla="*/ 787619 h 4736267"/>
              <a:gd name="connsiteX5" fmla="*/ 5327642 w 10939363"/>
              <a:gd name="connsiteY5" fmla="*/ 807541 h 4736267"/>
              <a:gd name="connsiteX6" fmla="*/ 5327642 w 10939363"/>
              <a:gd name="connsiteY6" fmla="*/ 841018 h 4736267"/>
              <a:gd name="connsiteX7" fmla="*/ 5327642 w 10939363"/>
              <a:gd name="connsiteY7" fmla="*/ 2155579 h 4736267"/>
              <a:gd name="connsiteX8" fmla="*/ 10939364 w 10939363"/>
              <a:gd name="connsiteY8" fmla="*/ 2155579 h 4736267"/>
              <a:gd name="connsiteX9" fmla="*/ 10939364 w 10939363"/>
              <a:gd name="connsiteY9" fmla="*/ 4736268 h 4736267"/>
              <a:gd name="connsiteX10" fmla="*/ 5386109 w 10939363"/>
              <a:gd name="connsiteY10" fmla="*/ 4736268 h 4736267"/>
              <a:gd name="connsiteX11" fmla="*/ 5235760 w 10939363"/>
              <a:gd name="connsiteY11" fmla="*/ 4712209 h 4736267"/>
              <a:gd name="connsiteX12" fmla="*/ 4507376 w 10939363"/>
              <a:gd name="connsiteY12" fmla="*/ 3897148 h 4736267"/>
              <a:gd name="connsiteX13" fmla="*/ 4507376 w 10939363"/>
              <a:gd name="connsiteY13" fmla="*/ 841018 h 4736267"/>
              <a:gd name="connsiteX14" fmla="*/ 0 w 10939363"/>
              <a:gd name="connsiteY14" fmla="*/ 841018 h 4736267"/>
              <a:gd name="connsiteX15" fmla="*/ 0 w 10939363"/>
              <a:gd name="connsiteY15" fmla="*/ 0 h 473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39363" h="4736267">
                <a:moveTo>
                  <a:pt x="0" y="0"/>
                </a:moveTo>
                <a:lnTo>
                  <a:pt x="4507376" y="0"/>
                </a:lnTo>
                <a:lnTo>
                  <a:pt x="4520109" y="0"/>
                </a:lnTo>
                <a:lnTo>
                  <a:pt x="4540031" y="0"/>
                </a:lnTo>
                <a:cubicBezTo>
                  <a:pt x="4973218" y="0"/>
                  <a:pt x="5327642" y="354427"/>
                  <a:pt x="5327642" y="787619"/>
                </a:cubicBezTo>
                <a:lnTo>
                  <a:pt x="5327642" y="807541"/>
                </a:lnTo>
                <a:lnTo>
                  <a:pt x="5327642" y="841018"/>
                </a:lnTo>
                <a:lnTo>
                  <a:pt x="5327642" y="2155579"/>
                </a:lnTo>
                <a:lnTo>
                  <a:pt x="10939364" y="2155579"/>
                </a:lnTo>
                <a:lnTo>
                  <a:pt x="10939364" y="4736268"/>
                </a:lnTo>
                <a:lnTo>
                  <a:pt x="5386109" y="4736268"/>
                </a:lnTo>
                <a:cubicBezTo>
                  <a:pt x="5333679" y="4736268"/>
                  <a:pt x="5283146" y="4727794"/>
                  <a:pt x="5235760" y="4712209"/>
                </a:cubicBezTo>
                <a:cubicBezTo>
                  <a:pt x="4827448" y="4666158"/>
                  <a:pt x="4507376" y="4317246"/>
                  <a:pt x="4507376" y="3897148"/>
                </a:cubicBezTo>
                <a:lnTo>
                  <a:pt x="4507376" y="841018"/>
                </a:lnTo>
                <a:lnTo>
                  <a:pt x="0" y="841018"/>
                </a:lnTo>
                <a:lnTo>
                  <a:pt x="0" y="0"/>
                </a:lnTo>
                <a:close/>
              </a:path>
            </a:pathLst>
          </a:custGeom>
          <a:solidFill>
            <a:srgbClr val="EFDBB2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E4A747-3912-433D-BEB1-8C1DB12F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0874375" cy="1325563"/>
          </a:xfrm>
        </p:spPr>
        <p:txBody>
          <a:bodyPr anchor="t">
            <a:normAutofit/>
          </a:bodyPr>
          <a:lstStyle/>
          <a:p>
            <a:r>
              <a:rPr lang="ru-RU" sz="3600" b="1" dirty="0" smtClean="0">
                <a:solidFill>
                  <a:srgbClr val="540575"/>
                </a:solidFill>
                <a:latin typeface="Gogh" pitchFamily="2" charset="-52"/>
              </a:rPr>
              <a:t>ФОРМАТЫ ВЗАИМОДЕЙСТВИЯ</a:t>
            </a:r>
            <a:endParaRPr lang="ru-RU" sz="3600" b="1" dirty="0">
              <a:solidFill>
                <a:srgbClr val="540575"/>
              </a:solidFill>
              <a:latin typeface="Gogh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DF85B5-EFF8-4F59-BFE0-95AD333EFCA4}"/>
              </a:ext>
            </a:extLst>
          </p:cNvPr>
          <p:cNvSpPr txBox="1"/>
          <p:nvPr/>
        </p:nvSpPr>
        <p:spPr>
          <a:xfrm>
            <a:off x="479424" y="1512313"/>
            <a:ext cx="42801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kern="100" dirty="0" smtClean="0">
                <a:latin typeface="Gogh" pitchFamily="2" charset="-52"/>
              </a:rPr>
              <a:t>Организация тематических мероприятий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kern="100" dirty="0" smtClean="0">
                <a:latin typeface="Gogh" pitchFamily="2" charset="-52"/>
              </a:rPr>
              <a:t>Организация развлекательных мероприятий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b="1" dirty="0"/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EFE7B396-F791-4D83-B358-84DD77B80E2C}"/>
              </a:ext>
            </a:extLst>
          </p:cNvPr>
          <p:cNvSpPr txBox="1">
            <a:spLocks/>
          </p:cNvSpPr>
          <p:nvPr/>
        </p:nvSpPr>
        <p:spPr>
          <a:xfrm>
            <a:off x="479425" y="2592120"/>
            <a:ext cx="4631837" cy="1085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400" b="1" kern="100" dirty="0">
              <a:latin typeface="Gogh" pitchFamily="2" charset="-52"/>
              <a:ea typeface="Calibri" panose="020F0502020204030204" pitchFamily="34" charset="0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="" xmlns:a16="http://schemas.microsoft.com/office/drawing/2014/main" id="{D2B04C0A-1CD6-4542-9E34-BBFBD71270A9}"/>
              </a:ext>
            </a:extLst>
          </p:cNvPr>
          <p:cNvSpPr txBox="1">
            <a:spLocks/>
          </p:cNvSpPr>
          <p:nvPr/>
        </p:nvSpPr>
        <p:spPr>
          <a:xfrm>
            <a:off x="6268065" y="2164662"/>
            <a:ext cx="5740148" cy="1569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kern="0" dirty="0">
              <a:solidFill>
                <a:schemeClr val="bg1"/>
              </a:solidFill>
              <a:latin typeface="Gogh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kern="0" dirty="0" smtClean="0">
                <a:solidFill>
                  <a:schemeClr val="bg1"/>
                </a:solidFill>
                <a:latin typeface="Gogh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Координация волонтерского корпуса</a:t>
            </a:r>
            <a:endParaRPr lang="ru-RU" sz="1600" b="1" kern="0" dirty="0">
              <a:solidFill>
                <a:schemeClr val="bg1"/>
              </a:solidFill>
              <a:effectLst/>
              <a:latin typeface="Gogh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kern="0" dirty="0" smtClean="0">
                <a:solidFill>
                  <a:schemeClr val="bg1"/>
                </a:solidFill>
                <a:latin typeface="Gogh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Программы корпоративного волонтерства</a:t>
            </a:r>
            <a:endParaRPr lang="ru-RU" sz="1600" b="1" kern="100" dirty="0">
              <a:solidFill>
                <a:schemeClr val="bg1"/>
              </a:solidFill>
              <a:effectLst/>
              <a:latin typeface="Gogh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B748A5AF-4B0B-455B-B2A5-8AC883D0D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117" b="399"/>
          <a:stretch>
            <a:fillRect/>
          </a:stretch>
        </p:blipFill>
        <p:spPr>
          <a:xfrm>
            <a:off x="485085" y="5031213"/>
            <a:ext cx="2180982" cy="1450244"/>
          </a:xfrm>
          <a:custGeom>
            <a:avLst/>
            <a:gdLst>
              <a:gd name="connsiteX0" fmla="*/ 138861 w 2180982"/>
              <a:gd name="connsiteY0" fmla="*/ 0 h 1450244"/>
              <a:gd name="connsiteX1" fmla="*/ 2047782 w 2180982"/>
              <a:gd name="connsiteY1" fmla="*/ 0 h 1450244"/>
              <a:gd name="connsiteX2" fmla="*/ 2175731 w 2180982"/>
              <a:gd name="connsiteY2" fmla="*/ 84810 h 1450244"/>
              <a:gd name="connsiteX3" fmla="*/ 2180982 w 2180982"/>
              <a:gd name="connsiteY3" fmla="*/ 110821 h 1450244"/>
              <a:gd name="connsiteX4" fmla="*/ 2180982 w 2180982"/>
              <a:gd name="connsiteY4" fmla="*/ 1339423 h 1450244"/>
              <a:gd name="connsiteX5" fmla="*/ 2175731 w 2180982"/>
              <a:gd name="connsiteY5" fmla="*/ 1365434 h 1450244"/>
              <a:gd name="connsiteX6" fmla="*/ 2047782 w 2180982"/>
              <a:gd name="connsiteY6" fmla="*/ 1450244 h 1450244"/>
              <a:gd name="connsiteX7" fmla="*/ 138861 w 2180982"/>
              <a:gd name="connsiteY7" fmla="*/ 1450244 h 1450244"/>
              <a:gd name="connsiteX8" fmla="*/ 0 w 2180982"/>
              <a:gd name="connsiteY8" fmla="*/ 1311383 h 1450244"/>
              <a:gd name="connsiteX9" fmla="*/ 0 w 2180982"/>
              <a:gd name="connsiteY9" fmla="*/ 138861 h 1450244"/>
              <a:gd name="connsiteX10" fmla="*/ 138861 w 2180982"/>
              <a:gd name="connsiteY10" fmla="*/ 0 h 145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0982" h="1450244">
                <a:moveTo>
                  <a:pt x="138861" y="0"/>
                </a:moveTo>
                <a:lnTo>
                  <a:pt x="2047782" y="0"/>
                </a:lnTo>
                <a:cubicBezTo>
                  <a:pt x="2105300" y="0"/>
                  <a:pt x="2154651" y="34971"/>
                  <a:pt x="2175731" y="84810"/>
                </a:cubicBezTo>
                <a:lnTo>
                  <a:pt x="2180982" y="110821"/>
                </a:lnTo>
                <a:lnTo>
                  <a:pt x="2180982" y="1339423"/>
                </a:lnTo>
                <a:lnTo>
                  <a:pt x="2175731" y="1365434"/>
                </a:lnTo>
                <a:cubicBezTo>
                  <a:pt x="2154651" y="1415274"/>
                  <a:pt x="2105300" y="1450244"/>
                  <a:pt x="2047782" y="1450244"/>
                </a:cubicBezTo>
                <a:lnTo>
                  <a:pt x="138861" y="1450244"/>
                </a:lnTo>
                <a:cubicBezTo>
                  <a:pt x="62170" y="1450244"/>
                  <a:pt x="0" y="1388074"/>
                  <a:pt x="0" y="1311383"/>
                </a:cubicBezTo>
                <a:lnTo>
                  <a:pt x="0" y="138861"/>
                </a:lnTo>
                <a:cubicBezTo>
                  <a:pt x="0" y="62170"/>
                  <a:pt x="62170" y="0"/>
                  <a:pt x="138861" y="0"/>
                </a:cubicBezTo>
                <a:close/>
              </a:path>
            </a:pathLst>
          </a:cu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D94E30F9-CFC6-4613-B3E6-3C1A7EEB7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t="238" b="238"/>
          <a:stretch>
            <a:fillRect/>
          </a:stretch>
        </p:blipFill>
        <p:spPr>
          <a:xfrm>
            <a:off x="2766879" y="3494422"/>
            <a:ext cx="2177696" cy="1450244"/>
          </a:xfrm>
          <a:custGeom>
            <a:avLst/>
            <a:gdLst>
              <a:gd name="connsiteX0" fmla="*/ 138861 w 2177696"/>
              <a:gd name="connsiteY0" fmla="*/ 0 h 1450244"/>
              <a:gd name="connsiteX1" fmla="*/ 2047782 w 2177696"/>
              <a:gd name="connsiteY1" fmla="*/ 0 h 1450244"/>
              <a:gd name="connsiteX2" fmla="*/ 2175731 w 2177696"/>
              <a:gd name="connsiteY2" fmla="*/ 84810 h 1450244"/>
              <a:gd name="connsiteX3" fmla="*/ 2177696 w 2177696"/>
              <a:gd name="connsiteY3" fmla="*/ 94545 h 1450244"/>
              <a:gd name="connsiteX4" fmla="*/ 2177696 w 2177696"/>
              <a:gd name="connsiteY4" fmla="*/ 1355699 h 1450244"/>
              <a:gd name="connsiteX5" fmla="*/ 2175731 w 2177696"/>
              <a:gd name="connsiteY5" fmla="*/ 1365434 h 1450244"/>
              <a:gd name="connsiteX6" fmla="*/ 2047782 w 2177696"/>
              <a:gd name="connsiteY6" fmla="*/ 1450244 h 1450244"/>
              <a:gd name="connsiteX7" fmla="*/ 138861 w 2177696"/>
              <a:gd name="connsiteY7" fmla="*/ 1450244 h 1450244"/>
              <a:gd name="connsiteX8" fmla="*/ 0 w 2177696"/>
              <a:gd name="connsiteY8" fmla="*/ 1311383 h 1450244"/>
              <a:gd name="connsiteX9" fmla="*/ 0 w 2177696"/>
              <a:gd name="connsiteY9" fmla="*/ 138861 h 1450244"/>
              <a:gd name="connsiteX10" fmla="*/ 138861 w 2177696"/>
              <a:gd name="connsiteY10" fmla="*/ 0 h 145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7696" h="1450244">
                <a:moveTo>
                  <a:pt x="138861" y="0"/>
                </a:moveTo>
                <a:lnTo>
                  <a:pt x="2047782" y="0"/>
                </a:lnTo>
                <a:cubicBezTo>
                  <a:pt x="2105300" y="0"/>
                  <a:pt x="2154651" y="34971"/>
                  <a:pt x="2175731" y="84810"/>
                </a:cubicBezTo>
                <a:lnTo>
                  <a:pt x="2177696" y="94545"/>
                </a:lnTo>
                <a:lnTo>
                  <a:pt x="2177696" y="1355699"/>
                </a:lnTo>
                <a:lnTo>
                  <a:pt x="2175731" y="1365434"/>
                </a:lnTo>
                <a:cubicBezTo>
                  <a:pt x="2154651" y="1415274"/>
                  <a:pt x="2105300" y="1450244"/>
                  <a:pt x="2047782" y="1450244"/>
                </a:cubicBezTo>
                <a:lnTo>
                  <a:pt x="138861" y="1450244"/>
                </a:lnTo>
                <a:cubicBezTo>
                  <a:pt x="62170" y="1450244"/>
                  <a:pt x="0" y="1388074"/>
                  <a:pt x="0" y="1311383"/>
                </a:cubicBezTo>
                <a:lnTo>
                  <a:pt x="0" y="138861"/>
                </a:lnTo>
                <a:cubicBezTo>
                  <a:pt x="0" y="62170"/>
                  <a:pt x="62170" y="0"/>
                  <a:pt x="138861" y="0"/>
                </a:cubicBezTo>
                <a:close/>
              </a:path>
            </a:pathLst>
          </a:cu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CEF0C581-E2AC-4122-A6FE-576B7CB86C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"/>
          <a:stretch>
            <a:fillRect/>
          </a:stretch>
        </p:blipFill>
        <p:spPr>
          <a:xfrm>
            <a:off x="479424" y="3497897"/>
            <a:ext cx="2186642" cy="1450244"/>
          </a:xfrm>
          <a:custGeom>
            <a:avLst/>
            <a:gdLst>
              <a:gd name="connsiteX0" fmla="*/ 138860 w 2186642"/>
              <a:gd name="connsiteY0" fmla="*/ 0 h 1450244"/>
              <a:gd name="connsiteX1" fmla="*/ 2047781 w 2186642"/>
              <a:gd name="connsiteY1" fmla="*/ 0 h 1450244"/>
              <a:gd name="connsiteX2" fmla="*/ 2186642 w 2186642"/>
              <a:gd name="connsiteY2" fmla="*/ 138861 h 1450244"/>
              <a:gd name="connsiteX3" fmla="*/ 2186642 w 2186642"/>
              <a:gd name="connsiteY3" fmla="*/ 1311383 h 1450244"/>
              <a:gd name="connsiteX4" fmla="*/ 2047781 w 2186642"/>
              <a:gd name="connsiteY4" fmla="*/ 1450244 h 1450244"/>
              <a:gd name="connsiteX5" fmla="*/ 138860 w 2186642"/>
              <a:gd name="connsiteY5" fmla="*/ 1450244 h 1450244"/>
              <a:gd name="connsiteX6" fmla="*/ 10911 w 2186642"/>
              <a:gd name="connsiteY6" fmla="*/ 1365434 h 1450244"/>
              <a:gd name="connsiteX7" fmla="*/ 0 w 2186642"/>
              <a:gd name="connsiteY7" fmla="*/ 1311388 h 1450244"/>
              <a:gd name="connsiteX8" fmla="*/ 0 w 2186642"/>
              <a:gd name="connsiteY8" fmla="*/ 138856 h 1450244"/>
              <a:gd name="connsiteX9" fmla="*/ 10911 w 2186642"/>
              <a:gd name="connsiteY9" fmla="*/ 84810 h 1450244"/>
              <a:gd name="connsiteX10" fmla="*/ 138860 w 2186642"/>
              <a:gd name="connsiteY10" fmla="*/ 0 h 145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6642" h="1450244">
                <a:moveTo>
                  <a:pt x="138860" y="0"/>
                </a:moveTo>
                <a:lnTo>
                  <a:pt x="2047781" y="0"/>
                </a:lnTo>
                <a:cubicBezTo>
                  <a:pt x="2124472" y="0"/>
                  <a:pt x="2186642" y="62170"/>
                  <a:pt x="2186642" y="138861"/>
                </a:cubicBezTo>
                <a:lnTo>
                  <a:pt x="2186642" y="1311383"/>
                </a:lnTo>
                <a:cubicBezTo>
                  <a:pt x="2186642" y="1388074"/>
                  <a:pt x="2124472" y="1450244"/>
                  <a:pt x="2047781" y="1450244"/>
                </a:cubicBezTo>
                <a:lnTo>
                  <a:pt x="138860" y="1450244"/>
                </a:lnTo>
                <a:cubicBezTo>
                  <a:pt x="81342" y="1450244"/>
                  <a:pt x="31992" y="1415274"/>
                  <a:pt x="10911" y="1365434"/>
                </a:cubicBezTo>
                <a:lnTo>
                  <a:pt x="0" y="1311388"/>
                </a:lnTo>
                <a:lnTo>
                  <a:pt x="0" y="138856"/>
                </a:lnTo>
                <a:lnTo>
                  <a:pt x="10911" y="84810"/>
                </a:lnTo>
                <a:cubicBezTo>
                  <a:pt x="31992" y="34971"/>
                  <a:pt x="81342" y="0"/>
                  <a:pt x="138860" y="0"/>
                </a:cubicBezTo>
                <a:close/>
              </a:path>
            </a:pathLst>
          </a:cu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5E25F0FA-3421-439E-A361-DD9EA2B824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354" b="587"/>
          <a:stretch>
            <a:fillRect/>
          </a:stretch>
        </p:blipFill>
        <p:spPr>
          <a:xfrm>
            <a:off x="2763593" y="5029505"/>
            <a:ext cx="2180982" cy="1450244"/>
          </a:xfrm>
          <a:custGeom>
            <a:avLst/>
            <a:gdLst>
              <a:gd name="connsiteX0" fmla="*/ 138861 w 2180982"/>
              <a:gd name="connsiteY0" fmla="*/ 0 h 1450244"/>
              <a:gd name="connsiteX1" fmla="*/ 2047782 w 2180982"/>
              <a:gd name="connsiteY1" fmla="*/ 0 h 1450244"/>
              <a:gd name="connsiteX2" fmla="*/ 2175731 w 2180982"/>
              <a:gd name="connsiteY2" fmla="*/ 84810 h 1450244"/>
              <a:gd name="connsiteX3" fmla="*/ 2180982 w 2180982"/>
              <a:gd name="connsiteY3" fmla="*/ 110821 h 1450244"/>
              <a:gd name="connsiteX4" fmla="*/ 2180982 w 2180982"/>
              <a:gd name="connsiteY4" fmla="*/ 1339423 h 1450244"/>
              <a:gd name="connsiteX5" fmla="*/ 2175731 w 2180982"/>
              <a:gd name="connsiteY5" fmla="*/ 1365434 h 1450244"/>
              <a:gd name="connsiteX6" fmla="*/ 2047782 w 2180982"/>
              <a:gd name="connsiteY6" fmla="*/ 1450244 h 1450244"/>
              <a:gd name="connsiteX7" fmla="*/ 138861 w 2180982"/>
              <a:gd name="connsiteY7" fmla="*/ 1450244 h 1450244"/>
              <a:gd name="connsiteX8" fmla="*/ 0 w 2180982"/>
              <a:gd name="connsiteY8" fmla="*/ 1311383 h 1450244"/>
              <a:gd name="connsiteX9" fmla="*/ 0 w 2180982"/>
              <a:gd name="connsiteY9" fmla="*/ 138861 h 1450244"/>
              <a:gd name="connsiteX10" fmla="*/ 138861 w 2180982"/>
              <a:gd name="connsiteY10" fmla="*/ 0 h 145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0982" h="1450244">
                <a:moveTo>
                  <a:pt x="138861" y="0"/>
                </a:moveTo>
                <a:lnTo>
                  <a:pt x="2047782" y="0"/>
                </a:lnTo>
                <a:cubicBezTo>
                  <a:pt x="2105300" y="0"/>
                  <a:pt x="2154651" y="34971"/>
                  <a:pt x="2175731" y="84810"/>
                </a:cubicBezTo>
                <a:lnTo>
                  <a:pt x="2180982" y="110821"/>
                </a:lnTo>
                <a:lnTo>
                  <a:pt x="2180982" y="1339423"/>
                </a:lnTo>
                <a:lnTo>
                  <a:pt x="2175731" y="1365434"/>
                </a:lnTo>
                <a:cubicBezTo>
                  <a:pt x="2154651" y="1415274"/>
                  <a:pt x="2105300" y="1450244"/>
                  <a:pt x="2047782" y="1450244"/>
                </a:cubicBezTo>
                <a:lnTo>
                  <a:pt x="138861" y="1450244"/>
                </a:lnTo>
                <a:cubicBezTo>
                  <a:pt x="62170" y="1450244"/>
                  <a:pt x="0" y="1388074"/>
                  <a:pt x="0" y="1311383"/>
                </a:cubicBezTo>
                <a:lnTo>
                  <a:pt x="0" y="138861"/>
                </a:lnTo>
                <a:cubicBezTo>
                  <a:pt x="0" y="62170"/>
                  <a:pt x="62170" y="0"/>
                  <a:pt x="1388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07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E4A747-3912-433D-BEB1-8C1DB12F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0874375" cy="1325563"/>
          </a:xfrm>
        </p:spPr>
        <p:txBody>
          <a:bodyPr anchor="t">
            <a:normAutofit/>
          </a:bodyPr>
          <a:lstStyle/>
          <a:p>
            <a:r>
              <a:rPr lang="ru-RU" sz="3600" b="1" dirty="0" smtClean="0">
                <a:solidFill>
                  <a:srgbClr val="540575"/>
                </a:solidFill>
                <a:latin typeface="Gogh" pitchFamily="2" charset="-52"/>
              </a:rPr>
              <a:t>Возможности для волонтеров</a:t>
            </a:r>
            <a:endParaRPr lang="ru-RU" sz="3600" b="1" dirty="0">
              <a:solidFill>
                <a:srgbClr val="540575"/>
              </a:solidFill>
              <a:latin typeface="Gogh" pitchFamily="2" charset="-52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9ADED2E-4921-4BA1-96C7-20B190584016}"/>
              </a:ext>
            </a:extLst>
          </p:cNvPr>
          <p:cNvGrpSpPr/>
          <p:nvPr/>
        </p:nvGrpSpPr>
        <p:grpSpPr>
          <a:xfrm>
            <a:off x="107950" y="971551"/>
            <a:ext cx="11617325" cy="5707882"/>
            <a:chOff x="382298" y="1427870"/>
            <a:chExt cx="7897544" cy="431141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754122EE-FB2D-4766-A89C-08EEE77CBA2D}"/>
                </a:ext>
              </a:extLst>
            </p:cNvPr>
            <p:cNvSpPr/>
            <p:nvPr/>
          </p:nvSpPr>
          <p:spPr>
            <a:xfrm>
              <a:off x="382298" y="1427870"/>
              <a:ext cx="3938308" cy="2169440"/>
            </a:xfrm>
            <a:prstGeom prst="roundRect">
              <a:avLst>
                <a:gd name="adj" fmla="val 8081"/>
              </a:avLst>
            </a:prstGeom>
            <a:solidFill>
              <a:srgbClr val="540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 smtClean="0">
                  <a:latin typeface="Gogh" pitchFamily="2" charset="-52"/>
                </a:rPr>
                <a:t>БИЗНЕС – ПАРТНЕРЫ:</a:t>
              </a:r>
            </a:p>
            <a:p>
              <a:r>
                <a:rPr lang="ru-RU" sz="1600" dirty="0" smtClean="0">
                  <a:latin typeface="Gogh" pitchFamily="2" charset="-52"/>
                </a:rPr>
                <a:t>Агрокомплекс</a:t>
              </a:r>
            </a:p>
            <a:p>
              <a:r>
                <a:rPr lang="ru-RU" sz="1600" dirty="0" err="1" smtClean="0">
                  <a:latin typeface="Gogh" pitchFamily="2" charset="-52"/>
                </a:rPr>
                <a:t>Каргилл</a:t>
              </a:r>
              <a:endParaRPr lang="en-US" sz="1600" dirty="0" smtClean="0">
                <a:latin typeface="Gogh" pitchFamily="2" charset="-52"/>
              </a:endParaRPr>
            </a:p>
            <a:p>
              <a:r>
                <a:rPr lang="en-US" sz="1600" dirty="0" smtClean="0">
                  <a:latin typeface="Gogh" pitchFamily="2" charset="-52"/>
                </a:rPr>
                <a:t>N&amp;H</a:t>
              </a:r>
            </a:p>
            <a:p>
              <a:r>
                <a:rPr lang="ru-RU" sz="1600" dirty="0" err="1" smtClean="0">
                  <a:latin typeface="Gogh" pitchFamily="2" charset="-52"/>
                </a:rPr>
                <a:t>Сингента</a:t>
              </a:r>
              <a:endParaRPr lang="ru-RU" sz="1600" dirty="0" smtClean="0">
                <a:latin typeface="Gogh" pitchFamily="2" charset="-52"/>
              </a:endParaRPr>
            </a:p>
            <a:p>
              <a:r>
                <a:rPr lang="ru-RU" sz="1600" dirty="0" smtClean="0">
                  <a:latin typeface="Gogh" pitchFamily="2" charset="-52"/>
                </a:rPr>
                <a:t>АНКОР</a:t>
              </a:r>
            </a:p>
            <a:p>
              <a:r>
                <a:rPr lang="ru-RU" sz="1600" dirty="0" smtClean="0">
                  <a:latin typeface="Gogh" pitchFamily="2" charset="-52"/>
                </a:rPr>
                <a:t>КНАУФ ГИПС</a:t>
              </a:r>
            </a:p>
            <a:p>
              <a:r>
                <a:rPr lang="ru-RU" sz="1600" dirty="0" smtClean="0">
                  <a:latin typeface="Gogh" pitchFamily="2" charset="-52"/>
                </a:rPr>
                <a:t>МАГНИТ</a:t>
              </a:r>
            </a:p>
            <a:p>
              <a:r>
                <a:rPr lang="ru-RU" sz="1600" dirty="0" smtClean="0">
                  <a:latin typeface="Gogh" pitchFamily="2" charset="-52"/>
                </a:rPr>
                <a:t>Банк «Центр Инвест»</a:t>
              </a:r>
            </a:p>
            <a:p>
              <a:r>
                <a:rPr lang="ru-RU" sz="1600" dirty="0" smtClean="0">
                  <a:latin typeface="Gogh" pitchFamily="2" charset="-52"/>
                </a:rPr>
                <a:t>Группа компаний Б1 и т.п.</a:t>
              </a:r>
            </a:p>
            <a:p>
              <a:endParaRPr lang="ru-RU" sz="1600" dirty="0">
                <a:latin typeface="Gogh" pitchFamily="2" charset="-52"/>
              </a:endParaRPr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="" xmlns:a16="http://schemas.microsoft.com/office/drawing/2014/main" id="{A115414E-4C15-4E51-8AC9-15EC76F89D88}"/>
                </a:ext>
              </a:extLst>
            </p:cNvPr>
            <p:cNvSpPr/>
            <p:nvPr/>
          </p:nvSpPr>
          <p:spPr>
            <a:xfrm>
              <a:off x="4438661" y="1427871"/>
              <a:ext cx="3841181" cy="2169440"/>
            </a:xfrm>
            <a:prstGeom prst="roundRect">
              <a:avLst>
                <a:gd name="adj" fmla="val 8081"/>
              </a:avLst>
            </a:prstGeom>
            <a:solidFill>
              <a:srgbClr val="540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Calibri" panose="020F0502020204030204" pitchFamily="34" charset="0"/>
                </a:rPr>
                <a:t>ГОС СТРУКТУРЫ: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Calibri" panose="020F0502020204030204" pitchFamily="34" charset="0"/>
                </a:rPr>
                <a:t>Дом Молодежи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Calibri" panose="020F0502020204030204" pitchFamily="34" charset="0"/>
                </a:rPr>
                <a:t>Ресурсный центр</a:t>
              </a:r>
            </a:p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Calibri" panose="020F0502020204030204" pitchFamily="34" charset="0"/>
                </a:rPr>
                <a:t>Управление по делам молодежи города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Calibri" panose="020F0502020204030204" pitchFamily="34" charset="0"/>
                </a:rPr>
                <a:t>Министерство Образования</a:t>
              </a:r>
            </a:p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Calibri" panose="020F0502020204030204" pitchFamily="34" charset="0"/>
                </a:rPr>
                <a:t>Министерство Природных ресурсов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Calibri" panose="020F0502020204030204" pitchFamily="34" charset="0"/>
                </a:rPr>
                <a:t>Департамент кадровой политики КК</a:t>
              </a:r>
            </a:p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Calibri" panose="020F0502020204030204" pitchFamily="34" charset="0"/>
                </a:rPr>
                <a:t>Департамент внутренней </a:t>
              </a:r>
              <a:r>
                <a:rPr lang="ru-RU" sz="1600" dirty="0" err="1" smtClean="0">
                  <a:effectLst/>
                  <a:latin typeface="Gogh" pitchFamily="2" charset="-52"/>
                  <a:ea typeface="Calibri" panose="020F0502020204030204" pitchFamily="34" charset="0"/>
                </a:rPr>
                <a:t>политки</a:t>
              </a:r>
              <a:endParaRPr lang="ru-RU" sz="1600" dirty="0" smtClean="0">
                <a:effectLst/>
                <a:latin typeface="Gogh" pitchFamily="2" charset="-52"/>
                <a:ea typeface="Calibri" panose="020F0502020204030204" pitchFamily="34" charset="0"/>
              </a:endParaRPr>
            </a:p>
            <a:p>
              <a:pPr lvl="0"/>
              <a:r>
                <a:rPr lang="ru-RU" sz="1600" dirty="0" smtClean="0">
                  <a:latin typeface="Gogh" pitchFamily="2" charset="-52"/>
                  <a:ea typeface="Calibri" panose="020F0502020204030204" pitchFamily="34" charset="0"/>
                </a:rPr>
                <a:t>Министерство спорта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Calibri" panose="020F0502020204030204" pitchFamily="34" charset="0"/>
                </a:rPr>
                <a:t>ДЦ Орленок</a:t>
              </a:r>
              <a:endParaRPr lang="ru-RU" sz="1600" dirty="0" smtClean="0">
                <a:effectLst/>
                <a:latin typeface="Gogh" pitchFamily="2" charset="-52"/>
                <a:ea typeface="Calibri" panose="020F0502020204030204" pitchFamily="34" charset="0"/>
              </a:endParaRPr>
            </a:p>
            <a:p>
              <a:pPr lvl="0"/>
              <a:endParaRPr lang="ru-RU" sz="1600" dirty="0">
                <a:effectLst/>
                <a:latin typeface="Gogh" pitchFamily="2" charset="-52"/>
                <a:ea typeface="Times New Roman" panose="02020603050405020304" pitchFamily="18" charset="0"/>
              </a:endParaRPr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="" xmlns:a16="http://schemas.microsoft.com/office/drawing/2014/main" id="{6EEC5738-B1C3-48B2-A348-52F015EBDC45}"/>
                </a:ext>
              </a:extLst>
            </p:cNvPr>
            <p:cNvSpPr/>
            <p:nvPr/>
          </p:nvSpPr>
          <p:spPr>
            <a:xfrm>
              <a:off x="382298" y="3749710"/>
              <a:ext cx="3938308" cy="1989574"/>
            </a:xfrm>
            <a:prstGeom prst="roundRect">
              <a:avLst>
                <a:gd name="adj" fmla="val 8081"/>
              </a:avLst>
            </a:prstGeom>
            <a:solidFill>
              <a:srgbClr val="540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600" dirty="0" smtClean="0">
                  <a:latin typeface="Gogh" pitchFamily="2" charset="-52"/>
                  <a:ea typeface="Times New Roman" panose="02020603050405020304" pitchFamily="18" charset="0"/>
                </a:rPr>
                <a:t>НКО:</a:t>
              </a:r>
            </a:p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Times New Roman" panose="02020603050405020304" pitchFamily="18" charset="0"/>
                </a:rPr>
                <a:t>Фонд «Поколение»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Times New Roman" panose="02020603050405020304" pitchFamily="18" charset="0"/>
                </a:rPr>
                <a:t>Фонд «Дети лучики»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Times New Roman" panose="02020603050405020304" pitchFamily="18" charset="0"/>
                </a:rPr>
                <a:t>«Мама работает»</a:t>
              </a:r>
            </a:p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Times New Roman" panose="02020603050405020304" pitchFamily="18" charset="0"/>
                </a:rPr>
                <a:t>Штаб </a:t>
              </a:r>
              <a:r>
                <a:rPr lang="en-US" sz="1600" dirty="0" smtClean="0">
                  <a:effectLst/>
                  <a:latin typeface="Gogh" pitchFamily="2" charset="-52"/>
                  <a:ea typeface="Times New Roman" panose="02020603050405020304" pitchFamily="18" charset="0"/>
                </a:rPr>
                <a:t>#</a:t>
              </a:r>
              <a:r>
                <a:rPr lang="ru-RU" sz="1600" dirty="0" smtClean="0">
                  <a:effectLst/>
                  <a:latin typeface="Gogh" pitchFamily="2" charset="-52"/>
                  <a:ea typeface="Times New Roman" panose="02020603050405020304" pitchFamily="18" charset="0"/>
                </a:rPr>
                <a:t>МЫВМЕСТЕ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Times New Roman" panose="02020603050405020304" pitchFamily="18" charset="0"/>
                </a:rPr>
                <a:t>Региональный штаб РСО</a:t>
              </a:r>
            </a:p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Times New Roman" panose="02020603050405020304" pitchFamily="18" charset="0"/>
                </a:rPr>
                <a:t>Движение первых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Times New Roman" panose="02020603050405020304" pitchFamily="18" charset="0"/>
                </a:rPr>
                <a:t>Фонд «Подари внимание»</a:t>
              </a:r>
            </a:p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Times New Roman" panose="02020603050405020304" pitchFamily="18" charset="0"/>
                </a:rPr>
                <a:t>«Союз Армян КК»</a:t>
              </a:r>
            </a:p>
            <a:p>
              <a:pPr lvl="0"/>
              <a:endParaRPr lang="ru-RU" sz="1600" dirty="0">
                <a:effectLst/>
                <a:latin typeface="Gogh" pitchFamily="2" charset="-52"/>
                <a:ea typeface="Times New Roman" panose="02020603050405020304" pitchFamily="18" charset="0"/>
              </a:endParaRPr>
            </a:p>
          </p:txBody>
        </p:sp>
        <p:sp>
          <p:nvSpPr>
            <p:cNvPr id="35" name="Прямоугольник: скругленные углы 34">
              <a:extLst>
                <a:ext uri="{FF2B5EF4-FFF2-40B4-BE49-F238E27FC236}">
                  <a16:creationId xmlns="" xmlns:a16="http://schemas.microsoft.com/office/drawing/2014/main" id="{6ACE0A61-FCFD-4E65-A1A6-A282BA1D18E1}"/>
                </a:ext>
              </a:extLst>
            </p:cNvPr>
            <p:cNvSpPr/>
            <p:nvPr/>
          </p:nvSpPr>
          <p:spPr>
            <a:xfrm>
              <a:off x="4438661" y="3749710"/>
              <a:ext cx="3841181" cy="1989574"/>
            </a:xfrm>
            <a:prstGeom prst="roundRect">
              <a:avLst>
                <a:gd name="adj" fmla="val 8081"/>
              </a:avLst>
            </a:prstGeom>
            <a:solidFill>
              <a:srgbClr val="540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600" dirty="0" smtClean="0">
                  <a:latin typeface="Gogh" pitchFamily="2" charset="-52"/>
                  <a:ea typeface="Times New Roman" panose="02020603050405020304" pitchFamily="18" charset="0"/>
                </a:rPr>
                <a:t>СООБЩЕСТВА: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Times New Roman" panose="02020603050405020304" pitchFamily="18" charset="0"/>
                </a:rPr>
                <a:t>Южный совет по корпоративному волонтерству РСПП</a:t>
              </a:r>
            </a:p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Times New Roman" panose="02020603050405020304" pitchFamily="18" charset="0"/>
                </a:rPr>
                <a:t>Совет по волонтерству при губернаторе КК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Times New Roman" panose="02020603050405020304" pitchFamily="18" charset="0"/>
                </a:rPr>
                <a:t>Эксперт Общественной палаты КК</a:t>
              </a:r>
            </a:p>
            <a:p>
              <a:pPr lvl="0"/>
              <a:r>
                <a:rPr lang="ru-RU" sz="1600" dirty="0" smtClean="0">
                  <a:effectLst/>
                  <a:latin typeface="Gogh" pitchFamily="2" charset="-52"/>
                  <a:ea typeface="Times New Roman" panose="02020603050405020304" pitchFamily="18" charset="0"/>
                </a:rPr>
                <a:t>Эксперт Общественной палаты г. Краснодар</a:t>
              </a:r>
            </a:p>
            <a:p>
              <a:pPr lvl="0"/>
              <a:r>
                <a:rPr lang="ru-RU" sz="1600" dirty="0" smtClean="0">
                  <a:latin typeface="Gogh" pitchFamily="2" charset="-52"/>
                  <a:ea typeface="Times New Roman" panose="02020603050405020304" pitchFamily="18" charset="0"/>
                </a:rPr>
                <a:t>Совет при уполномоченном по вопросам детей КК</a:t>
              </a:r>
              <a:endParaRPr lang="ru-RU" sz="1600" dirty="0">
                <a:effectLst/>
                <a:latin typeface="Gogh" pitchFamily="2" charset="-52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6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ллаж, одежда, женщина,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DBFA184-290C-0C5D-90E5-1E6144DA07A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Заголовок 1">
            <a:extLst>
              <a:ext uri="{FF2B5EF4-FFF2-40B4-BE49-F238E27FC236}">
                <a16:creationId xmlns="" xmlns:a16="http://schemas.microsoft.com/office/drawing/2014/main" id="{158DD2AF-0309-4FED-ACEE-12EE6BDD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44" y="4509528"/>
            <a:ext cx="4085206" cy="1325563"/>
          </a:xfrm>
        </p:spPr>
        <p:txBody>
          <a:bodyPr anchor="t">
            <a:normAutofit/>
          </a:bodyPr>
          <a:lstStyle/>
          <a:p>
            <a:r>
              <a:rPr lang="ru-RU" sz="7200" b="1" dirty="0">
                <a:solidFill>
                  <a:srgbClr val="FF6900"/>
                </a:solidFill>
                <a:effectLst/>
                <a:latin typeface="Gogh" pitchFamily="2" charset="-52"/>
                <a:ea typeface="Calibri" panose="020F0502020204030204" pitchFamily="34" charset="0"/>
              </a:rPr>
              <a:t>ДОБРО,</a:t>
            </a:r>
            <a:endParaRPr lang="ru-RU" sz="7200" b="1" dirty="0">
              <a:solidFill>
                <a:srgbClr val="FF6900"/>
              </a:solidFill>
              <a:latin typeface="Gogh" pitchFamily="2" charset="-52"/>
            </a:endParaRPr>
          </a:p>
        </p:txBody>
      </p:sp>
      <p:sp>
        <p:nvSpPr>
          <p:cNvPr id="81" name="Заголовок 1">
            <a:extLst>
              <a:ext uri="{FF2B5EF4-FFF2-40B4-BE49-F238E27FC236}">
                <a16:creationId xmlns="" xmlns:a16="http://schemas.microsoft.com/office/drawing/2014/main" id="{DDC9FA65-57F4-49C9-B1C1-0828016A99C2}"/>
              </a:ext>
            </a:extLst>
          </p:cNvPr>
          <p:cNvSpPr txBox="1">
            <a:spLocks/>
          </p:cNvSpPr>
          <p:nvPr/>
        </p:nvSpPr>
        <p:spPr>
          <a:xfrm>
            <a:off x="1510461" y="5462395"/>
            <a:ext cx="5527568" cy="7313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540575"/>
                </a:solidFill>
                <a:latin typeface="Gogh" pitchFamily="2" charset="-52"/>
                <a:ea typeface="Calibri" panose="020F0502020204030204" pitchFamily="34" charset="0"/>
              </a:rPr>
              <a:t>которое работает</a:t>
            </a:r>
            <a:endParaRPr lang="ru-RU" b="1" dirty="0">
              <a:solidFill>
                <a:srgbClr val="540575"/>
              </a:solidFill>
              <a:latin typeface="Gogh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1757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14"/>
      </a:accent1>
      <a:accent2>
        <a:srgbClr val="540575"/>
      </a:accent2>
      <a:accent3>
        <a:srgbClr val="EFDBB2"/>
      </a:accent3>
      <a:accent4>
        <a:srgbClr val="D6D5D4"/>
      </a:accent4>
      <a:accent5>
        <a:srgbClr val="CBFCB1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2661</TotalTime>
  <Words>418</Words>
  <Application>Microsoft Office PowerPoint</Application>
  <PresentationFormat>Широкоэкранный</PresentationFormat>
  <Paragraphs>118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Gogh Medium</vt:lpstr>
      <vt:lpstr>Gogh</vt:lpstr>
      <vt:lpstr>Arial</vt:lpstr>
      <vt:lpstr>Calibri Light</vt:lpstr>
      <vt:lpstr>Calibri</vt:lpstr>
      <vt:lpstr>Times New Roman</vt:lpstr>
      <vt:lpstr>Тема Office</vt:lpstr>
      <vt:lpstr>Презентация PowerPoint</vt:lpstr>
      <vt:lpstr>Мотивация для волонтеров</vt:lpstr>
      <vt:lpstr>Презентация PowerPoint</vt:lpstr>
      <vt:lpstr>Мотивация для волонтеров</vt:lpstr>
      <vt:lpstr>Как мы находим партнеров</vt:lpstr>
      <vt:lpstr>ФОРМАТЫ ВЗАИМОДЕЙСТВИЯ</vt:lpstr>
      <vt:lpstr>Возможности для волонтеров</vt:lpstr>
      <vt:lpstr>ДОБРО,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Ассоциация Добро.рф</dc:creator>
  <cp:lastModifiedBy>User</cp:lastModifiedBy>
  <cp:revision>226</cp:revision>
  <dcterms:created xsi:type="dcterms:W3CDTF">2024-06-10T08:00:24Z</dcterms:created>
  <dcterms:modified xsi:type="dcterms:W3CDTF">2024-11-05T07:14:45Z</dcterms:modified>
</cp:coreProperties>
</file>