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0" d="100"/>
          <a:sy n="80" d="100"/>
        </p:scale>
        <p:origin x="754" y="5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09BF8A6-951F-4CAF-AB16-21C732E8F65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FAC129-500B-4F7C-B6D7-9FD0ADB50DA8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477558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3259248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75004224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561974"/>
            <a:ext cx="10325100" cy="3495675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0000" lnSpcReduction="2000"/>
          </a:bodyPr>
          <a:lstStyle/>
          <a:p>
            <a:pPr indent="449580" algn="l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2400" b="1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	Проект </a:t>
            </a: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– </a:t>
            </a:r>
            <a:r>
              <a:rPr lang="ru-RU" sz="24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это комплекс действий, направленных на получение запланированного результата с учетом установленных сроков и ограниченных ресурсов.</a:t>
            </a:r>
            <a:br>
              <a:rPr lang="ru-RU" sz="2400">
                <a:solidFill>
                  <a:srgbClr val="000000"/>
                </a:solidFill>
                <a:latin typeface="Arial"/>
                <a:ea typeface="Calibri"/>
                <a:cs typeface="Arial"/>
              </a:rPr>
            </a:br>
            <a:br>
              <a:rPr lang="ru-RU" sz="2400">
                <a:latin typeface="Arial"/>
                <a:ea typeface="Calibri"/>
                <a:cs typeface="Arial"/>
              </a:rPr>
            </a:br>
            <a:r>
              <a:rPr lang="ru-RU" sz="2400" b="1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	Программа</a:t>
            </a: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 – это совокупность мероприятий и инициатив, объединенных единой миссией и направленных на качественное изменение состояния.</a:t>
            </a:r>
            <a:endParaRPr lang="ru-RU" sz="72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 sz="3600">
                <a:latin typeface="Arial"/>
                <a:cs typeface="Arial"/>
              </a:rPr>
              <a:t>Чем похожи проект и программа?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Миссия. Они объединены единой миссией некоммерческой организации и служат инструментом достижения уставных целей и задач организации.</a:t>
            </a:r>
            <a:endParaRPr lang="ru-RU" sz="20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Ресурсы. Очень часто проект и программа НКО используют одни и те же ресурсы — материальные, информационные, человеческие.</a:t>
            </a:r>
            <a:endParaRPr lang="ru-RU" sz="20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0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Управление. И проект, и программа требуют управления и постоянного мониторинга.</a:t>
            </a:r>
            <a:endParaRPr lang="ru-RU" sz="2000">
              <a:latin typeface="Arial"/>
              <a:ea typeface="Calibri"/>
              <a:cs typeface="Arial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 sz="3200">
                <a:latin typeface="Arial"/>
                <a:cs typeface="Arial"/>
              </a:rPr>
              <a:t>Основные различия проекта и программы: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Масштабность и сложность решаемых задач.</a:t>
            </a:r>
            <a:endParaRPr lang="ru-RU" sz="2400">
              <a:latin typeface="Arial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Длительность реализации.</a:t>
            </a:r>
            <a:endParaRPr lang="ru-RU" sz="2400">
              <a:latin typeface="Arial"/>
              <a:ea typeface="Calibri"/>
              <a:cs typeface="Arial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Объем требуемых ресурсов. </a:t>
            </a:r>
            <a:endParaRPr/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Результаты проекта и программы.</a:t>
            </a:r>
            <a:endParaRPr lang="ru-RU" sz="2400">
              <a:latin typeface="Arial"/>
              <a:ea typeface="Calibri"/>
              <a:cs typeface="Arial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 sz="36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Стадии проектного цикла:</a:t>
            </a:r>
            <a:br>
              <a:rPr lang="ru-RU" sz="3600">
                <a:latin typeface="Arial"/>
                <a:ea typeface="Calibri"/>
                <a:cs typeface="Arial"/>
              </a:rPr>
            </a:br>
            <a:endParaRPr lang="ru-RU" sz="3600">
              <a:latin typeface="Arial"/>
              <a:cs typeface="Arial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Инициация проекта</a:t>
            </a:r>
            <a:endParaRPr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Планирование проекта</a:t>
            </a:r>
            <a:endParaRPr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Реализация проекта</a:t>
            </a:r>
            <a:endParaRPr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latin typeface="Arial"/>
                <a:ea typeface="Calibri"/>
                <a:cs typeface="Arial"/>
              </a:rPr>
              <a:t>Контроль и мониторинг проекта</a:t>
            </a:r>
            <a:endParaRPr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ru-RU" sz="2400">
                <a:latin typeface="Arial"/>
                <a:ea typeface="Calibri"/>
                <a:cs typeface="Arial"/>
              </a:rPr>
              <a:t>Завершение</a:t>
            </a:r>
            <a:endParaRPr lang="ru-RU" sz="36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Разделы социального проекта: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Описание социальной проблемы, которую вы намерены решить или смягчить</a:t>
            </a:r>
            <a:endParaRPr sz="2400">
              <a:latin typeface="Arial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Описание цели и задач проекта</a:t>
            </a:r>
            <a:endParaRPr sz="2400">
              <a:latin typeface="Arial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Описание результатов, доказывающих решение / улучшение проблемной ситуации</a:t>
            </a:r>
            <a:endParaRPr sz="2400">
              <a:latin typeface="Arial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Описания мероприятий, которые необходимы для достижения результатов</a:t>
            </a:r>
            <a:endParaRPr sz="2400">
              <a:latin typeface="Arial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Описание человеческих и материальных ресурсов, необходимых для успешной реализации мероприятий</a:t>
            </a:r>
            <a:endParaRPr sz="2400">
              <a:latin typeface="Arial"/>
              <a:cs typeface="Arial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endParaRPr sz="2400">
              <a:solidFill>
                <a:srgbClr val="000000"/>
              </a:solidFill>
              <a:latin typeface="Arial"/>
              <a:cs typeface="Arial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Четкая </a:t>
            </a: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взаимосвязь этих разделов называется проектной </a:t>
            </a:r>
            <a:r>
              <a:rPr lang="ru-RU" sz="2400">
                <a:solidFill>
                  <a:srgbClr val="000000"/>
                </a:solidFill>
                <a:latin typeface="Arial"/>
                <a:ea typeface="Arial"/>
                <a:cs typeface="Arial"/>
              </a:rPr>
              <a:t>логикой.</a:t>
            </a:r>
            <a:endParaRPr sz="2400">
              <a:latin typeface="Arial"/>
              <a:cs typeface="Arial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716300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0235651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94335588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 – это комплекс действий, направленных на получение запланированного результата с учетом установленных сроков и ограниченных ресурсов.  Программа – это совокупность мероприятий и инициатив, объединенных единой миссией и направленных на качественное изменение состояния.</dc:title>
  <dc:subject/>
  <dc:creator>User</dc:creator>
  <cp:keywords/>
  <dc:description/>
  <dc:identifier/>
  <dc:language/>
  <cp:lastModifiedBy>Анастасия Чупрова</cp:lastModifiedBy>
  <cp:revision>5</cp:revision>
  <dcterms:created xsi:type="dcterms:W3CDTF">2024-11-24T09:20:58Z</dcterms:created>
  <dcterms:modified xsi:type="dcterms:W3CDTF">2025-01-13T07:58:44Z</dcterms:modified>
  <cp:category/>
  <cp:contentStatus/>
  <cp:version/>
</cp:coreProperties>
</file>