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23" d="100"/>
          <a:sy n="123" d="100"/>
        </p:scale>
        <p:origin x="256" y="19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 /><Relationship Id="rId10" Type="http://schemas.openxmlformats.org/officeDocument/2006/relationships/tableStyles" Target="tableStyles.xml" /><Relationship Id="rId1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729344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72452862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028815140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882053" y="1123517"/>
            <a:ext cx="8427893" cy="4610965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НКО имеет право: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 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1) заниматься предпринимательской деятельностью, если эта деятельность прописана в уставных документах и служит достижению целей, ради которых она создана;</a:t>
            </a:r>
            <a:br>
              <a:rPr lang="ru-RU" sz="2900">
                <a:latin typeface="Arial"/>
                <a:ea typeface="Calibri"/>
                <a:cs typeface="Arial"/>
              </a:rPr>
            </a:b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2) учреждать отдельные хозяйственные общества, например, общество с ограниченной ответственностью.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833995" y="1129037"/>
            <a:ext cx="8524010" cy="4599925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cs typeface="Arial"/>
              </a:rPr>
              <a:t>Хозяйственное общество может войти в реестр социальных предприятий и получать государственную поддержку при соответствии одному из условий: </a:t>
            </a:r>
            <a:br>
              <a:rPr lang="ru-RU" sz="2900">
                <a:latin typeface="Arial"/>
                <a:cs typeface="Arial"/>
              </a:rPr>
            </a:br>
            <a:br>
              <a:rPr lang="ru-RU" sz="2900">
                <a:latin typeface="Arial"/>
                <a:cs typeface="Arial"/>
              </a:rPr>
            </a:br>
            <a:r>
              <a:rPr lang="ru-RU" sz="2900">
                <a:latin typeface="Arial"/>
                <a:cs typeface="Arial"/>
              </a:rPr>
              <a:t>1) трудоустройство уязвимых категорий населения;</a:t>
            </a:r>
            <a:br>
              <a:rPr lang="ru-RU" sz="2900">
                <a:latin typeface="Arial"/>
                <a:cs typeface="Arial"/>
              </a:rPr>
            </a:br>
            <a:r>
              <a:rPr lang="ru-RU" sz="2900">
                <a:latin typeface="Arial"/>
                <a:cs typeface="Arial"/>
              </a:rPr>
              <a:t>2) продажа товаров и услуг, созданных гражданами из социально уязвимых категорий;</a:t>
            </a:r>
            <a:br>
              <a:rPr lang="ru-RU" sz="2900">
                <a:latin typeface="Arial"/>
                <a:cs typeface="Arial"/>
              </a:rPr>
            </a:br>
            <a:r>
              <a:rPr lang="ru-RU" sz="2900">
                <a:latin typeface="Arial"/>
                <a:cs typeface="Arial"/>
              </a:rPr>
              <a:t>3) производство товаров и услуг для социально уязвимых людей;</a:t>
            </a:r>
            <a:br>
              <a:rPr lang="ru-RU" sz="2900">
                <a:latin typeface="Arial"/>
                <a:cs typeface="Arial"/>
              </a:rPr>
            </a:br>
            <a:r>
              <a:rPr lang="ru-RU" sz="2900">
                <a:latin typeface="Arial"/>
                <a:cs typeface="Arial"/>
              </a:rPr>
              <a:t>4) участие в решении социальных проблем.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570882" y="1418359"/>
            <a:ext cx="7050235" cy="4021282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Меры поддержки социальных предприятий: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1. Пониженные налоги;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2. Льготы и субсидии;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3. Специальные гранты;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4. Кредиты с пониженной ставкой;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5. Имущественная поддержка;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6. Образовательная поддержка;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7. Инфраструктурная поддержка от Фондов.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659730" y="2038241"/>
            <a:ext cx="8872539" cy="2781516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900">
                <a:latin typeface="Arial"/>
                <a:ea typeface="Calibri"/>
                <a:cs typeface="Arial"/>
              </a:rPr>
              <a:t>Статистика социального предпринимательства на </a:t>
            </a:r>
            <a:r>
              <a:rPr lang="ru-RU" sz="2900">
                <a:latin typeface="Arial"/>
                <a:ea typeface="Calibri"/>
                <a:cs typeface="Arial"/>
              </a:rPr>
              <a:t>2024 год:</a:t>
            </a:r>
            <a:br>
              <a:rPr lang="ru-RU" sz="2900">
                <a:latin typeface="Arial"/>
                <a:ea typeface="Calibri"/>
                <a:cs typeface="Arial"/>
              </a:rPr>
            </a:b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11 000 с</a:t>
            </a:r>
            <a:r>
              <a:rPr lang="ru-RU" sz="2900">
                <a:latin typeface="Arial"/>
                <a:ea typeface="Calibri"/>
                <a:cs typeface="Arial"/>
              </a:rPr>
              <a:t>оциальных предприятий; 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102 000 000 000 руб. суммарная годовая выручка;</a:t>
            </a:r>
            <a:br>
              <a:rPr lang="ru-RU" sz="2900">
                <a:latin typeface="Arial"/>
                <a:ea typeface="Calibri"/>
                <a:cs typeface="Arial"/>
              </a:rPr>
            </a:br>
            <a:r>
              <a:rPr lang="ru-RU" sz="2900">
                <a:latin typeface="Arial"/>
                <a:ea typeface="Calibri"/>
                <a:cs typeface="Arial"/>
              </a:rPr>
              <a:t>82 000 </a:t>
            </a:r>
            <a:r>
              <a:rPr lang="ru-RU" sz="2900">
                <a:latin typeface="Arial"/>
                <a:ea typeface="Calibri"/>
                <a:cs typeface="Arial"/>
              </a:rPr>
              <a:t>работников.</a:t>
            </a:r>
            <a:endParaRPr lang="ru-RU" sz="29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985891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34070307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76489267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6</Slides>
  <Notes>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 1</vt:lpstr>
      <vt:lpstr>Slide 1</vt:lpstr>
      <vt:lpstr>Slide 2</vt:lpstr>
      <vt:lpstr>Slide 3</vt:lpstr>
      <vt:lpstr>Slide 4</vt:lpstr>
      <vt:lpstr>Slide 5</vt:lpstr>
      <vt:lpstr>Slide 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 </dc:title>
  <dc:subject/>
  <dc:creator>User</dc:creator>
  <cp:keywords/>
  <dc:description/>
  <dc:identifier/>
  <dc:language/>
  <cp:lastModifiedBy>Анастасия Чупрова</cp:lastModifiedBy>
  <cp:revision>6</cp:revision>
  <dcterms:created xsi:type="dcterms:W3CDTF">2024-11-24T09:03:57Z</dcterms:created>
  <dcterms:modified xsi:type="dcterms:W3CDTF">2025-01-13T08:09:29Z</dcterms:modified>
  <cp:category/>
  <cp:contentStatus/>
  <cp:version/>
</cp:coreProperties>
</file>