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</p:sldMasterIdLst>
  <p:sldIdLst>
    <p:sldId id="263" r:id="rId2"/>
    <p:sldId id="256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93" autoAdjust="0"/>
    <p:restoredTop sz="94660"/>
  </p:normalViewPr>
  <p:slideViewPr>
    <p:cSldViewPr snapToGrid="0">
      <p:cViewPr varScale="1">
        <p:scale>
          <a:sx n="63" d="100"/>
          <a:sy n="63" d="100"/>
        </p:scale>
        <p:origin x="90" y="4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95B54F5-F104-461A-B657-7F4B743F8B64}" type="doc">
      <dgm:prSet loTypeId="urn:microsoft.com/office/officeart/2008/layout/PictureStrips" loCatId="list" qsTypeId="urn:microsoft.com/office/officeart/2005/8/quickstyle/3d2" qsCatId="3D" csTypeId="urn:microsoft.com/office/officeart/2005/8/colors/accent4_2" csCatId="accent4" phldr="1"/>
      <dgm:spPr/>
      <dgm:t>
        <a:bodyPr/>
        <a:lstStyle/>
        <a:p>
          <a:endParaRPr lang="ru-RU"/>
        </a:p>
      </dgm:t>
    </dgm:pt>
    <dgm:pt modelId="{0BB9107A-942E-4AE7-A5D2-8F355605ECFC}">
      <dgm:prSet phldrT="[Текст]" custT="1"/>
      <dgm:spPr/>
      <dgm:t>
        <a:bodyPr/>
        <a:lstStyle/>
        <a:p>
          <a:r>
            <a:rPr lang="ru-RU" sz="2400" dirty="0">
              <a:latin typeface="Arial Black" panose="020B0A04020102020204" pitchFamily="34" charset="0"/>
            </a:rPr>
            <a:t>Цели </a:t>
          </a:r>
        </a:p>
      </dgm:t>
    </dgm:pt>
    <dgm:pt modelId="{E0199787-4ED2-4CAB-901C-B10C5F549C2F}" type="parTrans" cxnId="{0017F321-AB0F-40F0-A469-9F557CBD2653}">
      <dgm:prSet/>
      <dgm:spPr/>
      <dgm:t>
        <a:bodyPr/>
        <a:lstStyle/>
        <a:p>
          <a:endParaRPr lang="ru-RU"/>
        </a:p>
      </dgm:t>
    </dgm:pt>
    <dgm:pt modelId="{DDD9BA91-3D2F-4EF3-A810-8803A969134B}" type="sibTrans" cxnId="{0017F321-AB0F-40F0-A469-9F557CBD2653}">
      <dgm:prSet/>
      <dgm:spPr/>
      <dgm:t>
        <a:bodyPr/>
        <a:lstStyle/>
        <a:p>
          <a:endParaRPr lang="ru-RU"/>
        </a:p>
      </dgm:t>
    </dgm:pt>
    <dgm:pt modelId="{86D1E094-9CF3-49BE-8E26-E7D143E9E4A7}">
      <dgm:prSet phldrT="[Текст]" custT="1"/>
      <dgm:spPr/>
      <dgm:t>
        <a:bodyPr/>
        <a:lstStyle/>
        <a:p>
          <a:r>
            <a:rPr lang="ru-RU" sz="2400" dirty="0">
              <a:latin typeface="Arial Black" panose="020B0A04020102020204" pitchFamily="34" charset="0"/>
            </a:rPr>
            <a:t>Аудитория</a:t>
          </a:r>
        </a:p>
      </dgm:t>
    </dgm:pt>
    <dgm:pt modelId="{06137AC4-552F-42F9-8450-EA682E0C6DE7}" type="parTrans" cxnId="{B9E6A439-EA0A-475A-8B3C-25119A4BC1A9}">
      <dgm:prSet/>
      <dgm:spPr/>
      <dgm:t>
        <a:bodyPr/>
        <a:lstStyle/>
        <a:p>
          <a:endParaRPr lang="ru-RU"/>
        </a:p>
      </dgm:t>
    </dgm:pt>
    <dgm:pt modelId="{95A1970B-C72D-44B6-8AFA-CB2B92224951}" type="sibTrans" cxnId="{B9E6A439-EA0A-475A-8B3C-25119A4BC1A9}">
      <dgm:prSet/>
      <dgm:spPr/>
      <dgm:t>
        <a:bodyPr/>
        <a:lstStyle/>
        <a:p>
          <a:endParaRPr lang="ru-RU"/>
        </a:p>
      </dgm:t>
    </dgm:pt>
    <dgm:pt modelId="{86C7425B-586C-47D1-B09D-44EDBEFACA1B}">
      <dgm:prSet phldrT="[Текст]" custT="1"/>
      <dgm:spPr/>
      <dgm:t>
        <a:bodyPr/>
        <a:lstStyle/>
        <a:p>
          <a:r>
            <a:rPr lang="ru-RU" sz="2400" dirty="0">
              <a:latin typeface="Arial Black" panose="020B0A04020102020204" pitchFamily="34" charset="0"/>
            </a:rPr>
            <a:t>Формат выступления</a:t>
          </a:r>
        </a:p>
      </dgm:t>
    </dgm:pt>
    <dgm:pt modelId="{5AC7D698-E816-4A54-8FF7-7A61F965C80E}" type="parTrans" cxnId="{C6D41E2A-49FE-42C7-B7F5-8AAA7435F10B}">
      <dgm:prSet/>
      <dgm:spPr/>
      <dgm:t>
        <a:bodyPr/>
        <a:lstStyle/>
        <a:p>
          <a:endParaRPr lang="ru-RU"/>
        </a:p>
      </dgm:t>
    </dgm:pt>
    <dgm:pt modelId="{588EEB87-C87A-415E-A9FA-FBB0810C50F7}" type="sibTrans" cxnId="{C6D41E2A-49FE-42C7-B7F5-8AAA7435F10B}">
      <dgm:prSet/>
      <dgm:spPr/>
      <dgm:t>
        <a:bodyPr/>
        <a:lstStyle/>
        <a:p>
          <a:endParaRPr lang="ru-RU"/>
        </a:p>
      </dgm:t>
    </dgm:pt>
    <dgm:pt modelId="{B7C40845-BA8F-4982-8998-04C8FA69383B}">
      <dgm:prSet phldrT="[Текст]" custT="1"/>
      <dgm:spPr/>
      <dgm:t>
        <a:bodyPr/>
        <a:lstStyle/>
        <a:p>
          <a:r>
            <a:rPr lang="ru-RU" sz="2400" dirty="0">
              <a:latin typeface="Arial Black" panose="020B0A04020102020204" pitchFamily="34" charset="0"/>
            </a:rPr>
            <a:t>Момент или контекст </a:t>
          </a:r>
        </a:p>
      </dgm:t>
    </dgm:pt>
    <dgm:pt modelId="{335C77FB-7182-4ACD-BD42-79E03B10FFC7}" type="parTrans" cxnId="{3A922D72-FD08-41B4-AC90-BD99B0AB7F0E}">
      <dgm:prSet/>
      <dgm:spPr/>
      <dgm:t>
        <a:bodyPr/>
        <a:lstStyle/>
        <a:p>
          <a:endParaRPr lang="ru-RU"/>
        </a:p>
      </dgm:t>
    </dgm:pt>
    <dgm:pt modelId="{C092E60C-8F42-4042-BBF1-54D50B7A8129}" type="sibTrans" cxnId="{3A922D72-FD08-41B4-AC90-BD99B0AB7F0E}">
      <dgm:prSet/>
      <dgm:spPr/>
      <dgm:t>
        <a:bodyPr/>
        <a:lstStyle/>
        <a:p>
          <a:endParaRPr lang="ru-RU"/>
        </a:p>
      </dgm:t>
    </dgm:pt>
    <dgm:pt modelId="{7AE0496E-B33C-4248-94EA-EC5B56B80F24}" type="pres">
      <dgm:prSet presAssocID="{795B54F5-F104-461A-B657-7F4B743F8B64}" presName="Name0" presStyleCnt="0">
        <dgm:presLayoutVars>
          <dgm:dir/>
          <dgm:resizeHandles val="exact"/>
        </dgm:presLayoutVars>
      </dgm:prSet>
      <dgm:spPr/>
    </dgm:pt>
    <dgm:pt modelId="{F2BE6D9C-3F21-4A91-8093-7CCC3899EAF3}" type="pres">
      <dgm:prSet presAssocID="{0BB9107A-942E-4AE7-A5D2-8F355605ECFC}" presName="composite" presStyleCnt="0"/>
      <dgm:spPr/>
    </dgm:pt>
    <dgm:pt modelId="{D944E16D-A0B6-4CD0-91D2-BE1E632DE940}" type="pres">
      <dgm:prSet presAssocID="{0BB9107A-942E-4AE7-A5D2-8F355605ECFC}" presName="rect1" presStyleLbl="trAlignAcc1" presStyleIdx="0" presStyleCnt="4">
        <dgm:presLayoutVars>
          <dgm:bulletEnabled val="1"/>
        </dgm:presLayoutVars>
      </dgm:prSet>
      <dgm:spPr/>
    </dgm:pt>
    <dgm:pt modelId="{B9707953-F8B2-407F-8B6E-1027352F3697}" type="pres">
      <dgm:prSet presAssocID="{0BB9107A-942E-4AE7-A5D2-8F355605ECFC}" presName="rect2" presStyleLbl="fgImgPlace1" presStyleIdx="0" presStyleCnt="4"/>
      <dgm:spPr/>
    </dgm:pt>
    <dgm:pt modelId="{4F37521D-2228-4B90-8C55-EB5EE7242BB0}" type="pres">
      <dgm:prSet presAssocID="{DDD9BA91-3D2F-4EF3-A810-8803A969134B}" presName="sibTrans" presStyleCnt="0"/>
      <dgm:spPr/>
    </dgm:pt>
    <dgm:pt modelId="{A011FD6C-2EB5-4161-B50A-66AD3059BDD0}" type="pres">
      <dgm:prSet presAssocID="{86D1E094-9CF3-49BE-8E26-E7D143E9E4A7}" presName="composite" presStyleCnt="0"/>
      <dgm:spPr/>
    </dgm:pt>
    <dgm:pt modelId="{87FF7E17-AE6C-43C4-B1AD-F43278279F12}" type="pres">
      <dgm:prSet presAssocID="{86D1E094-9CF3-49BE-8E26-E7D143E9E4A7}" presName="rect1" presStyleLbl="trAlignAcc1" presStyleIdx="1" presStyleCnt="4">
        <dgm:presLayoutVars>
          <dgm:bulletEnabled val="1"/>
        </dgm:presLayoutVars>
      </dgm:prSet>
      <dgm:spPr/>
    </dgm:pt>
    <dgm:pt modelId="{F0224E21-920B-45EE-9CA8-FC3BC15FD3AD}" type="pres">
      <dgm:prSet presAssocID="{86D1E094-9CF3-49BE-8E26-E7D143E9E4A7}" presName="rect2" presStyleLbl="fgImgPlace1" presStyleIdx="1" presStyleCnt="4"/>
      <dgm:spPr/>
    </dgm:pt>
    <dgm:pt modelId="{38354B50-169E-437D-8700-7DC7592E2C6A}" type="pres">
      <dgm:prSet presAssocID="{95A1970B-C72D-44B6-8AFA-CB2B92224951}" presName="sibTrans" presStyleCnt="0"/>
      <dgm:spPr/>
    </dgm:pt>
    <dgm:pt modelId="{74984511-72C1-41A6-A307-AD25B522F2DA}" type="pres">
      <dgm:prSet presAssocID="{86C7425B-586C-47D1-B09D-44EDBEFACA1B}" presName="composite" presStyleCnt="0"/>
      <dgm:spPr/>
    </dgm:pt>
    <dgm:pt modelId="{E7B636B0-FF41-4F15-B563-2E47437D424F}" type="pres">
      <dgm:prSet presAssocID="{86C7425B-586C-47D1-B09D-44EDBEFACA1B}" presName="rect1" presStyleLbl="trAlignAcc1" presStyleIdx="2" presStyleCnt="4">
        <dgm:presLayoutVars>
          <dgm:bulletEnabled val="1"/>
        </dgm:presLayoutVars>
      </dgm:prSet>
      <dgm:spPr/>
    </dgm:pt>
    <dgm:pt modelId="{1627F811-6C1E-4C68-9BCE-1F4F690BC6BA}" type="pres">
      <dgm:prSet presAssocID="{86C7425B-586C-47D1-B09D-44EDBEFACA1B}" presName="rect2" presStyleLbl="fgImgPlace1" presStyleIdx="2" presStyleCnt="4"/>
      <dgm:spPr/>
    </dgm:pt>
    <dgm:pt modelId="{59AC7317-E27C-4D49-AF4E-5681EB84E484}" type="pres">
      <dgm:prSet presAssocID="{588EEB87-C87A-415E-A9FA-FBB0810C50F7}" presName="sibTrans" presStyleCnt="0"/>
      <dgm:spPr/>
    </dgm:pt>
    <dgm:pt modelId="{C0BC605A-B8D4-4AA1-A7D5-D07FA6570FA2}" type="pres">
      <dgm:prSet presAssocID="{B7C40845-BA8F-4982-8998-04C8FA69383B}" presName="composite" presStyleCnt="0"/>
      <dgm:spPr/>
    </dgm:pt>
    <dgm:pt modelId="{34D6D988-C43D-43EE-ADEA-D9E641C04483}" type="pres">
      <dgm:prSet presAssocID="{B7C40845-BA8F-4982-8998-04C8FA69383B}" presName="rect1" presStyleLbl="trAlignAcc1" presStyleIdx="3" presStyleCnt="4">
        <dgm:presLayoutVars>
          <dgm:bulletEnabled val="1"/>
        </dgm:presLayoutVars>
      </dgm:prSet>
      <dgm:spPr/>
    </dgm:pt>
    <dgm:pt modelId="{DE81F89A-1520-456B-9CF2-CA5DAAF29B15}" type="pres">
      <dgm:prSet presAssocID="{B7C40845-BA8F-4982-8998-04C8FA69383B}" presName="rect2" presStyleLbl="fgImgPlace1" presStyleIdx="3" presStyleCnt="4"/>
      <dgm:spPr/>
    </dgm:pt>
  </dgm:ptLst>
  <dgm:cxnLst>
    <dgm:cxn modelId="{3F2E830E-C37B-494D-8A76-ADE419BC7397}" type="presOf" srcId="{0BB9107A-942E-4AE7-A5D2-8F355605ECFC}" destId="{D944E16D-A0B6-4CD0-91D2-BE1E632DE940}" srcOrd="0" destOrd="0" presId="urn:microsoft.com/office/officeart/2008/layout/PictureStrips"/>
    <dgm:cxn modelId="{0017F321-AB0F-40F0-A469-9F557CBD2653}" srcId="{795B54F5-F104-461A-B657-7F4B743F8B64}" destId="{0BB9107A-942E-4AE7-A5D2-8F355605ECFC}" srcOrd="0" destOrd="0" parTransId="{E0199787-4ED2-4CAB-901C-B10C5F549C2F}" sibTransId="{DDD9BA91-3D2F-4EF3-A810-8803A969134B}"/>
    <dgm:cxn modelId="{C6D41E2A-49FE-42C7-B7F5-8AAA7435F10B}" srcId="{795B54F5-F104-461A-B657-7F4B743F8B64}" destId="{86C7425B-586C-47D1-B09D-44EDBEFACA1B}" srcOrd="2" destOrd="0" parTransId="{5AC7D698-E816-4A54-8FF7-7A61F965C80E}" sibTransId="{588EEB87-C87A-415E-A9FA-FBB0810C50F7}"/>
    <dgm:cxn modelId="{B9E6A439-EA0A-475A-8B3C-25119A4BC1A9}" srcId="{795B54F5-F104-461A-B657-7F4B743F8B64}" destId="{86D1E094-9CF3-49BE-8E26-E7D143E9E4A7}" srcOrd="1" destOrd="0" parTransId="{06137AC4-552F-42F9-8450-EA682E0C6DE7}" sibTransId="{95A1970B-C72D-44B6-8AFA-CB2B92224951}"/>
    <dgm:cxn modelId="{22E7F33C-73EF-4EE6-808F-7098C6C6CD24}" type="presOf" srcId="{86C7425B-586C-47D1-B09D-44EDBEFACA1B}" destId="{E7B636B0-FF41-4F15-B563-2E47437D424F}" srcOrd="0" destOrd="0" presId="urn:microsoft.com/office/officeart/2008/layout/PictureStrips"/>
    <dgm:cxn modelId="{AA8B636F-4B9C-4537-A79B-F11D2A8D1B9D}" type="presOf" srcId="{86D1E094-9CF3-49BE-8E26-E7D143E9E4A7}" destId="{87FF7E17-AE6C-43C4-B1AD-F43278279F12}" srcOrd="0" destOrd="0" presId="urn:microsoft.com/office/officeart/2008/layout/PictureStrips"/>
    <dgm:cxn modelId="{3A922D72-FD08-41B4-AC90-BD99B0AB7F0E}" srcId="{795B54F5-F104-461A-B657-7F4B743F8B64}" destId="{B7C40845-BA8F-4982-8998-04C8FA69383B}" srcOrd="3" destOrd="0" parTransId="{335C77FB-7182-4ACD-BD42-79E03B10FFC7}" sibTransId="{C092E60C-8F42-4042-BBF1-54D50B7A8129}"/>
    <dgm:cxn modelId="{05DD9F7C-BA70-4A38-80E5-AA60315E6F16}" type="presOf" srcId="{B7C40845-BA8F-4982-8998-04C8FA69383B}" destId="{34D6D988-C43D-43EE-ADEA-D9E641C04483}" srcOrd="0" destOrd="0" presId="urn:microsoft.com/office/officeart/2008/layout/PictureStrips"/>
    <dgm:cxn modelId="{A31F41A9-7C2C-4D79-88D3-23F6A8E6251B}" type="presOf" srcId="{795B54F5-F104-461A-B657-7F4B743F8B64}" destId="{7AE0496E-B33C-4248-94EA-EC5B56B80F24}" srcOrd="0" destOrd="0" presId="urn:microsoft.com/office/officeart/2008/layout/PictureStrips"/>
    <dgm:cxn modelId="{2488B587-C878-42BA-8D3B-7577DBBB3D10}" type="presParOf" srcId="{7AE0496E-B33C-4248-94EA-EC5B56B80F24}" destId="{F2BE6D9C-3F21-4A91-8093-7CCC3899EAF3}" srcOrd="0" destOrd="0" presId="urn:microsoft.com/office/officeart/2008/layout/PictureStrips"/>
    <dgm:cxn modelId="{1653C291-F492-49A4-82FE-3211B8A170D9}" type="presParOf" srcId="{F2BE6D9C-3F21-4A91-8093-7CCC3899EAF3}" destId="{D944E16D-A0B6-4CD0-91D2-BE1E632DE940}" srcOrd="0" destOrd="0" presId="urn:microsoft.com/office/officeart/2008/layout/PictureStrips"/>
    <dgm:cxn modelId="{F423ABBB-D916-481E-B6AE-D274C1C90CEA}" type="presParOf" srcId="{F2BE6D9C-3F21-4A91-8093-7CCC3899EAF3}" destId="{B9707953-F8B2-407F-8B6E-1027352F3697}" srcOrd="1" destOrd="0" presId="urn:microsoft.com/office/officeart/2008/layout/PictureStrips"/>
    <dgm:cxn modelId="{BC6DDD38-EFD6-465E-A898-B9D6BC1D98EE}" type="presParOf" srcId="{7AE0496E-B33C-4248-94EA-EC5B56B80F24}" destId="{4F37521D-2228-4B90-8C55-EB5EE7242BB0}" srcOrd="1" destOrd="0" presId="urn:microsoft.com/office/officeart/2008/layout/PictureStrips"/>
    <dgm:cxn modelId="{7A9E8858-ADF8-4372-AF44-EBB89CE3750D}" type="presParOf" srcId="{7AE0496E-B33C-4248-94EA-EC5B56B80F24}" destId="{A011FD6C-2EB5-4161-B50A-66AD3059BDD0}" srcOrd="2" destOrd="0" presId="urn:microsoft.com/office/officeart/2008/layout/PictureStrips"/>
    <dgm:cxn modelId="{5A3EA63F-B05A-49C0-9394-8637267157B4}" type="presParOf" srcId="{A011FD6C-2EB5-4161-B50A-66AD3059BDD0}" destId="{87FF7E17-AE6C-43C4-B1AD-F43278279F12}" srcOrd="0" destOrd="0" presId="urn:microsoft.com/office/officeart/2008/layout/PictureStrips"/>
    <dgm:cxn modelId="{3EC4F231-26F9-4669-A911-1727AA57179C}" type="presParOf" srcId="{A011FD6C-2EB5-4161-B50A-66AD3059BDD0}" destId="{F0224E21-920B-45EE-9CA8-FC3BC15FD3AD}" srcOrd="1" destOrd="0" presId="urn:microsoft.com/office/officeart/2008/layout/PictureStrips"/>
    <dgm:cxn modelId="{54FCACA8-1A70-462A-92E8-097D52756229}" type="presParOf" srcId="{7AE0496E-B33C-4248-94EA-EC5B56B80F24}" destId="{38354B50-169E-437D-8700-7DC7592E2C6A}" srcOrd="3" destOrd="0" presId="urn:microsoft.com/office/officeart/2008/layout/PictureStrips"/>
    <dgm:cxn modelId="{C36CA351-3601-4B35-B488-4C726F896CFC}" type="presParOf" srcId="{7AE0496E-B33C-4248-94EA-EC5B56B80F24}" destId="{74984511-72C1-41A6-A307-AD25B522F2DA}" srcOrd="4" destOrd="0" presId="urn:microsoft.com/office/officeart/2008/layout/PictureStrips"/>
    <dgm:cxn modelId="{C2D0F848-93C2-47E3-8504-752B6C90C441}" type="presParOf" srcId="{74984511-72C1-41A6-A307-AD25B522F2DA}" destId="{E7B636B0-FF41-4F15-B563-2E47437D424F}" srcOrd="0" destOrd="0" presId="urn:microsoft.com/office/officeart/2008/layout/PictureStrips"/>
    <dgm:cxn modelId="{4193D381-9E9A-4A72-883A-7CED66F63A5C}" type="presParOf" srcId="{74984511-72C1-41A6-A307-AD25B522F2DA}" destId="{1627F811-6C1E-4C68-9BCE-1F4F690BC6BA}" srcOrd="1" destOrd="0" presId="urn:microsoft.com/office/officeart/2008/layout/PictureStrips"/>
    <dgm:cxn modelId="{ECD22F10-612B-4FB1-9AE8-6FE433A8ADF1}" type="presParOf" srcId="{7AE0496E-B33C-4248-94EA-EC5B56B80F24}" destId="{59AC7317-E27C-4D49-AF4E-5681EB84E484}" srcOrd="5" destOrd="0" presId="urn:microsoft.com/office/officeart/2008/layout/PictureStrips"/>
    <dgm:cxn modelId="{E6287210-24B2-4D05-86BF-FF690FE1A219}" type="presParOf" srcId="{7AE0496E-B33C-4248-94EA-EC5B56B80F24}" destId="{C0BC605A-B8D4-4AA1-A7D5-D07FA6570FA2}" srcOrd="6" destOrd="0" presId="urn:microsoft.com/office/officeart/2008/layout/PictureStrips"/>
    <dgm:cxn modelId="{FC9F5C84-8F7E-457C-844B-E726337F0216}" type="presParOf" srcId="{C0BC605A-B8D4-4AA1-A7D5-D07FA6570FA2}" destId="{34D6D988-C43D-43EE-ADEA-D9E641C04483}" srcOrd="0" destOrd="0" presId="urn:microsoft.com/office/officeart/2008/layout/PictureStrips"/>
    <dgm:cxn modelId="{15C49919-351C-475C-B97A-2D2AD760D1F7}" type="presParOf" srcId="{C0BC605A-B8D4-4AA1-A7D5-D07FA6570FA2}" destId="{DE81F89A-1520-456B-9CF2-CA5DAAF29B15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AFF131C-755F-4F4F-8171-2FC9217E67AD}" type="doc">
      <dgm:prSet loTypeId="urn:microsoft.com/office/officeart/2005/8/layout/hierarchy1" loCatId="hierarchy" qsTypeId="urn:microsoft.com/office/officeart/2005/8/quickstyle/3d2" qsCatId="3D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4A836DED-7F16-4E56-A66A-BEEB7E2E15C1}">
      <dgm:prSet phldrT="[Текст]"/>
      <dgm:spPr/>
      <dgm:t>
        <a:bodyPr/>
        <a:lstStyle/>
        <a:p>
          <a:r>
            <a:rPr lang="ru-RU" dirty="0">
              <a:latin typeface="Arial Black" panose="020B0A04020102020204" pitchFamily="34" charset="0"/>
            </a:rPr>
            <a:t>Коммуникация</a:t>
          </a:r>
        </a:p>
      </dgm:t>
    </dgm:pt>
    <dgm:pt modelId="{8331E0D5-36C3-44AE-ACA3-FA424AD73A4B}" type="parTrans" cxnId="{309155B2-0C81-4D6D-BC17-BA02D2D59455}">
      <dgm:prSet/>
      <dgm:spPr/>
      <dgm:t>
        <a:bodyPr/>
        <a:lstStyle/>
        <a:p>
          <a:endParaRPr lang="ru-RU"/>
        </a:p>
      </dgm:t>
    </dgm:pt>
    <dgm:pt modelId="{ECD5B29D-3B19-4C1A-92E9-C1179EDC6AFA}" type="sibTrans" cxnId="{309155B2-0C81-4D6D-BC17-BA02D2D59455}">
      <dgm:prSet/>
      <dgm:spPr/>
      <dgm:t>
        <a:bodyPr/>
        <a:lstStyle/>
        <a:p>
          <a:endParaRPr lang="ru-RU"/>
        </a:p>
      </dgm:t>
    </dgm:pt>
    <dgm:pt modelId="{A521B890-A318-4F42-884A-1561E80C4648}">
      <dgm:prSet phldrT="[Текст]"/>
      <dgm:spPr/>
      <dgm:t>
        <a:bodyPr/>
        <a:lstStyle/>
        <a:p>
          <a:r>
            <a:rPr lang="ru-RU" dirty="0">
              <a:latin typeface="Arial Black" panose="020B0A04020102020204" pitchFamily="34" charset="0"/>
            </a:rPr>
            <a:t>Вербальная</a:t>
          </a:r>
        </a:p>
      </dgm:t>
    </dgm:pt>
    <dgm:pt modelId="{46866F45-7FE0-402B-8762-CE471CD46D90}" type="parTrans" cxnId="{8DA82736-66C0-41EA-A0E1-B93DBF624178}">
      <dgm:prSet/>
      <dgm:spPr/>
      <dgm:t>
        <a:bodyPr/>
        <a:lstStyle/>
        <a:p>
          <a:endParaRPr lang="ru-RU"/>
        </a:p>
      </dgm:t>
    </dgm:pt>
    <dgm:pt modelId="{13A05F1A-4887-4265-8A42-DC2B5BDA4CC4}" type="sibTrans" cxnId="{8DA82736-66C0-41EA-A0E1-B93DBF624178}">
      <dgm:prSet/>
      <dgm:spPr/>
      <dgm:t>
        <a:bodyPr/>
        <a:lstStyle/>
        <a:p>
          <a:endParaRPr lang="ru-RU"/>
        </a:p>
      </dgm:t>
    </dgm:pt>
    <dgm:pt modelId="{1EB41F57-67A4-4E8A-99C6-27C5372BE54E}">
      <dgm:prSet phldrT="[Текст]"/>
      <dgm:spPr/>
      <dgm:t>
        <a:bodyPr/>
        <a:lstStyle/>
        <a:p>
          <a:r>
            <a:rPr lang="ru-RU" dirty="0">
              <a:latin typeface="Arial Black" panose="020B0A04020102020204" pitchFamily="34" charset="0"/>
            </a:rPr>
            <a:t>Невербальная</a:t>
          </a:r>
        </a:p>
      </dgm:t>
    </dgm:pt>
    <dgm:pt modelId="{E99FACDF-5496-4123-B1C6-083A41206E4C}" type="sibTrans" cxnId="{22CED7D4-DFFF-4F1B-B1D8-79FBDBBDD39A}">
      <dgm:prSet/>
      <dgm:spPr/>
      <dgm:t>
        <a:bodyPr/>
        <a:lstStyle/>
        <a:p>
          <a:endParaRPr lang="ru-RU"/>
        </a:p>
      </dgm:t>
    </dgm:pt>
    <dgm:pt modelId="{64A2246F-3AEF-4AB7-85FD-BD47781F08A2}" type="parTrans" cxnId="{22CED7D4-DFFF-4F1B-B1D8-79FBDBBDD39A}">
      <dgm:prSet/>
      <dgm:spPr/>
      <dgm:t>
        <a:bodyPr/>
        <a:lstStyle/>
        <a:p>
          <a:endParaRPr lang="ru-RU"/>
        </a:p>
      </dgm:t>
    </dgm:pt>
    <dgm:pt modelId="{D7975A82-94DB-458A-946B-95D48CA81E9B}" type="pres">
      <dgm:prSet presAssocID="{3AFF131C-755F-4F4F-8171-2FC9217E67AD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80C6BA8E-7EF2-4C3E-889A-3B0FEAB3B005}" type="pres">
      <dgm:prSet presAssocID="{4A836DED-7F16-4E56-A66A-BEEB7E2E15C1}" presName="hierRoot1" presStyleCnt="0"/>
      <dgm:spPr/>
    </dgm:pt>
    <dgm:pt modelId="{1BACB748-D7EA-451B-8A79-2A3F0FAF60FD}" type="pres">
      <dgm:prSet presAssocID="{4A836DED-7F16-4E56-A66A-BEEB7E2E15C1}" presName="composite" presStyleCnt="0"/>
      <dgm:spPr/>
    </dgm:pt>
    <dgm:pt modelId="{9C8C3D1D-427E-4595-9FDF-239BA604DEA8}" type="pres">
      <dgm:prSet presAssocID="{4A836DED-7F16-4E56-A66A-BEEB7E2E15C1}" presName="background" presStyleLbl="node0" presStyleIdx="0" presStyleCnt="1"/>
      <dgm:spPr/>
    </dgm:pt>
    <dgm:pt modelId="{23DCEADC-2640-4019-9CB0-D9596056F237}" type="pres">
      <dgm:prSet presAssocID="{4A836DED-7F16-4E56-A66A-BEEB7E2E15C1}" presName="text" presStyleLbl="fgAcc0" presStyleIdx="0" presStyleCnt="1">
        <dgm:presLayoutVars>
          <dgm:chPref val="3"/>
        </dgm:presLayoutVars>
      </dgm:prSet>
      <dgm:spPr/>
    </dgm:pt>
    <dgm:pt modelId="{9C0BD81F-61EF-4FE3-8A5D-FAAD5B299C52}" type="pres">
      <dgm:prSet presAssocID="{4A836DED-7F16-4E56-A66A-BEEB7E2E15C1}" presName="hierChild2" presStyleCnt="0"/>
      <dgm:spPr/>
    </dgm:pt>
    <dgm:pt modelId="{2642C9DB-A21A-4C9F-B128-340F36156A8B}" type="pres">
      <dgm:prSet presAssocID="{46866F45-7FE0-402B-8762-CE471CD46D90}" presName="Name10" presStyleLbl="parChTrans1D2" presStyleIdx="0" presStyleCnt="2"/>
      <dgm:spPr/>
    </dgm:pt>
    <dgm:pt modelId="{2083F1EA-8EE2-425F-98C5-5650F6BF6047}" type="pres">
      <dgm:prSet presAssocID="{A521B890-A318-4F42-884A-1561E80C4648}" presName="hierRoot2" presStyleCnt="0"/>
      <dgm:spPr/>
    </dgm:pt>
    <dgm:pt modelId="{5C49A032-7149-4BDD-A3C0-97A784954D9F}" type="pres">
      <dgm:prSet presAssocID="{A521B890-A318-4F42-884A-1561E80C4648}" presName="composite2" presStyleCnt="0"/>
      <dgm:spPr/>
    </dgm:pt>
    <dgm:pt modelId="{55D7711C-4C26-4B7D-BED0-8696D7275700}" type="pres">
      <dgm:prSet presAssocID="{A521B890-A318-4F42-884A-1561E80C4648}" presName="background2" presStyleLbl="node2" presStyleIdx="0" presStyleCnt="2"/>
      <dgm:spPr/>
    </dgm:pt>
    <dgm:pt modelId="{949B442B-1A5A-4D44-A4C1-FA815D0CC9B3}" type="pres">
      <dgm:prSet presAssocID="{A521B890-A318-4F42-884A-1561E80C4648}" presName="text2" presStyleLbl="fgAcc2" presStyleIdx="0" presStyleCnt="2" custLinFactNeighborY="955">
        <dgm:presLayoutVars>
          <dgm:chPref val="3"/>
        </dgm:presLayoutVars>
      </dgm:prSet>
      <dgm:spPr/>
    </dgm:pt>
    <dgm:pt modelId="{0E74BE79-619E-4504-A2C2-B02CA8765539}" type="pres">
      <dgm:prSet presAssocID="{A521B890-A318-4F42-884A-1561E80C4648}" presName="hierChild3" presStyleCnt="0"/>
      <dgm:spPr/>
    </dgm:pt>
    <dgm:pt modelId="{DB96DC3C-F80E-435D-B7C5-F9AC78CB3E8D}" type="pres">
      <dgm:prSet presAssocID="{64A2246F-3AEF-4AB7-85FD-BD47781F08A2}" presName="Name10" presStyleLbl="parChTrans1D2" presStyleIdx="1" presStyleCnt="2"/>
      <dgm:spPr/>
    </dgm:pt>
    <dgm:pt modelId="{538457C7-4189-485B-8F30-AC8040A2175C}" type="pres">
      <dgm:prSet presAssocID="{1EB41F57-67A4-4E8A-99C6-27C5372BE54E}" presName="hierRoot2" presStyleCnt="0"/>
      <dgm:spPr/>
    </dgm:pt>
    <dgm:pt modelId="{1068B93B-A9E6-4B64-A5BA-6D63CB0E2CB1}" type="pres">
      <dgm:prSet presAssocID="{1EB41F57-67A4-4E8A-99C6-27C5372BE54E}" presName="composite2" presStyleCnt="0"/>
      <dgm:spPr/>
    </dgm:pt>
    <dgm:pt modelId="{4D9A4E88-FB06-48A8-AE89-1B722CEFF83B}" type="pres">
      <dgm:prSet presAssocID="{1EB41F57-67A4-4E8A-99C6-27C5372BE54E}" presName="background2" presStyleLbl="node2" presStyleIdx="1" presStyleCnt="2"/>
      <dgm:spPr/>
    </dgm:pt>
    <dgm:pt modelId="{28B2D6DA-21D2-4958-ADD3-665DE688FA3B}" type="pres">
      <dgm:prSet presAssocID="{1EB41F57-67A4-4E8A-99C6-27C5372BE54E}" presName="text2" presStyleLbl="fgAcc2" presStyleIdx="1" presStyleCnt="2">
        <dgm:presLayoutVars>
          <dgm:chPref val="3"/>
        </dgm:presLayoutVars>
      </dgm:prSet>
      <dgm:spPr/>
    </dgm:pt>
    <dgm:pt modelId="{376B56B8-1B46-4836-A7E2-D7DC7016CD3E}" type="pres">
      <dgm:prSet presAssocID="{1EB41F57-67A4-4E8A-99C6-27C5372BE54E}" presName="hierChild3" presStyleCnt="0"/>
      <dgm:spPr/>
    </dgm:pt>
  </dgm:ptLst>
  <dgm:cxnLst>
    <dgm:cxn modelId="{D5104214-4BB4-4DF8-AD95-5C0C08B62CA0}" type="presOf" srcId="{A521B890-A318-4F42-884A-1561E80C4648}" destId="{949B442B-1A5A-4D44-A4C1-FA815D0CC9B3}" srcOrd="0" destOrd="0" presId="urn:microsoft.com/office/officeart/2005/8/layout/hierarchy1"/>
    <dgm:cxn modelId="{526E6316-CCE4-40AE-9F82-1F6A25974C0C}" type="presOf" srcId="{46866F45-7FE0-402B-8762-CE471CD46D90}" destId="{2642C9DB-A21A-4C9F-B128-340F36156A8B}" srcOrd="0" destOrd="0" presId="urn:microsoft.com/office/officeart/2005/8/layout/hierarchy1"/>
    <dgm:cxn modelId="{27ABEC31-CFC5-4101-B3F2-02405E55C041}" type="presOf" srcId="{1EB41F57-67A4-4E8A-99C6-27C5372BE54E}" destId="{28B2D6DA-21D2-4958-ADD3-665DE688FA3B}" srcOrd="0" destOrd="0" presId="urn:microsoft.com/office/officeart/2005/8/layout/hierarchy1"/>
    <dgm:cxn modelId="{8DA82736-66C0-41EA-A0E1-B93DBF624178}" srcId="{4A836DED-7F16-4E56-A66A-BEEB7E2E15C1}" destId="{A521B890-A318-4F42-884A-1561E80C4648}" srcOrd="0" destOrd="0" parTransId="{46866F45-7FE0-402B-8762-CE471CD46D90}" sibTransId="{13A05F1A-4887-4265-8A42-DC2B5BDA4CC4}"/>
    <dgm:cxn modelId="{EA1B1F78-3DA2-4B13-B3A1-3F963B09405D}" type="presOf" srcId="{64A2246F-3AEF-4AB7-85FD-BD47781F08A2}" destId="{DB96DC3C-F80E-435D-B7C5-F9AC78CB3E8D}" srcOrd="0" destOrd="0" presId="urn:microsoft.com/office/officeart/2005/8/layout/hierarchy1"/>
    <dgm:cxn modelId="{8EFD9194-3F95-4225-9EC3-6A2274BCB27E}" type="presOf" srcId="{4A836DED-7F16-4E56-A66A-BEEB7E2E15C1}" destId="{23DCEADC-2640-4019-9CB0-D9596056F237}" srcOrd="0" destOrd="0" presId="urn:microsoft.com/office/officeart/2005/8/layout/hierarchy1"/>
    <dgm:cxn modelId="{F63EE7AF-77BD-4482-BC88-807B7F05C086}" type="presOf" srcId="{3AFF131C-755F-4F4F-8171-2FC9217E67AD}" destId="{D7975A82-94DB-458A-946B-95D48CA81E9B}" srcOrd="0" destOrd="0" presId="urn:microsoft.com/office/officeart/2005/8/layout/hierarchy1"/>
    <dgm:cxn modelId="{309155B2-0C81-4D6D-BC17-BA02D2D59455}" srcId="{3AFF131C-755F-4F4F-8171-2FC9217E67AD}" destId="{4A836DED-7F16-4E56-A66A-BEEB7E2E15C1}" srcOrd="0" destOrd="0" parTransId="{8331E0D5-36C3-44AE-ACA3-FA424AD73A4B}" sibTransId="{ECD5B29D-3B19-4C1A-92E9-C1179EDC6AFA}"/>
    <dgm:cxn modelId="{22CED7D4-DFFF-4F1B-B1D8-79FBDBBDD39A}" srcId="{4A836DED-7F16-4E56-A66A-BEEB7E2E15C1}" destId="{1EB41F57-67A4-4E8A-99C6-27C5372BE54E}" srcOrd="1" destOrd="0" parTransId="{64A2246F-3AEF-4AB7-85FD-BD47781F08A2}" sibTransId="{E99FACDF-5496-4123-B1C6-083A41206E4C}"/>
    <dgm:cxn modelId="{9E50C70D-B373-498F-A327-68B330AC0A06}" type="presParOf" srcId="{D7975A82-94DB-458A-946B-95D48CA81E9B}" destId="{80C6BA8E-7EF2-4C3E-889A-3B0FEAB3B005}" srcOrd="0" destOrd="0" presId="urn:microsoft.com/office/officeart/2005/8/layout/hierarchy1"/>
    <dgm:cxn modelId="{82D51026-438C-4C47-853E-C2440D767D46}" type="presParOf" srcId="{80C6BA8E-7EF2-4C3E-889A-3B0FEAB3B005}" destId="{1BACB748-D7EA-451B-8A79-2A3F0FAF60FD}" srcOrd="0" destOrd="0" presId="urn:microsoft.com/office/officeart/2005/8/layout/hierarchy1"/>
    <dgm:cxn modelId="{7995C9E0-BD1D-46AA-B12D-5DCE1F972A84}" type="presParOf" srcId="{1BACB748-D7EA-451B-8A79-2A3F0FAF60FD}" destId="{9C8C3D1D-427E-4595-9FDF-239BA604DEA8}" srcOrd="0" destOrd="0" presId="urn:microsoft.com/office/officeart/2005/8/layout/hierarchy1"/>
    <dgm:cxn modelId="{B67A5A70-E282-4448-9D16-F0A424247161}" type="presParOf" srcId="{1BACB748-D7EA-451B-8A79-2A3F0FAF60FD}" destId="{23DCEADC-2640-4019-9CB0-D9596056F237}" srcOrd="1" destOrd="0" presId="urn:microsoft.com/office/officeart/2005/8/layout/hierarchy1"/>
    <dgm:cxn modelId="{E556C6C1-A3EC-438B-9650-97F974FB94F8}" type="presParOf" srcId="{80C6BA8E-7EF2-4C3E-889A-3B0FEAB3B005}" destId="{9C0BD81F-61EF-4FE3-8A5D-FAAD5B299C52}" srcOrd="1" destOrd="0" presId="urn:microsoft.com/office/officeart/2005/8/layout/hierarchy1"/>
    <dgm:cxn modelId="{E588929A-28D0-41DF-9488-E3AE616D984A}" type="presParOf" srcId="{9C0BD81F-61EF-4FE3-8A5D-FAAD5B299C52}" destId="{2642C9DB-A21A-4C9F-B128-340F36156A8B}" srcOrd="0" destOrd="0" presId="urn:microsoft.com/office/officeart/2005/8/layout/hierarchy1"/>
    <dgm:cxn modelId="{B34A17E2-0A01-48CB-8A7C-235390D96D83}" type="presParOf" srcId="{9C0BD81F-61EF-4FE3-8A5D-FAAD5B299C52}" destId="{2083F1EA-8EE2-425F-98C5-5650F6BF6047}" srcOrd="1" destOrd="0" presId="urn:microsoft.com/office/officeart/2005/8/layout/hierarchy1"/>
    <dgm:cxn modelId="{022FF2B4-7051-42A8-B22A-2284A4A0DB0B}" type="presParOf" srcId="{2083F1EA-8EE2-425F-98C5-5650F6BF6047}" destId="{5C49A032-7149-4BDD-A3C0-97A784954D9F}" srcOrd="0" destOrd="0" presId="urn:microsoft.com/office/officeart/2005/8/layout/hierarchy1"/>
    <dgm:cxn modelId="{C94C43D0-E443-4569-965C-AFCF857DE2DC}" type="presParOf" srcId="{5C49A032-7149-4BDD-A3C0-97A784954D9F}" destId="{55D7711C-4C26-4B7D-BED0-8696D7275700}" srcOrd="0" destOrd="0" presId="urn:microsoft.com/office/officeart/2005/8/layout/hierarchy1"/>
    <dgm:cxn modelId="{EDFCD625-470E-4233-BF83-578F4B44EDAC}" type="presParOf" srcId="{5C49A032-7149-4BDD-A3C0-97A784954D9F}" destId="{949B442B-1A5A-4D44-A4C1-FA815D0CC9B3}" srcOrd="1" destOrd="0" presId="urn:microsoft.com/office/officeart/2005/8/layout/hierarchy1"/>
    <dgm:cxn modelId="{A7A6A3D5-D421-4D56-8A92-E4D43FCB1B34}" type="presParOf" srcId="{2083F1EA-8EE2-425F-98C5-5650F6BF6047}" destId="{0E74BE79-619E-4504-A2C2-B02CA8765539}" srcOrd="1" destOrd="0" presId="urn:microsoft.com/office/officeart/2005/8/layout/hierarchy1"/>
    <dgm:cxn modelId="{2CAACD2E-6113-43CB-A43E-E968F3E9B92F}" type="presParOf" srcId="{9C0BD81F-61EF-4FE3-8A5D-FAAD5B299C52}" destId="{DB96DC3C-F80E-435D-B7C5-F9AC78CB3E8D}" srcOrd="2" destOrd="0" presId="urn:microsoft.com/office/officeart/2005/8/layout/hierarchy1"/>
    <dgm:cxn modelId="{7C7DB692-E697-46B1-928D-F80CFEE5B84F}" type="presParOf" srcId="{9C0BD81F-61EF-4FE3-8A5D-FAAD5B299C52}" destId="{538457C7-4189-485B-8F30-AC8040A2175C}" srcOrd="3" destOrd="0" presId="urn:microsoft.com/office/officeart/2005/8/layout/hierarchy1"/>
    <dgm:cxn modelId="{EF0EC381-0F60-4170-9B71-E61FE0624444}" type="presParOf" srcId="{538457C7-4189-485B-8F30-AC8040A2175C}" destId="{1068B93B-A9E6-4B64-A5BA-6D63CB0E2CB1}" srcOrd="0" destOrd="0" presId="urn:microsoft.com/office/officeart/2005/8/layout/hierarchy1"/>
    <dgm:cxn modelId="{A8308556-3C43-4DED-85CF-1716DA769FA9}" type="presParOf" srcId="{1068B93B-A9E6-4B64-A5BA-6D63CB0E2CB1}" destId="{4D9A4E88-FB06-48A8-AE89-1B722CEFF83B}" srcOrd="0" destOrd="0" presId="urn:microsoft.com/office/officeart/2005/8/layout/hierarchy1"/>
    <dgm:cxn modelId="{FC617BBB-31BC-4CE0-B9A7-3C7626615962}" type="presParOf" srcId="{1068B93B-A9E6-4B64-A5BA-6D63CB0E2CB1}" destId="{28B2D6DA-21D2-4958-ADD3-665DE688FA3B}" srcOrd="1" destOrd="0" presId="urn:microsoft.com/office/officeart/2005/8/layout/hierarchy1"/>
    <dgm:cxn modelId="{4FDADD70-8F7D-44BB-B9EB-9414DA9E023D}" type="presParOf" srcId="{538457C7-4189-485B-8F30-AC8040A2175C}" destId="{376B56B8-1B46-4836-A7E2-D7DC7016CD3E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44E16D-A0B6-4CD0-91D2-BE1E632DE940}">
      <dsp:nvSpPr>
        <dsp:cNvPr id="0" name=""/>
        <dsp:cNvSpPr/>
      </dsp:nvSpPr>
      <dsp:spPr>
        <a:xfrm>
          <a:off x="161131" y="1463165"/>
          <a:ext cx="3771900" cy="1178718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3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98386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>
              <a:latin typeface="Arial Black" panose="020B0A04020102020204" pitchFamily="34" charset="0"/>
            </a:rPr>
            <a:t>Цели </a:t>
          </a:r>
        </a:p>
      </dsp:txBody>
      <dsp:txXfrm>
        <a:off x="161131" y="1463165"/>
        <a:ext cx="3771900" cy="1178718"/>
      </dsp:txXfrm>
    </dsp:sp>
    <dsp:sp modelId="{B9707953-F8B2-407F-8B6E-1027352F3697}">
      <dsp:nvSpPr>
        <dsp:cNvPr id="0" name=""/>
        <dsp:cNvSpPr/>
      </dsp:nvSpPr>
      <dsp:spPr>
        <a:xfrm>
          <a:off x="3968" y="1292906"/>
          <a:ext cx="825103" cy="1237654"/>
        </a:xfrm>
        <a:prstGeom prst="rect">
          <a:avLst/>
        </a:prstGeom>
        <a:solidFill>
          <a:schemeClr val="accent4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7FF7E17-AE6C-43C4-B1AD-F43278279F12}">
      <dsp:nvSpPr>
        <dsp:cNvPr id="0" name=""/>
        <dsp:cNvSpPr/>
      </dsp:nvSpPr>
      <dsp:spPr>
        <a:xfrm>
          <a:off x="4352131" y="1463165"/>
          <a:ext cx="3771900" cy="1178718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3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98386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>
              <a:latin typeface="Arial Black" panose="020B0A04020102020204" pitchFamily="34" charset="0"/>
            </a:rPr>
            <a:t>Аудитория</a:t>
          </a:r>
        </a:p>
      </dsp:txBody>
      <dsp:txXfrm>
        <a:off x="4352131" y="1463165"/>
        <a:ext cx="3771900" cy="1178718"/>
      </dsp:txXfrm>
    </dsp:sp>
    <dsp:sp modelId="{F0224E21-920B-45EE-9CA8-FC3BC15FD3AD}">
      <dsp:nvSpPr>
        <dsp:cNvPr id="0" name=""/>
        <dsp:cNvSpPr/>
      </dsp:nvSpPr>
      <dsp:spPr>
        <a:xfrm>
          <a:off x="4194968" y="1292906"/>
          <a:ext cx="825103" cy="1237654"/>
        </a:xfrm>
        <a:prstGeom prst="rect">
          <a:avLst/>
        </a:prstGeom>
        <a:solidFill>
          <a:schemeClr val="accent4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7B636B0-FF41-4F15-B563-2E47437D424F}">
      <dsp:nvSpPr>
        <dsp:cNvPr id="0" name=""/>
        <dsp:cNvSpPr/>
      </dsp:nvSpPr>
      <dsp:spPr>
        <a:xfrm>
          <a:off x="161131" y="2947041"/>
          <a:ext cx="3771900" cy="1178718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3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98386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>
              <a:latin typeface="Arial Black" panose="020B0A04020102020204" pitchFamily="34" charset="0"/>
            </a:rPr>
            <a:t>Формат выступления</a:t>
          </a:r>
        </a:p>
      </dsp:txBody>
      <dsp:txXfrm>
        <a:off x="161131" y="2947041"/>
        <a:ext cx="3771900" cy="1178718"/>
      </dsp:txXfrm>
    </dsp:sp>
    <dsp:sp modelId="{1627F811-6C1E-4C68-9BCE-1F4F690BC6BA}">
      <dsp:nvSpPr>
        <dsp:cNvPr id="0" name=""/>
        <dsp:cNvSpPr/>
      </dsp:nvSpPr>
      <dsp:spPr>
        <a:xfrm>
          <a:off x="3968" y="2776782"/>
          <a:ext cx="825103" cy="1237654"/>
        </a:xfrm>
        <a:prstGeom prst="rect">
          <a:avLst/>
        </a:prstGeom>
        <a:solidFill>
          <a:schemeClr val="accent4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4D6D988-C43D-43EE-ADEA-D9E641C04483}">
      <dsp:nvSpPr>
        <dsp:cNvPr id="0" name=""/>
        <dsp:cNvSpPr/>
      </dsp:nvSpPr>
      <dsp:spPr>
        <a:xfrm>
          <a:off x="4352131" y="2947041"/>
          <a:ext cx="3771900" cy="1178718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3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98386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>
              <a:latin typeface="Arial Black" panose="020B0A04020102020204" pitchFamily="34" charset="0"/>
            </a:rPr>
            <a:t>Момент или контекст </a:t>
          </a:r>
        </a:p>
      </dsp:txBody>
      <dsp:txXfrm>
        <a:off x="4352131" y="2947041"/>
        <a:ext cx="3771900" cy="1178718"/>
      </dsp:txXfrm>
    </dsp:sp>
    <dsp:sp modelId="{DE81F89A-1520-456B-9CF2-CA5DAAF29B15}">
      <dsp:nvSpPr>
        <dsp:cNvPr id="0" name=""/>
        <dsp:cNvSpPr/>
      </dsp:nvSpPr>
      <dsp:spPr>
        <a:xfrm>
          <a:off x="4194968" y="2776782"/>
          <a:ext cx="825103" cy="1237654"/>
        </a:xfrm>
        <a:prstGeom prst="rect">
          <a:avLst/>
        </a:prstGeom>
        <a:solidFill>
          <a:schemeClr val="accent4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96DC3C-F80E-435D-B7C5-F9AC78CB3E8D}">
      <dsp:nvSpPr>
        <dsp:cNvPr id="0" name=""/>
        <dsp:cNvSpPr/>
      </dsp:nvSpPr>
      <dsp:spPr>
        <a:xfrm>
          <a:off x="3340354" y="1718608"/>
          <a:ext cx="1653644" cy="7869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36306"/>
              </a:lnTo>
              <a:lnTo>
                <a:pt x="1653644" y="536306"/>
              </a:lnTo>
              <a:lnTo>
                <a:pt x="1653644" y="786984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42C9DB-A21A-4C9F-B128-340F36156A8B}">
      <dsp:nvSpPr>
        <dsp:cNvPr id="0" name=""/>
        <dsp:cNvSpPr/>
      </dsp:nvSpPr>
      <dsp:spPr>
        <a:xfrm>
          <a:off x="1686710" y="1718608"/>
          <a:ext cx="1653644" cy="787305"/>
        </a:xfrm>
        <a:custGeom>
          <a:avLst/>
          <a:gdLst/>
          <a:ahLst/>
          <a:cxnLst/>
          <a:rect l="0" t="0" r="0" b="0"/>
          <a:pathLst>
            <a:path>
              <a:moveTo>
                <a:pt x="1653644" y="0"/>
              </a:moveTo>
              <a:lnTo>
                <a:pt x="1653644" y="536628"/>
              </a:lnTo>
              <a:lnTo>
                <a:pt x="0" y="536628"/>
              </a:lnTo>
              <a:lnTo>
                <a:pt x="0" y="787305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8C3D1D-427E-4595-9FDF-239BA604DEA8}">
      <dsp:nvSpPr>
        <dsp:cNvPr id="0" name=""/>
        <dsp:cNvSpPr/>
      </dsp:nvSpPr>
      <dsp:spPr>
        <a:xfrm>
          <a:off x="1987372" y="321"/>
          <a:ext cx="2705963" cy="171828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3DCEADC-2640-4019-9CB0-D9596056F237}">
      <dsp:nvSpPr>
        <dsp:cNvPr id="0" name=""/>
        <dsp:cNvSpPr/>
      </dsp:nvSpPr>
      <dsp:spPr>
        <a:xfrm>
          <a:off x="2288035" y="285951"/>
          <a:ext cx="2705963" cy="17182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kern="1200" dirty="0">
              <a:latin typeface="Arial Black" panose="020B0A04020102020204" pitchFamily="34" charset="0"/>
            </a:rPr>
            <a:t>Коммуникация</a:t>
          </a:r>
        </a:p>
      </dsp:txBody>
      <dsp:txXfrm>
        <a:off x="2338362" y="336278"/>
        <a:ext cx="2605309" cy="1617632"/>
      </dsp:txXfrm>
    </dsp:sp>
    <dsp:sp modelId="{55D7711C-4C26-4B7D-BED0-8696D7275700}">
      <dsp:nvSpPr>
        <dsp:cNvPr id="0" name=""/>
        <dsp:cNvSpPr/>
      </dsp:nvSpPr>
      <dsp:spPr>
        <a:xfrm>
          <a:off x="333728" y="2505914"/>
          <a:ext cx="2705963" cy="171828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49B442B-1A5A-4D44-A4C1-FA815D0CC9B3}">
      <dsp:nvSpPr>
        <dsp:cNvPr id="0" name=""/>
        <dsp:cNvSpPr/>
      </dsp:nvSpPr>
      <dsp:spPr>
        <a:xfrm>
          <a:off x="634391" y="2791543"/>
          <a:ext cx="2705963" cy="17182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kern="1200" dirty="0">
              <a:latin typeface="Arial Black" panose="020B0A04020102020204" pitchFamily="34" charset="0"/>
            </a:rPr>
            <a:t>Вербальная</a:t>
          </a:r>
        </a:p>
      </dsp:txBody>
      <dsp:txXfrm>
        <a:off x="684718" y="2841870"/>
        <a:ext cx="2605309" cy="1617632"/>
      </dsp:txXfrm>
    </dsp:sp>
    <dsp:sp modelId="{4D9A4E88-FB06-48A8-AE89-1B722CEFF83B}">
      <dsp:nvSpPr>
        <dsp:cNvPr id="0" name=""/>
        <dsp:cNvSpPr/>
      </dsp:nvSpPr>
      <dsp:spPr>
        <a:xfrm>
          <a:off x="3641016" y="2505592"/>
          <a:ext cx="2705963" cy="171828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8B2D6DA-21D2-4958-ADD3-665DE688FA3B}">
      <dsp:nvSpPr>
        <dsp:cNvPr id="0" name=""/>
        <dsp:cNvSpPr/>
      </dsp:nvSpPr>
      <dsp:spPr>
        <a:xfrm>
          <a:off x="3941679" y="2791221"/>
          <a:ext cx="2705963" cy="17182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kern="1200" dirty="0">
              <a:latin typeface="Arial Black" panose="020B0A04020102020204" pitchFamily="34" charset="0"/>
            </a:rPr>
            <a:t>Невербальная</a:t>
          </a:r>
        </a:p>
      </dsp:txBody>
      <dsp:txXfrm>
        <a:off x="3992006" y="2841548"/>
        <a:ext cx="2605309" cy="16176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10/12/2021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8630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10/12/2021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8502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10/12/2021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586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10/12/2021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7131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10/12/2021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9081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10/12/2021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7278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10/12/2021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6615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10/12/2021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6517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10/12/2021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9203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10/12/2021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949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10/12/2021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1542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10/12/2021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1190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082"/>
            <a:ext cx="12192000" cy="686408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08214" y="3153533"/>
            <a:ext cx="62048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dirty="0">
                <a:solidFill>
                  <a:srgbClr val="FF9900"/>
                </a:solidFill>
                <a:latin typeface="Arial Black" panose="020B0A04020102020204" pitchFamily="34" charset="0"/>
              </a:rPr>
              <a:t>Модуль 1. </a:t>
            </a:r>
            <a:r>
              <a:rPr lang="ru-RU" sz="1600" dirty="0">
                <a:latin typeface="Arial Black" panose="020B0A04020102020204" pitchFamily="34" charset="0"/>
              </a:rPr>
              <a:t>Основы эффективной коммуникации. Вербальная и невербальная коммуникации.</a:t>
            </a:r>
          </a:p>
          <a:p>
            <a:pPr algn="just"/>
            <a:endParaRPr lang="ru-RU" sz="1600" dirty="0">
              <a:latin typeface="Arial Black" panose="020B0A04020102020204" pitchFamily="34" charset="0"/>
            </a:endParaRPr>
          </a:p>
          <a:p>
            <a:pPr algn="just"/>
            <a:r>
              <a:rPr lang="ru-RU" sz="1600" dirty="0">
                <a:solidFill>
                  <a:srgbClr val="FF9900"/>
                </a:solidFill>
                <a:latin typeface="Arial Black" panose="020B0A04020102020204" pitchFamily="34" charset="0"/>
              </a:rPr>
              <a:t>Урок 1. </a:t>
            </a:r>
            <a:r>
              <a:rPr lang="ru-RU" sz="1600" dirty="0">
                <a:latin typeface="Arial Black" panose="020B0A04020102020204" pitchFamily="34" charset="0"/>
              </a:rPr>
              <a:t>Вербальная и невербальная коммуникация.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51214" y="401421"/>
            <a:ext cx="60742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rgbClr val="CC3300"/>
                </a:solidFill>
                <a:latin typeface="Arial Black" panose="020B0A04020102020204" pitchFamily="34" charset="0"/>
              </a:rPr>
              <a:t>Эффективные коммуникации</a:t>
            </a:r>
          </a:p>
        </p:txBody>
      </p:sp>
    </p:spTree>
    <p:extLst>
      <p:ext uri="{BB962C8B-B14F-4D97-AF65-F5344CB8AC3E}">
        <p14:creationId xmlns:p14="http://schemas.microsoft.com/office/powerpoint/2010/main" val="20921314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082"/>
            <a:ext cx="12192000" cy="6864082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71103" y="1270588"/>
            <a:ext cx="11820897" cy="8962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1600" dirty="0">
                <a:solidFill>
                  <a:srgbClr val="FF99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Коммуникация</a:t>
            </a:r>
            <a:r>
              <a:rPr lang="ru-RU" sz="16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это любой акт общения между людьми, между говорящим и слушающим, между спикером и аудиторией. 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71102" y="2904685"/>
            <a:ext cx="7903029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16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Как выстроить эффективную коммуникацию с человеком: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16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Если человеку удобнее воспринимать информацию по пунктам, как первое, второе, третье, то спикеру необходимо под это подстроиться.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16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Правильно подбирайте слова, чтобы  человеку было понятно, какую информацию Вы хотите донести.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16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Наблюдайте за собеседником, получайте обратную связь. 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71103" y="289009"/>
            <a:ext cx="7903029" cy="4875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Что такое коммуникация?</a:t>
            </a:r>
            <a:endParaRPr lang="ru-RU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38371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082"/>
            <a:ext cx="12192000" cy="6864082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620485" y="307203"/>
            <a:ext cx="7903029" cy="4875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Что же такое эффективная коммуникация:</a:t>
            </a:r>
            <a:endParaRPr lang="ru-RU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6957" y="1107994"/>
            <a:ext cx="6204856" cy="19501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07000"/>
              </a:lnSpc>
              <a:spcAft>
                <a:spcPts val="0"/>
              </a:spcAft>
              <a:buClr>
                <a:srgbClr val="FF9900"/>
              </a:buClr>
              <a:buFontTx/>
              <a:buChar char="▬"/>
            </a:pPr>
            <a:r>
              <a:rPr lang="ru-RU" sz="16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когда за короткий период времени мы достигаем какого-то результата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0"/>
              </a:spcAft>
              <a:buClr>
                <a:srgbClr val="FF9900"/>
              </a:buClr>
              <a:buFontTx/>
              <a:buChar char="▬"/>
            </a:pPr>
            <a:r>
              <a:rPr lang="ru-RU" sz="16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когда за 2-3 предложения мы можем донести, о чем идет речь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0"/>
              </a:spcAft>
              <a:buClr>
                <a:srgbClr val="FF9900"/>
              </a:buClr>
              <a:buFontTx/>
              <a:buChar char="▬"/>
            </a:pPr>
            <a:r>
              <a:rPr lang="ru-RU" sz="16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когда за краткий период общения мы мотивируем людей делать то, что нужно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249385" y="3310814"/>
            <a:ext cx="7053943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dirty="0">
                <a:latin typeface="Arial Black" panose="020B0A04020102020204" pitchFamily="34" charset="0"/>
              </a:rPr>
              <a:t>Для того, чтобы понять, что такое </a:t>
            </a:r>
            <a:r>
              <a:rPr lang="ru-RU" sz="1600" dirty="0">
                <a:solidFill>
                  <a:srgbClr val="FF9900"/>
                </a:solidFill>
                <a:latin typeface="Arial Black" panose="020B0A04020102020204" pitchFamily="34" charset="0"/>
              </a:rPr>
              <a:t>эффективные коммуникации</a:t>
            </a:r>
            <a:r>
              <a:rPr lang="ru-RU" sz="1600" dirty="0">
                <a:latin typeface="Arial Black" panose="020B0A04020102020204" pitchFamily="34" charset="0"/>
              </a:rPr>
              <a:t>, нужно понять, в чём состоит успех коммуникации. Другими словами, </a:t>
            </a:r>
            <a:r>
              <a:rPr lang="ru-RU" sz="1600" dirty="0">
                <a:solidFill>
                  <a:srgbClr val="FF9900"/>
                </a:solidFill>
                <a:latin typeface="Arial Black" panose="020B0A04020102020204" pitchFamily="34" charset="0"/>
              </a:rPr>
              <a:t>какой общий критерий успешности в общении</a:t>
            </a:r>
            <a:r>
              <a:rPr lang="ru-RU" sz="1600" dirty="0">
                <a:latin typeface="Arial Black" panose="020B0A04020102020204" pitchFamily="34" charset="0"/>
              </a:rPr>
              <a:t>. Главный критерий успешного выступления – это достижение цели, получение результата, как мы говорили ранее.</a:t>
            </a:r>
          </a:p>
          <a:p>
            <a:pPr algn="just"/>
            <a:r>
              <a:rPr lang="ru-RU" sz="1600" dirty="0">
                <a:latin typeface="Arial Black" panose="020B0A04020102020204" pitchFamily="34" charset="0"/>
              </a:rPr>
              <a:t>Всегда нужно иметь </a:t>
            </a:r>
            <a:r>
              <a:rPr lang="ru-RU" sz="1600" dirty="0">
                <a:solidFill>
                  <a:srgbClr val="FF9900"/>
                </a:solidFill>
                <a:latin typeface="Arial Black" panose="020B0A04020102020204" pitchFamily="34" charset="0"/>
              </a:rPr>
              <a:t>цель</a:t>
            </a:r>
            <a:r>
              <a:rPr lang="ru-RU" sz="1600" dirty="0">
                <a:latin typeface="Arial Black" panose="020B0A04020102020204" pitchFamily="34" charset="0"/>
              </a:rPr>
              <a:t>, которую вы себе поставите перед выступлением. Если цель достигнута, значит вы можете считать свое выступление </a:t>
            </a:r>
            <a:r>
              <a:rPr lang="ru-RU" sz="1600" dirty="0">
                <a:solidFill>
                  <a:srgbClr val="FF9900"/>
                </a:solidFill>
                <a:latin typeface="Arial Black" panose="020B0A04020102020204" pitchFamily="34" charset="0"/>
              </a:rPr>
              <a:t>успешным</a:t>
            </a:r>
            <a:r>
              <a:rPr lang="ru-RU" sz="1600" dirty="0">
                <a:latin typeface="Arial Black" panose="020B0A04020102020204" pitchFamily="34" charset="0"/>
              </a:rPr>
              <a:t>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78384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3532"/>
            <a:ext cx="12192000" cy="6864082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87828" y="444731"/>
            <a:ext cx="7903029" cy="8826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Основные критерии, определяющие, что вы будете говорить, о чем и как</a:t>
            </a:r>
            <a:endParaRPr lang="ru-RU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3133881641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9286086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082"/>
            <a:ext cx="12192000" cy="6864082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620485" y="307203"/>
            <a:ext cx="7903029" cy="4875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Аудитория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99540" y="1544741"/>
            <a:ext cx="5453743" cy="40443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  <a:buClr>
                <a:srgbClr val="FF9900"/>
              </a:buClr>
            </a:pPr>
            <a:r>
              <a:rPr lang="ru-RU" sz="1600" dirty="0">
                <a:solidFill>
                  <a:srgbClr val="FF9900"/>
                </a:solidFill>
                <a:latin typeface="Arial Black" panose="020B0A04020102020204" pitchFamily="34" charset="0"/>
              </a:rPr>
              <a:t>Приведём некоторые критерии оценки аудитории: </a:t>
            </a:r>
          </a:p>
          <a:p>
            <a:pPr marL="285750" indent="-285750" algn="just">
              <a:lnSpc>
                <a:spcPct val="107000"/>
              </a:lnSpc>
              <a:spcAft>
                <a:spcPts val="0"/>
              </a:spcAft>
              <a:buClr>
                <a:srgbClr val="FF9900"/>
              </a:buClr>
              <a:buFont typeface="Arial Black" panose="020B0A04020102020204" pitchFamily="34" charset="0"/>
              <a:buChar char="▬"/>
            </a:pPr>
            <a:r>
              <a:rPr lang="ru-RU" sz="1600" dirty="0">
                <a:latin typeface="Arial Black" panose="020B0A04020102020204" pitchFamily="34" charset="0"/>
              </a:rPr>
              <a:t>пол</a:t>
            </a:r>
          </a:p>
          <a:p>
            <a:pPr marL="285750" indent="-285750" algn="just">
              <a:lnSpc>
                <a:spcPct val="107000"/>
              </a:lnSpc>
              <a:spcAft>
                <a:spcPts val="0"/>
              </a:spcAft>
              <a:buClr>
                <a:srgbClr val="FF9900"/>
              </a:buClr>
              <a:buFont typeface="Arial Black" panose="020B0A04020102020204" pitchFamily="34" charset="0"/>
              <a:buChar char="▬"/>
            </a:pPr>
            <a:r>
              <a:rPr lang="ru-RU" sz="1600" dirty="0">
                <a:latin typeface="Arial Black" panose="020B0A04020102020204" pitchFamily="34" charset="0"/>
              </a:rPr>
              <a:t>возраст </a:t>
            </a:r>
          </a:p>
          <a:p>
            <a:pPr marL="285750" indent="-285750" algn="just">
              <a:lnSpc>
                <a:spcPct val="107000"/>
              </a:lnSpc>
              <a:spcAft>
                <a:spcPts val="0"/>
              </a:spcAft>
              <a:buClr>
                <a:srgbClr val="FF9900"/>
              </a:buClr>
              <a:buFont typeface="Arial Black" panose="020B0A04020102020204" pitchFamily="34" charset="0"/>
              <a:buChar char="▬"/>
            </a:pPr>
            <a:r>
              <a:rPr lang="ru-RU" sz="1600" dirty="0">
                <a:latin typeface="Arial Black" panose="020B0A04020102020204" pitchFamily="34" charset="0"/>
              </a:rPr>
              <a:t>размер аудитории с которой разговариваете (2-3 человека или 2-3 сотни человек)</a:t>
            </a:r>
          </a:p>
          <a:p>
            <a:pPr marL="285750" indent="-285750" algn="just">
              <a:lnSpc>
                <a:spcPct val="107000"/>
              </a:lnSpc>
              <a:spcAft>
                <a:spcPts val="0"/>
              </a:spcAft>
              <a:buClr>
                <a:srgbClr val="FF9900"/>
              </a:buClr>
              <a:buFont typeface="Arial Black" panose="020B0A04020102020204" pitchFamily="34" charset="0"/>
              <a:buChar char="▬"/>
            </a:pPr>
            <a:r>
              <a:rPr lang="ru-RU" sz="1600" dirty="0">
                <a:latin typeface="Arial Black" panose="020B0A04020102020204" pitchFamily="34" charset="0"/>
              </a:rPr>
              <a:t>профессиональный статус</a:t>
            </a:r>
          </a:p>
          <a:p>
            <a:pPr marL="285750" indent="-285750" algn="just">
              <a:lnSpc>
                <a:spcPct val="107000"/>
              </a:lnSpc>
              <a:spcAft>
                <a:spcPts val="0"/>
              </a:spcAft>
              <a:buClr>
                <a:srgbClr val="FF9900"/>
              </a:buClr>
              <a:buFont typeface="Arial Black" panose="020B0A04020102020204" pitchFamily="34" charset="0"/>
              <a:buChar char="▬"/>
            </a:pPr>
            <a:r>
              <a:rPr lang="ru-RU" sz="1600" dirty="0">
                <a:latin typeface="Arial Black" panose="020B0A04020102020204" pitchFamily="34" charset="0"/>
              </a:rPr>
              <a:t>социальный статус</a:t>
            </a:r>
          </a:p>
          <a:p>
            <a:pPr marL="285750" indent="-285750" algn="just">
              <a:lnSpc>
                <a:spcPct val="107000"/>
              </a:lnSpc>
              <a:spcAft>
                <a:spcPts val="0"/>
              </a:spcAft>
              <a:buClr>
                <a:srgbClr val="FF9900"/>
              </a:buClr>
              <a:buFont typeface="Arial Black" panose="020B0A04020102020204" pitchFamily="34" charset="0"/>
              <a:buChar char="▬"/>
            </a:pPr>
            <a:r>
              <a:rPr lang="ru-RU" sz="1600" dirty="0">
                <a:latin typeface="Arial Black" panose="020B0A04020102020204" pitchFamily="34" charset="0"/>
              </a:rPr>
              <a:t>образование</a:t>
            </a:r>
          </a:p>
          <a:p>
            <a:pPr marL="285750" indent="-285750" algn="just">
              <a:lnSpc>
                <a:spcPct val="107000"/>
              </a:lnSpc>
              <a:spcAft>
                <a:spcPts val="0"/>
              </a:spcAft>
              <a:buClr>
                <a:srgbClr val="FF9900"/>
              </a:buClr>
              <a:buFont typeface="Arial Black" panose="020B0A04020102020204" pitchFamily="34" charset="0"/>
              <a:buChar char="▬"/>
            </a:pPr>
            <a:r>
              <a:rPr lang="ru-RU" sz="1600" dirty="0">
                <a:latin typeface="Arial Black" panose="020B0A04020102020204" pitchFamily="34" charset="0"/>
              </a:rPr>
              <a:t>материальный статус</a:t>
            </a:r>
          </a:p>
          <a:p>
            <a:pPr marL="285750" indent="-285750" algn="just">
              <a:lnSpc>
                <a:spcPct val="107000"/>
              </a:lnSpc>
              <a:spcAft>
                <a:spcPts val="0"/>
              </a:spcAft>
              <a:buClr>
                <a:srgbClr val="FF9900"/>
              </a:buClr>
              <a:buFont typeface="Arial Black" panose="020B0A04020102020204" pitchFamily="34" charset="0"/>
              <a:buChar char="▬"/>
            </a:pPr>
            <a:r>
              <a:rPr lang="ru-RU" sz="1600" dirty="0">
                <a:latin typeface="Arial Black" panose="020B0A04020102020204" pitchFamily="34" charset="0"/>
              </a:rPr>
              <a:t>место жительства </a:t>
            </a:r>
          </a:p>
          <a:p>
            <a:pPr marL="285750" indent="-285750" algn="just">
              <a:lnSpc>
                <a:spcPct val="107000"/>
              </a:lnSpc>
              <a:spcAft>
                <a:spcPts val="0"/>
              </a:spcAft>
              <a:buClr>
                <a:srgbClr val="FF9900"/>
              </a:buClr>
              <a:buFont typeface="Arial Black" panose="020B0A04020102020204" pitchFamily="34" charset="0"/>
              <a:buChar char="▬"/>
            </a:pPr>
            <a:r>
              <a:rPr lang="ru-RU" sz="1600" dirty="0">
                <a:latin typeface="Arial Black" panose="020B0A04020102020204" pitchFamily="34" charset="0"/>
              </a:rPr>
              <a:t>гражданство</a:t>
            </a:r>
          </a:p>
          <a:p>
            <a:pPr marL="285750" indent="-285750" algn="just">
              <a:lnSpc>
                <a:spcPct val="107000"/>
              </a:lnSpc>
              <a:spcAft>
                <a:spcPts val="0"/>
              </a:spcAft>
              <a:buClr>
                <a:srgbClr val="FF9900"/>
              </a:buClr>
              <a:buFont typeface="Arial Black" panose="020B0A04020102020204" pitchFamily="34" charset="0"/>
              <a:buChar char="▬"/>
            </a:pPr>
            <a:r>
              <a:rPr lang="ru-RU" sz="1600" dirty="0">
                <a:latin typeface="Arial Black" panose="020B0A04020102020204" pitchFamily="34" charset="0"/>
              </a:rPr>
              <a:t>конфессия</a:t>
            </a:r>
          </a:p>
          <a:p>
            <a:pPr marL="285750" indent="-285750" algn="just">
              <a:lnSpc>
                <a:spcPct val="107000"/>
              </a:lnSpc>
              <a:spcAft>
                <a:spcPts val="0"/>
              </a:spcAft>
              <a:buClr>
                <a:srgbClr val="FF9900"/>
              </a:buClr>
              <a:buFont typeface="Arial Black" panose="020B0A04020102020204" pitchFamily="34" charset="0"/>
              <a:buChar char="▬"/>
            </a:pPr>
            <a:r>
              <a:rPr lang="ru-RU" sz="1600" dirty="0">
                <a:latin typeface="Arial Black" panose="020B0A04020102020204" pitchFamily="34" charset="0"/>
              </a:rPr>
              <a:t>и многие другие</a:t>
            </a:r>
          </a:p>
        </p:txBody>
      </p:sp>
    </p:spTree>
    <p:extLst>
      <p:ext uri="{BB962C8B-B14F-4D97-AF65-F5344CB8AC3E}">
        <p14:creationId xmlns:p14="http://schemas.microsoft.com/office/powerpoint/2010/main" val="13754445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082"/>
            <a:ext cx="12192000" cy="6864082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620485" y="307203"/>
            <a:ext cx="7903029" cy="4875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Формат выступления, контекст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42257" y="2004805"/>
            <a:ext cx="5453743" cy="619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  <a:buClr>
                <a:srgbClr val="FF9900"/>
              </a:buClr>
            </a:pPr>
            <a:r>
              <a:rPr lang="ru-RU" sz="1600" dirty="0">
                <a:solidFill>
                  <a:srgbClr val="FF9900"/>
                </a:solidFill>
                <a:latin typeface="Arial Black" panose="020B0A04020102020204" pitchFamily="34" charset="0"/>
              </a:rPr>
              <a:t>Формат выступления </a:t>
            </a:r>
            <a:r>
              <a:rPr lang="ru-RU" sz="1600" dirty="0">
                <a:latin typeface="Arial Black" panose="020B0A04020102020204" pitchFamily="34" charset="0"/>
              </a:rPr>
              <a:t>– то, в каком месте и при каких правилах проходит выступление.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099957" y="3834173"/>
            <a:ext cx="5138058" cy="1179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07000"/>
              </a:lnSpc>
            </a:pPr>
            <a:r>
              <a:rPr lang="ru-RU" sz="1600" dirty="0">
                <a:solidFill>
                  <a:srgbClr val="FF9900"/>
                </a:solidFill>
                <a:latin typeface="Arial Black" panose="020B0A04020102020204" pitchFamily="34" charset="0"/>
              </a:rPr>
              <a:t>Контекст</a:t>
            </a:r>
            <a:r>
              <a:rPr lang="ru-RU" sz="1600" dirty="0">
                <a:latin typeface="Arial Black" panose="020B0A04020102020204" pitchFamily="34" charset="0"/>
              </a:rPr>
              <a:t> – это как внешняя ситуация – городская, областная, мировая – влияет на момент общения.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743940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082"/>
            <a:ext cx="12192000" cy="6864082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620485" y="307203"/>
            <a:ext cx="7903029" cy="4875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Формат выступления, контекст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580414" y="1558671"/>
            <a:ext cx="5252357" cy="8827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  <a:buClr>
                <a:srgbClr val="FF9900"/>
              </a:buClr>
            </a:pPr>
            <a:r>
              <a:rPr lang="ru-RU" sz="1600" dirty="0">
                <a:solidFill>
                  <a:srgbClr val="FF99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Вербальное общение </a:t>
            </a:r>
            <a:r>
              <a:rPr lang="ru-RU" sz="16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это всё, что сказано словами и сопряжено со смыслом.</a:t>
            </a:r>
            <a:endParaRPr lang="ru-RU" sz="1600" dirty="0">
              <a:latin typeface="Arial Black" panose="020B0A040201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580414" y="2790794"/>
            <a:ext cx="5252357" cy="8827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07000"/>
              </a:lnSpc>
            </a:pPr>
            <a:r>
              <a:rPr lang="ru-RU" sz="1600" dirty="0">
                <a:solidFill>
                  <a:srgbClr val="FF99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Невербальное</a:t>
            </a:r>
            <a:r>
              <a:rPr lang="ru-RU" sz="16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всё то, что передаётся с помощью жестов, мимики, положения в пространстве и языком тела.</a:t>
            </a:r>
            <a:endParaRPr lang="ru-RU" dirty="0"/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3011354713"/>
              </p:ext>
            </p:extLst>
          </p:nvPr>
        </p:nvGraphicFramePr>
        <p:xfrm>
          <a:off x="0" y="1312188"/>
          <a:ext cx="6981371" cy="45098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11632161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1284</TotalTime>
  <Words>349</Words>
  <Application>Microsoft Office PowerPoint</Application>
  <PresentationFormat>Широкоэкранный</PresentationFormat>
  <Paragraphs>43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Arial Black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Alexander Kabanov</dc:creator>
  <cp:lastModifiedBy>Шанских Дарья Викторовна</cp:lastModifiedBy>
  <cp:revision>17</cp:revision>
  <dcterms:created xsi:type="dcterms:W3CDTF">2020-12-14T13:45:20Z</dcterms:created>
  <dcterms:modified xsi:type="dcterms:W3CDTF">2021-10-12T10:17:09Z</dcterms:modified>
</cp:coreProperties>
</file>