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3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presentation.xml" ContentType="application/vnd.openxmlformats-officedocument.presentationml.presentation.main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12192000" cy="6858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82" d="100"/>
          <a:sy n="82" d="100"/>
        </p:scale>
        <p:origin x="691" y="62"/>
      </p:cViewPr>
      <p:guideLst>
        <p:guide pos="3840"/>
        <p:guide pos="2160" orient="horz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 /><Relationship Id="rId9" Type="http://schemas.openxmlformats.org/officeDocument/2006/relationships/tableStyles" Target="tableStyles.xml" /><Relationship Id="rId10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x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itleAndTx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secHead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TxTwoObj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Only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Tx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picTx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55626613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15297663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pic>
        <p:nvPicPr>
          <p:cNvPr id="1819062847" name="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0" y="0"/>
            <a:ext cx="16792574" cy="945832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 algn="just">
              <a:defRPr/>
            </a:pPr>
            <a:r>
              <a:rPr lang="ru-RU"/>
              <a:t>База знаний в некоммерческой организации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ru-RU"/>
              <a:t>процедурные документы</a:t>
            </a:r>
            <a:endParaRPr/>
          </a:p>
          <a:p>
            <a:pPr>
              <a:defRPr/>
            </a:pPr>
            <a:r>
              <a:rPr lang="ru-RU"/>
              <a:t>информационные материалы</a:t>
            </a:r>
            <a:endParaRPr/>
          </a:p>
          <a:p>
            <a:pPr>
              <a:defRPr/>
            </a:pPr>
            <a:r>
              <a:rPr lang="ru-RU"/>
              <a:t>технические руководства</a:t>
            </a:r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Виды баз контактов в некоммерческой организации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Контакты сотрудников</a:t>
            </a:r>
            <a:endParaRPr/>
          </a:p>
          <a:p>
            <a:pPr>
              <a:defRPr/>
            </a:pPr>
            <a:r>
              <a:rPr lang="ru-RU"/>
              <a:t>Контакты </a:t>
            </a:r>
            <a:r>
              <a:rPr lang="ru-RU"/>
              <a:t>волонтеров</a:t>
            </a:r>
            <a:endParaRPr/>
          </a:p>
          <a:p>
            <a:pPr>
              <a:defRPr/>
            </a:pPr>
            <a:r>
              <a:rPr lang="ru-RU"/>
              <a:t>Контакты партнеров</a:t>
            </a:r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ru-RU" i="1"/>
              <a:t>База контактов в некоммерческой организации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личные данные</a:t>
            </a:r>
            <a:endParaRPr/>
          </a:p>
          <a:p>
            <a:pPr lvl="0">
              <a:defRPr/>
            </a:pPr>
            <a:r>
              <a:rPr lang="ru-RU"/>
              <a:t>профессиональные данные</a:t>
            </a:r>
            <a:endParaRPr/>
          </a:p>
          <a:p>
            <a:pPr>
              <a:defRPr/>
            </a:pPr>
            <a:r>
              <a:rPr lang="ru-RU"/>
              <a:t>дополнительная информация</a:t>
            </a:r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43283359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203658150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pic>
        <p:nvPicPr>
          <p:cNvPr id="1897614159" name="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0" y="0"/>
            <a:ext cx="16792574" cy="945832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R7-Office/2024.1.1.375</Application>
  <DocSecurity>0</DocSecurity>
  <PresentationFormat>Широкоэкранный</PresentationFormat>
  <Paragraphs>0</Paragraphs>
  <Slides>5</Slides>
  <Notes>5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Theme 1</vt:lpstr>
      <vt:lpstr>Slide 1</vt:lpstr>
      <vt:lpstr>Slide 2</vt:lpstr>
      <vt:lpstr>Slide 3</vt:lpstr>
      <vt:lpstr>Slide 4</vt:lpstr>
      <vt:lpstr>Slide 5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Модуль 3. Рабочие процессы некоммерческой организации Урок 1. Организация и проведение событий</dc:title>
  <dc:subject/>
  <dc:creator>User</dc:creator>
  <cp:keywords/>
  <dc:description/>
  <dc:identifier/>
  <dc:language/>
  <cp:lastModifiedBy>Анастасия Чупрова</cp:lastModifiedBy>
  <cp:revision>25</cp:revision>
  <dcterms:created xsi:type="dcterms:W3CDTF">2024-11-24T09:03:57Z</dcterms:created>
  <dcterms:modified xsi:type="dcterms:W3CDTF">2025-01-13T07:45:27Z</dcterms:modified>
  <cp:category/>
  <cp:contentStatus/>
  <cp:version/>
</cp:coreProperties>
</file>