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1"/>
  </p:notesMasterIdLst>
  <p:handoutMasterIdLst>
    <p:handoutMasterId r:id="rId32"/>
  </p:handoutMasterIdLst>
  <p:sldIdLst>
    <p:sldId id="284" r:id="rId2"/>
    <p:sldId id="287" r:id="rId3"/>
    <p:sldId id="309" r:id="rId4"/>
    <p:sldId id="308" r:id="rId5"/>
    <p:sldId id="288" r:id="rId6"/>
    <p:sldId id="289" r:id="rId7"/>
    <p:sldId id="290" r:id="rId8"/>
    <p:sldId id="291" r:id="rId9"/>
    <p:sldId id="292" r:id="rId10"/>
    <p:sldId id="295" r:id="rId11"/>
    <p:sldId id="296" r:id="rId12"/>
    <p:sldId id="297" r:id="rId13"/>
    <p:sldId id="298" r:id="rId14"/>
    <p:sldId id="301" r:id="rId15"/>
    <p:sldId id="302" r:id="rId16"/>
    <p:sldId id="303" r:id="rId17"/>
    <p:sldId id="304" r:id="rId18"/>
    <p:sldId id="305" r:id="rId19"/>
    <p:sldId id="306" r:id="rId20"/>
    <p:sldId id="320" r:id="rId21"/>
    <p:sldId id="321" r:id="rId22"/>
    <p:sldId id="322" r:id="rId23"/>
    <p:sldId id="283" r:id="rId24"/>
    <p:sldId id="307" r:id="rId25"/>
    <p:sldId id="315" r:id="rId26"/>
    <p:sldId id="312" r:id="rId27"/>
    <p:sldId id="313" r:id="rId28"/>
    <p:sldId id="323" r:id="rId29"/>
    <p:sldId id="324" r:id="rId30"/>
  </p:sldIdLst>
  <p:sldSz cx="12192000" cy="6858000"/>
  <p:notesSz cx="6858000" cy="9144000"/>
  <p:embeddedFontLst>
    <p:embeddedFont>
      <p:font typeface="Arial Black" panose="020B0A04020102020204" pitchFamily="34" charset="0"/>
      <p:bold r:id="rId33"/>
    </p:embeddedFont>
    <p:embeddedFont>
      <p:font typeface="Calibri" panose="020F0502020204030204" pitchFamily="34" charset="0"/>
      <p:regular r:id="rId34"/>
      <p:bold r:id="rId35"/>
      <p:italic r:id="rId36"/>
      <p:boldItalic r:id="rId37"/>
    </p:embeddedFont>
    <p:embeddedFont>
      <p:font typeface="Formular" panose="02000000000000000000" pitchFamily="2" charset="-52"/>
      <p:regular r:id="rId38"/>
      <p:bold r:id="rId39"/>
      <p:italic r:id="rId40"/>
      <p:boldItalic r:id="rId41"/>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252C"/>
    <a:srgbClr val="51624F"/>
    <a:srgbClr val="5D7261"/>
    <a:srgbClr val="93A496"/>
    <a:srgbClr val="1630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60"/>
  </p:normalViewPr>
  <p:slideViewPr>
    <p:cSldViewPr snapToGrid="0" showGuides="1">
      <p:cViewPr>
        <p:scale>
          <a:sx n="70" d="100"/>
          <a:sy n="70" d="100"/>
        </p:scale>
        <p:origin x="1123" y="274"/>
      </p:cViewPr>
      <p:guideLst>
        <p:guide orient="horz" pos="2024"/>
        <p:guide pos="3840"/>
      </p:guideLst>
    </p:cSldViewPr>
  </p:slideViewPr>
  <p:notesTextViewPr>
    <p:cViewPr>
      <p:scale>
        <a:sx n="1" d="1"/>
        <a:sy n="1" d="1"/>
      </p:scale>
      <p:origin x="0" y="0"/>
    </p:cViewPr>
  </p:notesTextViewPr>
  <p:notesViewPr>
    <p:cSldViewPr snapToGrid="0" showGuides="1">
      <p:cViewPr varScale="1">
        <p:scale>
          <a:sx n="61" d="100"/>
          <a:sy n="61" d="100"/>
        </p:scale>
        <p:origin x="3245"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4033DB-8AD7-4799-B18C-52B35F1DC49E}" type="datetimeFigureOut">
              <a:rPr lang="ru-RU" smtClean="0"/>
              <a:t>10.06.2024</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2FE122-131A-455F-951D-034BFB7015F2}" type="slidenum">
              <a:rPr lang="ru-RU" smtClean="0"/>
              <a:t>‹#›</a:t>
            </a:fld>
            <a:endParaRPr lang="ru-RU"/>
          </a:p>
        </p:txBody>
      </p:sp>
    </p:spTree>
    <p:extLst>
      <p:ext uri="{BB962C8B-B14F-4D97-AF65-F5344CB8AC3E}">
        <p14:creationId xmlns:p14="http://schemas.microsoft.com/office/powerpoint/2010/main" val="1508823013"/>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847B3-6046-4C23-84D0-BF3CCA422B7C}" type="datetimeFigureOut">
              <a:rPr lang="ru-RU" smtClean="0"/>
              <a:t>10.06.2024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F6C40F-81BF-4A9D-90BD-00C5C8D07FF1}" type="slidenum">
              <a:rPr lang="ru-RU" smtClean="0"/>
              <a:t>‹#›</a:t>
            </a:fld>
            <a:endParaRPr lang="ru-RU"/>
          </a:p>
        </p:txBody>
      </p:sp>
    </p:spTree>
    <p:extLst>
      <p:ext uri="{BB962C8B-B14F-4D97-AF65-F5344CB8AC3E}">
        <p14:creationId xmlns:p14="http://schemas.microsoft.com/office/powerpoint/2010/main" val="2446310726"/>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9F7A6DD-45AF-4791-AC0D-46220A05C5E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a:extLst>
              <a:ext uri="{FF2B5EF4-FFF2-40B4-BE49-F238E27FC236}">
                <a16:creationId xmlns:a16="http://schemas.microsoft.com/office/drawing/2014/main" id="{3E080488-4F5E-4C18-A421-C93ABFCDBA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8434" y="0"/>
            <a:ext cx="3263566" cy="6858000"/>
          </a:xfrm>
          <a:prstGeom prst="rect">
            <a:avLst/>
          </a:prstGeom>
          <a:ln>
            <a:noFill/>
          </a:ln>
        </p:spPr>
      </p:pic>
      <p:pic>
        <p:nvPicPr>
          <p:cNvPr id="5" name="Рисунок 4">
            <a:extLst>
              <a:ext uri="{FF2B5EF4-FFF2-40B4-BE49-F238E27FC236}">
                <a16:creationId xmlns:a16="http://schemas.microsoft.com/office/drawing/2014/main" id="{5561CCE2-660A-4BBD-94F9-1E0869E0889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07679" y="2893847"/>
            <a:ext cx="2505075" cy="1562100"/>
          </a:xfrm>
          <a:prstGeom prst="rect">
            <a:avLst/>
          </a:prstGeom>
        </p:spPr>
      </p:pic>
      <p:sp>
        <p:nvSpPr>
          <p:cNvPr id="7" name="object 8">
            <a:extLst>
              <a:ext uri="{FF2B5EF4-FFF2-40B4-BE49-F238E27FC236}">
                <a16:creationId xmlns:a16="http://schemas.microsoft.com/office/drawing/2014/main" id="{2BB0FFB0-A451-46C1-8634-C45FF536E3F6}"/>
              </a:ext>
            </a:extLst>
          </p:cNvPr>
          <p:cNvSpPr/>
          <p:nvPr userDrawn="1"/>
        </p:nvSpPr>
        <p:spPr>
          <a:xfrm>
            <a:off x="524255" y="2449067"/>
            <a:ext cx="117475" cy="1493520"/>
          </a:xfrm>
          <a:custGeom>
            <a:avLst/>
            <a:gdLst/>
            <a:ahLst/>
            <a:cxnLst/>
            <a:rect l="l" t="t" r="r" b="b"/>
            <a:pathLst>
              <a:path w="117475" h="1493520">
                <a:moveTo>
                  <a:pt x="117348" y="0"/>
                </a:moveTo>
                <a:lnTo>
                  <a:pt x="0" y="0"/>
                </a:lnTo>
                <a:lnTo>
                  <a:pt x="0" y="1493519"/>
                </a:lnTo>
                <a:lnTo>
                  <a:pt x="117348" y="1493519"/>
                </a:lnTo>
                <a:lnTo>
                  <a:pt x="117348" y="0"/>
                </a:lnTo>
                <a:close/>
              </a:path>
            </a:pathLst>
          </a:custGeom>
          <a:solidFill>
            <a:srgbClr val="51624F"/>
          </a:solidFill>
        </p:spPr>
        <p:txBody>
          <a:bodyPr wrap="square" lIns="0" tIns="0" rIns="0" bIns="0" rtlCol="0"/>
          <a:lstStyle/>
          <a:p>
            <a:endParaRPr/>
          </a:p>
        </p:txBody>
      </p:sp>
      <p:sp>
        <p:nvSpPr>
          <p:cNvPr id="9" name="object 8">
            <a:extLst>
              <a:ext uri="{FF2B5EF4-FFF2-40B4-BE49-F238E27FC236}">
                <a16:creationId xmlns:a16="http://schemas.microsoft.com/office/drawing/2014/main" id="{57D8E1CF-95C4-4C78-A10B-2AC92367E420}"/>
              </a:ext>
            </a:extLst>
          </p:cNvPr>
          <p:cNvSpPr/>
          <p:nvPr userDrawn="1"/>
        </p:nvSpPr>
        <p:spPr>
          <a:xfrm>
            <a:off x="524254" y="2449067"/>
            <a:ext cx="117475" cy="368114"/>
          </a:xfrm>
          <a:custGeom>
            <a:avLst/>
            <a:gdLst/>
            <a:ahLst/>
            <a:cxnLst/>
            <a:rect l="l" t="t" r="r" b="b"/>
            <a:pathLst>
              <a:path w="117475" h="1493520">
                <a:moveTo>
                  <a:pt x="117348" y="0"/>
                </a:moveTo>
                <a:lnTo>
                  <a:pt x="0" y="0"/>
                </a:lnTo>
                <a:lnTo>
                  <a:pt x="0" y="1493519"/>
                </a:lnTo>
                <a:lnTo>
                  <a:pt x="117348" y="1493519"/>
                </a:lnTo>
                <a:lnTo>
                  <a:pt x="117348" y="0"/>
                </a:lnTo>
                <a:close/>
              </a:path>
            </a:pathLst>
          </a:custGeom>
          <a:solidFill>
            <a:srgbClr val="F8B134"/>
          </a:solidFill>
        </p:spPr>
        <p:txBody>
          <a:bodyPr wrap="square" lIns="0" tIns="0" rIns="0" bIns="0" rtlCol="0"/>
          <a:lstStyle/>
          <a:p>
            <a:endParaRPr baseline="-25000" dirty="0"/>
          </a:p>
        </p:txBody>
      </p:sp>
      <p:sp>
        <p:nvSpPr>
          <p:cNvPr id="12" name="TextBox 11">
            <a:extLst>
              <a:ext uri="{FF2B5EF4-FFF2-40B4-BE49-F238E27FC236}">
                <a16:creationId xmlns:a16="http://schemas.microsoft.com/office/drawing/2014/main" id="{A6369DE3-CA05-4E1D-9835-C112CE084225}"/>
              </a:ext>
            </a:extLst>
          </p:cNvPr>
          <p:cNvSpPr txBox="1"/>
          <p:nvPr userDrawn="1"/>
        </p:nvSpPr>
        <p:spPr>
          <a:xfrm>
            <a:off x="9211463" y="1582315"/>
            <a:ext cx="2884320" cy="1169551"/>
          </a:xfrm>
          <a:prstGeom prst="rect">
            <a:avLst/>
          </a:prstGeom>
          <a:noFill/>
        </p:spPr>
        <p:txBody>
          <a:bodyPr wrap="square">
            <a:spAutoFit/>
          </a:bodyPr>
          <a:lstStyle/>
          <a:p>
            <a:r>
              <a:rPr lang="ru-RU" sz="1400" b="1" dirty="0">
                <a:solidFill>
                  <a:schemeClr val="bg1"/>
                </a:solidFill>
                <a:latin typeface="Formular" panose="02000000000000000000" pitchFamily="2" charset="-52"/>
              </a:rPr>
              <a:t>ЦЕНТР </a:t>
            </a:r>
            <a:br>
              <a:rPr lang="ru-RU" sz="1400" b="1" dirty="0">
                <a:solidFill>
                  <a:schemeClr val="bg1"/>
                </a:solidFill>
                <a:latin typeface="Formular" panose="02000000000000000000" pitchFamily="2" charset="-52"/>
              </a:rPr>
            </a:br>
            <a:r>
              <a:rPr lang="ru-RU" sz="1400" b="1" dirty="0">
                <a:solidFill>
                  <a:schemeClr val="bg1"/>
                </a:solidFill>
                <a:latin typeface="Formular" panose="02000000000000000000" pitchFamily="2" charset="-52"/>
              </a:rPr>
              <a:t>ВОЕННО-СПОРТИВНОЙ </a:t>
            </a:r>
            <a:br>
              <a:rPr lang="ru-RU" sz="1400" b="1" dirty="0">
                <a:solidFill>
                  <a:schemeClr val="bg1"/>
                </a:solidFill>
                <a:latin typeface="Formular" panose="02000000000000000000" pitchFamily="2" charset="-52"/>
              </a:rPr>
            </a:br>
            <a:r>
              <a:rPr lang="ru-RU" sz="1400" b="1" dirty="0">
                <a:solidFill>
                  <a:schemeClr val="bg1"/>
                </a:solidFill>
                <a:latin typeface="Formular" panose="02000000000000000000" pitchFamily="2" charset="-52"/>
              </a:rPr>
              <a:t>ПОДГОТОВКИ </a:t>
            </a:r>
            <a:br>
              <a:rPr lang="ru-RU" sz="1400" b="1" dirty="0">
                <a:solidFill>
                  <a:schemeClr val="bg1"/>
                </a:solidFill>
                <a:latin typeface="Formular" panose="02000000000000000000" pitchFamily="2" charset="-52"/>
              </a:rPr>
            </a:br>
            <a:r>
              <a:rPr lang="ru-RU" sz="1400" b="1" dirty="0">
                <a:solidFill>
                  <a:schemeClr val="bg1"/>
                </a:solidFill>
                <a:latin typeface="Formular" panose="02000000000000000000" pitchFamily="2" charset="-52"/>
              </a:rPr>
              <a:t>И ПАТРИОТИЧЕСКОГО </a:t>
            </a:r>
            <a:br>
              <a:rPr lang="ru-RU" sz="1400" b="1" dirty="0">
                <a:solidFill>
                  <a:schemeClr val="bg1"/>
                </a:solidFill>
                <a:latin typeface="Formular" panose="02000000000000000000" pitchFamily="2" charset="-52"/>
              </a:rPr>
            </a:br>
            <a:r>
              <a:rPr lang="ru-RU" sz="1400" b="1" dirty="0">
                <a:solidFill>
                  <a:schemeClr val="bg1"/>
                </a:solidFill>
                <a:latin typeface="Formular" panose="02000000000000000000" pitchFamily="2" charset="-52"/>
              </a:rPr>
              <a:t>ВОСПИТАНИЯ МОЛОДЕЖИ</a:t>
            </a:r>
          </a:p>
        </p:txBody>
      </p:sp>
    </p:spTree>
    <p:extLst>
      <p:ext uri="{BB962C8B-B14F-4D97-AF65-F5344CB8AC3E}">
        <p14:creationId xmlns:p14="http://schemas.microsoft.com/office/powerpoint/2010/main" val="2515885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5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9F7A6DD-45AF-4791-AC0D-46220A05C5E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Holder 6">
            <a:extLst>
              <a:ext uri="{FF2B5EF4-FFF2-40B4-BE49-F238E27FC236}">
                <a16:creationId xmlns:a16="http://schemas.microsoft.com/office/drawing/2014/main" id="{E8FB1351-C0D9-42F0-86CB-7EB13E7F57E8}"/>
              </a:ext>
            </a:extLst>
          </p:cNvPr>
          <p:cNvSpPr>
            <a:spLocks noGrp="1"/>
          </p:cNvSpPr>
          <p:nvPr>
            <p:ph type="sldNum" sz="quarter" idx="7"/>
          </p:nvPr>
        </p:nvSpPr>
        <p:spPr>
          <a:xfrm>
            <a:off x="11430000" y="6576423"/>
            <a:ext cx="504816" cy="215444"/>
          </a:xfrm>
          <a:prstGeom prst="rect">
            <a:avLst/>
          </a:prstGeom>
        </p:spPr>
        <p:txBody>
          <a:bodyPr wrap="square" lIns="0" tIns="0" rIns="0" bIns="0">
            <a:spAutoFit/>
          </a:bodyPr>
          <a:lstStyle>
            <a:lvl1pPr>
              <a:defRPr sz="1400" b="0" i="0">
                <a:solidFill>
                  <a:srgbClr val="231F20"/>
                </a:solidFill>
                <a:latin typeface="Formular" panose="02000000000000000000" pitchFamily="2" charset="-52"/>
                <a:cs typeface="Formular" panose="02000000000000000000" pitchFamily="2" charset="-52"/>
              </a:defRPr>
            </a:lvl1pPr>
          </a:lstStyle>
          <a:p>
            <a:pPr marL="124460">
              <a:spcBef>
                <a:spcPts val="5"/>
              </a:spcBef>
            </a:pPr>
            <a:fld id="{81D60167-4931-47E6-BA6A-407CBD079E47}" type="slidenum">
              <a:rPr lang="ru-RU" smtClean="0"/>
              <a:pPr marL="124460">
                <a:spcBef>
                  <a:spcPts val="5"/>
                </a:spcBef>
              </a:pPr>
              <a:t>‹#›</a:t>
            </a:fld>
            <a:endParaRPr lang="ru-RU" dirty="0"/>
          </a:p>
        </p:txBody>
      </p:sp>
      <p:sp>
        <p:nvSpPr>
          <p:cNvPr id="65" name="object 6">
            <a:extLst>
              <a:ext uri="{FF2B5EF4-FFF2-40B4-BE49-F238E27FC236}">
                <a16:creationId xmlns:a16="http://schemas.microsoft.com/office/drawing/2014/main" id="{7F17E178-30D3-446F-ABC1-F851B5A3D1B6}"/>
              </a:ext>
            </a:extLst>
          </p:cNvPr>
          <p:cNvSpPr/>
          <p:nvPr userDrawn="1"/>
        </p:nvSpPr>
        <p:spPr>
          <a:xfrm>
            <a:off x="9756583" y="6420929"/>
            <a:ext cx="2435417" cy="390444"/>
          </a:xfrm>
          <a:custGeom>
            <a:avLst/>
            <a:gdLst/>
            <a:ahLst/>
            <a:cxnLst/>
            <a:rect l="l" t="t" r="r" b="b"/>
            <a:pathLst>
              <a:path w="3501390" h="561340">
                <a:moveTo>
                  <a:pt x="116890" y="387083"/>
                </a:moveTo>
                <a:lnTo>
                  <a:pt x="12" y="387083"/>
                </a:lnTo>
                <a:lnTo>
                  <a:pt x="12" y="397433"/>
                </a:lnTo>
                <a:lnTo>
                  <a:pt x="116890" y="397433"/>
                </a:lnTo>
                <a:lnTo>
                  <a:pt x="116890" y="387083"/>
                </a:lnTo>
                <a:close/>
              </a:path>
              <a:path w="3501390" h="561340">
                <a:moveTo>
                  <a:pt x="267144" y="387083"/>
                </a:moveTo>
                <a:lnTo>
                  <a:pt x="150266" y="387083"/>
                </a:lnTo>
                <a:lnTo>
                  <a:pt x="150266" y="397433"/>
                </a:lnTo>
                <a:lnTo>
                  <a:pt x="267144" y="397433"/>
                </a:lnTo>
                <a:lnTo>
                  <a:pt x="267144" y="387083"/>
                </a:lnTo>
                <a:close/>
              </a:path>
              <a:path w="3501390" h="561340">
                <a:moveTo>
                  <a:pt x="417410" y="387083"/>
                </a:moveTo>
                <a:lnTo>
                  <a:pt x="300545" y="387083"/>
                </a:lnTo>
                <a:lnTo>
                  <a:pt x="300545" y="397433"/>
                </a:lnTo>
                <a:lnTo>
                  <a:pt x="417410" y="397433"/>
                </a:lnTo>
                <a:lnTo>
                  <a:pt x="417410" y="387083"/>
                </a:lnTo>
                <a:close/>
              </a:path>
              <a:path w="3501390" h="561340">
                <a:moveTo>
                  <a:pt x="567677" y="387083"/>
                </a:moveTo>
                <a:lnTo>
                  <a:pt x="450799" y="387083"/>
                </a:lnTo>
                <a:lnTo>
                  <a:pt x="450799" y="397433"/>
                </a:lnTo>
                <a:lnTo>
                  <a:pt x="567677" y="397433"/>
                </a:lnTo>
                <a:lnTo>
                  <a:pt x="567677" y="387083"/>
                </a:lnTo>
                <a:close/>
              </a:path>
              <a:path w="3501390" h="561340">
                <a:moveTo>
                  <a:pt x="717931" y="387083"/>
                </a:moveTo>
                <a:lnTo>
                  <a:pt x="601052" y="387083"/>
                </a:lnTo>
                <a:lnTo>
                  <a:pt x="601052" y="397433"/>
                </a:lnTo>
                <a:lnTo>
                  <a:pt x="717931" y="397433"/>
                </a:lnTo>
                <a:lnTo>
                  <a:pt x="717931" y="387083"/>
                </a:lnTo>
                <a:close/>
              </a:path>
              <a:path w="3501390" h="561340">
                <a:moveTo>
                  <a:pt x="868184" y="387083"/>
                </a:moveTo>
                <a:lnTo>
                  <a:pt x="751319" y="387083"/>
                </a:lnTo>
                <a:lnTo>
                  <a:pt x="751319" y="397433"/>
                </a:lnTo>
                <a:lnTo>
                  <a:pt x="868184" y="397433"/>
                </a:lnTo>
                <a:lnTo>
                  <a:pt x="868184" y="387083"/>
                </a:lnTo>
                <a:close/>
              </a:path>
              <a:path w="3501390" h="561340">
                <a:moveTo>
                  <a:pt x="1018451" y="387083"/>
                </a:moveTo>
                <a:lnTo>
                  <a:pt x="901573" y="387083"/>
                </a:lnTo>
                <a:lnTo>
                  <a:pt x="901573" y="397433"/>
                </a:lnTo>
                <a:lnTo>
                  <a:pt x="1018451" y="397433"/>
                </a:lnTo>
                <a:lnTo>
                  <a:pt x="1018451" y="387083"/>
                </a:lnTo>
                <a:close/>
              </a:path>
              <a:path w="3501390" h="561340">
                <a:moveTo>
                  <a:pt x="1168717" y="387083"/>
                </a:moveTo>
                <a:lnTo>
                  <a:pt x="1051852" y="387083"/>
                </a:lnTo>
                <a:lnTo>
                  <a:pt x="1051852" y="397433"/>
                </a:lnTo>
                <a:lnTo>
                  <a:pt x="1168717" y="397433"/>
                </a:lnTo>
                <a:lnTo>
                  <a:pt x="1168717" y="387083"/>
                </a:lnTo>
                <a:close/>
              </a:path>
              <a:path w="3501390" h="561340">
                <a:moveTo>
                  <a:pt x="1701507" y="406882"/>
                </a:moveTo>
                <a:lnTo>
                  <a:pt x="1290345" y="406882"/>
                </a:lnTo>
                <a:lnTo>
                  <a:pt x="1169746" y="356476"/>
                </a:lnTo>
                <a:lnTo>
                  <a:pt x="12" y="356476"/>
                </a:lnTo>
                <a:lnTo>
                  <a:pt x="12" y="366839"/>
                </a:lnTo>
                <a:lnTo>
                  <a:pt x="1167676" y="366839"/>
                </a:lnTo>
                <a:lnTo>
                  <a:pt x="1288275" y="417245"/>
                </a:lnTo>
                <a:lnTo>
                  <a:pt x="1701507" y="417245"/>
                </a:lnTo>
                <a:lnTo>
                  <a:pt x="1701507" y="406882"/>
                </a:lnTo>
                <a:close/>
              </a:path>
              <a:path w="3501390" h="561340">
                <a:moveTo>
                  <a:pt x="2222474" y="2755"/>
                </a:moveTo>
                <a:lnTo>
                  <a:pt x="2176348" y="2755"/>
                </a:lnTo>
                <a:lnTo>
                  <a:pt x="2157704" y="12725"/>
                </a:lnTo>
                <a:lnTo>
                  <a:pt x="2157704" y="10363"/>
                </a:lnTo>
                <a:lnTo>
                  <a:pt x="2157704" y="0"/>
                </a:lnTo>
                <a:lnTo>
                  <a:pt x="2147341" y="0"/>
                </a:lnTo>
                <a:lnTo>
                  <a:pt x="2147341" y="10363"/>
                </a:lnTo>
                <a:lnTo>
                  <a:pt x="2147341" y="12293"/>
                </a:lnTo>
                <a:lnTo>
                  <a:pt x="2122982" y="25323"/>
                </a:lnTo>
                <a:lnTo>
                  <a:pt x="2122982" y="83337"/>
                </a:lnTo>
                <a:lnTo>
                  <a:pt x="2147341" y="96354"/>
                </a:lnTo>
                <a:lnTo>
                  <a:pt x="2147341" y="100723"/>
                </a:lnTo>
                <a:lnTo>
                  <a:pt x="1968677" y="100723"/>
                </a:lnTo>
                <a:lnTo>
                  <a:pt x="1528216" y="281901"/>
                </a:lnTo>
                <a:lnTo>
                  <a:pt x="39649" y="281901"/>
                </a:lnTo>
                <a:lnTo>
                  <a:pt x="235623" y="171932"/>
                </a:lnTo>
                <a:lnTo>
                  <a:pt x="1478927" y="171932"/>
                </a:lnTo>
                <a:lnTo>
                  <a:pt x="1856193" y="10363"/>
                </a:lnTo>
                <a:lnTo>
                  <a:pt x="2147341" y="10363"/>
                </a:lnTo>
                <a:lnTo>
                  <a:pt x="2147341" y="0"/>
                </a:lnTo>
                <a:lnTo>
                  <a:pt x="1854073" y="0"/>
                </a:lnTo>
                <a:lnTo>
                  <a:pt x="1476806" y="161569"/>
                </a:lnTo>
                <a:lnTo>
                  <a:pt x="232918" y="161569"/>
                </a:lnTo>
                <a:lnTo>
                  <a:pt x="0" y="292265"/>
                </a:lnTo>
                <a:lnTo>
                  <a:pt x="1530273" y="292265"/>
                </a:lnTo>
                <a:lnTo>
                  <a:pt x="1555470" y="281901"/>
                </a:lnTo>
                <a:lnTo>
                  <a:pt x="1970722" y="111086"/>
                </a:lnTo>
                <a:lnTo>
                  <a:pt x="2157704" y="111086"/>
                </a:lnTo>
                <a:lnTo>
                  <a:pt x="2157704" y="95935"/>
                </a:lnTo>
                <a:lnTo>
                  <a:pt x="2176348" y="105905"/>
                </a:lnTo>
                <a:lnTo>
                  <a:pt x="2222474" y="105905"/>
                </a:lnTo>
                <a:lnTo>
                  <a:pt x="2160676" y="76923"/>
                </a:lnTo>
                <a:lnTo>
                  <a:pt x="2160676" y="31280"/>
                </a:lnTo>
                <a:lnTo>
                  <a:pt x="2222474" y="2755"/>
                </a:lnTo>
                <a:close/>
              </a:path>
              <a:path w="3501390" h="561340">
                <a:moveTo>
                  <a:pt x="2316607" y="2755"/>
                </a:moveTo>
                <a:lnTo>
                  <a:pt x="2270480" y="2755"/>
                </a:lnTo>
                <a:lnTo>
                  <a:pt x="2222474" y="28422"/>
                </a:lnTo>
                <a:lnTo>
                  <a:pt x="2222474" y="80225"/>
                </a:lnTo>
                <a:lnTo>
                  <a:pt x="2270480" y="105905"/>
                </a:lnTo>
                <a:lnTo>
                  <a:pt x="2316607" y="105905"/>
                </a:lnTo>
                <a:lnTo>
                  <a:pt x="2254796" y="76911"/>
                </a:lnTo>
                <a:lnTo>
                  <a:pt x="2254796" y="31280"/>
                </a:lnTo>
                <a:lnTo>
                  <a:pt x="2316607" y="2755"/>
                </a:lnTo>
                <a:close/>
              </a:path>
              <a:path w="3501390" h="561340">
                <a:moveTo>
                  <a:pt x="2415794" y="2755"/>
                </a:moveTo>
                <a:lnTo>
                  <a:pt x="2369667" y="2755"/>
                </a:lnTo>
                <a:lnTo>
                  <a:pt x="2321661" y="28422"/>
                </a:lnTo>
                <a:lnTo>
                  <a:pt x="2321661" y="80238"/>
                </a:lnTo>
                <a:lnTo>
                  <a:pt x="2369667" y="105905"/>
                </a:lnTo>
                <a:lnTo>
                  <a:pt x="2415794" y="105905"/>
                </a:lnTo>
                <a:lnTo>
                  <a:pt x="2353995" y="76923"/>
                </a:lnTo>
                <a:lnTo>
                  <a:pt x="2353995" y="31280"/>
                </a:lnTo>
                <a:lnTo>
                  <a:pt x="2415794" y="2755"/>
                </a:lnTo>
                <a:close/>
              </a:path>
              <a:path w="3501390" h="561340">
                <a:moveTo>
                  <a:pt x="2509926" y="2755"/>
                </a:moveTo>
                <a:lnTo>
                  <a:pt x="2463800" y="2755"/>
                </a:lnTo>
                <a:lnTo>
                  <a:pt x="2415794" y="28422"/>
                </a:lnTo>
                <a:lnTo>
                  <a:pt x="2415794" y="80238"/>
                </a:lnTo>
                <a:lnTo>
                  <a:pt x="2463800" y="105905"/>
                </a:lnTo>
                <a:lnTo>
                  <a:pt x="2509926" y="105905"/>
                </a:lnTo>
                <a:lnTo>
                  <a:pt x="2448128" y="76923"/>
                </a:lnTo>
                <a:lnTo>
                  <a:pt x="2448128" y="31280"/>
                </a:lnTo>
                <a:lnTo>
                  <a:pt x="2509926" y="2755"/>
                </a:lnTo>
                <a:close/>
              </a:path>
              <a:path w="3501390" h="561340">
                <a:moveTo>
                  <a:pt x="2604046" y="2755"/>
                </a:moveTo>
                <a:lnTo>
                  <a:pt x="2557919" y="2755"/>
                </a:lnTo>
                <a:lnTo>
                  <a:pt x="2509913" y="28422"/>
                </a:lnTo>
                <a:lnTo>
                  <a:pt x="2509913" y="80238"/>
                </a:lnTo>
                <a:lnTo>
                  <a:pt x="2557919" y="105905"/>
                </a:lnTo>
                <a:lnTo>
                  <a:pt x="2604046" y="105905"/>
                </a:lnTo>
                <a:lnTo>
                  <a:pt x="2542248" y="76923"/>
                </a:lnTo>
                <a:lnTo>
                  <a:pt x="2542248" y="31280"/>
                </a:lnTo>
                <a:lnTo>
                  <a:pt x="2604046" y="2755"/>
                </a:lnTo>
                <a:close/>
              </a:path>
              <a:path w="3501390" h="561340">
                <a:moveTo>
                  <a:pt x="2703233" y="2755"/>
                </a:moveTo>
                <a:lnTo>
                  <a:pt x="2657106" y="2755"/>
                </a:lnTo>
                <a:lnTo>
                  <a:pt x="2609100" y="28422"/>
                </a:lnTo>
                <a:lnTo>
                  <a:pt x="2609100" y="80238"/>
                </a:lnTo>
                <a:lnTo>
                  <a:pt x="2657106" y="105905"/>
                </a:lnTo>
                <a:lnTo>
                  <a:pt x="2703233" y="105905"/>
                </a:lnTo>
                <a:lnTo>
                  <a:pt x="2641435" y="76923"/>
                </a:lnTo>
                <a:lnTo>
                  <a:pt x="2641435" y="31280"/>
                </a:lnTo>
                <a:lnTo>
                  <a:pt x="2703233" y="2755"/>
                </a:lnTo>
                <a:close/>
              </a:path>
              <a:path w="3501390" h="561340">
                <a:moveTo>
                  <a:pt x="2797365" y="2755"/>
                </a:moveTo>
                <a:lnTo>
                  <a:pt x="2751239" y="2755"/>
                </a:lnTo>
                <a:lnTo>
                  <a:pt x="2703233" y="28422"/>
                </a:lnTo>
                <a:lnTo>
                  <a:pt x="2703233" y="80238"/>
                </a:lnTo>
                <a:lnTo>
                  <a:pt x="2751239" y="105905"/>
                </a:lnTo>
                <a:lnTo>
                  <a:pt x="2797365" y="105905"/>
                </a:lnTo>
                <a:lnTo>
                  <a:pt x="2735567" y="76923"/>
                </a:lnTo>
                <a:lnTo>
                  <a:pt x="2735567" y="31280"/>
                </a:lnTo>
                <a:lnTo>
                  <a:pt x="2797365" y="2755"/>
                </a:lnTo>
                <a:close/>
              </a:path>
              <a:path w="3501390" h="561340">
                <a:moveTo>
                  <a:pt x="2891498" y="2755"/>
                </a:moveTo>
                <a:lnTo>
                  <a:pt x="2845371" y="2755"/>
                </a:lnTo>
                <a:lnTo>
                  <a:pt x="2797365" y="28422"/>
                </a:lnTo>
                <a:lnTo>
                  <a:pt x="2797365" y="80238"/>
                </a:lnTo>
                <a:lnTo>
                  <a:pt x="2845371" y="105905"/>
                </a:lnTo>
                <a:lnTo>
                  <a:pt x="2891498" y="105905"/>
                </a:lnTo>
                <a:lnTo>
                  <a:pt x="2829699" y="76923"/>
                </a:lnTo>
                <a:lnTo>
                  <a:pt x="2829699" y="31280"/>
                </a:lnTo>
                <a:lnTo>
                  <a:pt x="2891498" y="2755"/>
                </a:lnTo>
                <a:close/>
              </a:path>
              <a:path w="3501390" h="561340">
                <a:moveTo>
                  <a:pt x="2990685" y="2755"/>
                </a:moveTo>
                <a:lnTo>
                  <a:pt x="2944558" y="2755"/>
                </a:lnTo>
                <a:lnTo>
                  <a:pt x="2896552" y="28422"/>
                </a:lnTo>
                <a:lnTo>
                  <a:pt x="2896552" y="80238"/>
                </a:lnTo>
                <a:lnTo>
                  <a:pt x="2944558" y="105905"/>
                </a:lnTo>
                <a:lnTo>
                  <a:pt x="2990685" y="105905"/>
                </a:lnTo>
                <a:lnTo>
                  <a:pt x="2928886" y="76923"/>
                </a:lnTo>
                <a:lnTo>
                  <a:pt x="2928886" y="31280"/>
                </a:lnTo>
                <a:lnTo>
                  <a:pt x="2990685" y="2755"/>
                </a:lnTo>
                <a:close/>
              </a:path>
              <a:path w="3501390" h="561340">
                <a:moveTo>
                  <a:pt x="3084804" y="2755"/>
                </a:moveTo>
                <a:lnTo>
                  <a:pt x="3038678" y="2755"/>
                </a:lnTo>
                <a:lnTo>
                  <a:pt x="2990672" y="28422"/>
                </a:lnTo>
                <a:lnTo>
                  <a:pt x="2990672" y="80238"/>
                </a:lnTo>
                <a:lnTo>
                  <a:pt x="3038678" y="105905"/>
                </a:lnTo>
                <a:lnTo>
                  <a:pt x="3084804" y="105905"/>
                </a:lnTo>
                <a:lnTo>
                  <a:pt x="3023006" y="76923"/>
                </a:lnTo>
                <a:lnTo>
                  <a:pt x="3023006" y="31280"/>
                </a:lnTo>
                <a:lnTo>
                  <a:pt x="3084804" y="2755"/>
                </a:lnTo>
                <a:close/>
              </a:path>
              <a:path w="3501390" h="561340">
                <a:moveTo>
                  <a:pt x="3178937" y="2755"/>
                </a:moveTo>
                <a:lnTo>
                  <a:pt x="3132810" y="2755"/>
                </a:lnTo>
                <a:lnTo>
                  <a:pt x="3084804" y="28422"/>
                </a:lnTo>
                <a:lnTo>
                  <a:pt x="3084804" y="80238"/>
                </a:lnTo>
                <a:lnTo>
                  <a:pt x="3132810" y="105905"/>
                </a:lnTo>
                <a:lnTo>
                  <a:pt x="3178937" y="105905"/>
                </a:lnTo>
                <a:lnTo>
                  <a:pt x="3117138" y="76923"/>
                </a:lnTo>
                <a:lnTo>
                  <a:pt x="3117138" y="31280"/>
                </a:lnTo>
                <a:lnTo>
                  <a:pt x="3178937" y="2755"/>
                </a:lnTo>
                <a:close/>
              </a:path>
              <a:path w="3501390" h="561340">
                <a:moveTo>
                  <a:pt x="3278124" y="2755"/>
                </a:moveTo>
                <a:lnTo>
                  <a:pt x="3231997" y="2755"/>
                </a:lnTo>
                <a:lnTo>
                  <a:pt x="3183991" y="28422"/>
                </a:lnTo>
                <a:lnTo>
                  <a:pt x="3183991" y="80238"/>
                </a:lnTo>
                <a:lnTo>
                  <a:pt x="3231997" y="105905"/>
                </a:lnTo>
                <a:lnTo>
                  <a:pt x="3278124" y="105905"/>
                </a:lnTo>
                <a:lnTo>
                  <a:pt x="3216325" y="76923"/>
                </a:lnTo>
                <a:lnTo>
                  <a:pt x="3216325" y="31280"/>
                </a:lnTo>
                <a:lnTo>
                  <a:pt x="3278124" y="2755"/>
                </a:lnTo>
                <a:close/>
              </a:path>
              <a:path w="3501390" h="561340">
                <a:moveTo>
                  <a:pt x="3372256" y="2755"/>
                </a:moveTo>
                <a:lnTo>
                  <a:pt x="3326130" y="2755"/>
                </a:lnTo>
                <a:lnTo>
                  <a:pt x="3278124" y="28422"/>
                </a:lnTo>
                <a:lnTo>
                  <a:pt x="3278124" y="80238"/>
                </a:lnTo>
                <a:lnTo>
                  <a:pt x="3326130" y="105905"/>
                </a:lnTo>
                <a:lnTo>
                  <a:pt x="3372256" y="105905"/>
                </a:lnTo>
                <a:lnTo>
                  <a:pt x="3310458" y="76923"/>
                </a:lnTo>
                <a:lnTo>
                  <a:pt x="3310458" y="31280"/>
                </a:lnTo>
                <a:lnTo>
                  <a:pt x="3372256" y="2755"/>
                </a:lnTo>
                <a:close/>
              </a:path>
              <a:path w="3501390" h="561340">
                <a:moveTo>
                  <a:pt x="3466388" y="2755"/>
                </a:moveTo>
                <a:lnTo>
                  <a:pt x="3420275" y="2755"/>
                </a:lnTo>
                <a:lnTo>
                  <a:pt x="3372256" y="28422"/>
                </a:lnTo>
                <a:lnTo>
                  <a:pt x="3372256" y="80238"/>
                </a:lnTo>
                <a:lnTo>
                  <a:pt x="3420275" y="105905"/>
                </a:lnTo>
                <a:lnTo>
                  <a:pt x="3466388" y="105905"/>
                </a:lnTo>
                <a:lnTo>
                  <a:pt x="3404590" y="76923"/>
                </a:lnTo>
                <a:lnTo>
                  <a:pt x="3404590" y="31280"/>
                </a:lnTo>
                <a:lnTo>
                  <a:pt x="3466388" y="2755"/>
                </a:lnTo>
                <a:close/>
              </a:path>
              <a:path w="3501390" h="561340">
                <a:moveTo>
                  <a:pt x="3501009" y="241515"/>
                </a:moveTo>
                <a:lnTo>
                  <a:pt x="1929384" y="241515"/>
                </a:lnTo>
                <a:lnTo>
                  <a:pt x="1701990" y="330923"/>
                </a:lnTo>
                <a:lnTo>
                  <a:pt x="1701977" y="417245"/>
                </a:lnTo>
                <a:lnTo>
                  <a:pt x="2382990" y="417245"/>
                </a:lnTo>
                <a:lnTo>
                  <a:pt x="2749321" y="561251"/>
                </a:lnTo>
                <a:lnTo>
                  <a:pt x="3501009" y="561251"/>
                </a:lnTo>
                <a:lnTo>
                  <a:pt x="3501009" y="550875"/>
                </a:lnTo>
                <a:lnTo>
                  <a:pt x="2751277" y="550875"/>
                </a:lnTo>
                <a:lnTo>
                  <a:pt x="2384945" y="406882"/>
                </a:lnTo>
                <a:lnTo>
                  <a:pt x="1712353" y="406882"/>
                </a:lnTo>
                <a:lnTo>
                  <a:pt x="1712353" y="337972"/>
                </a:lnTo>
                <a:lnTo>
                  <a:pt x="1931352" y="251879"/>
                </a:lnTo>
                <a:lnTo>
                  <a:pt x="3501009" y="251879"/>
                </a:lnTo>
                <a:lnTo>
                  <a:pt x="3501009" y="241515"/>
                </a:lnTo>
                <a:close/>
              </a:path>
              <a:path w="3501390" h="561340">
                <a:moveTo>
                  <a:pt x="3501009" y="158953"/>
                </a:moveTo>
                <a:lnTo>
                  <a:pt x="2002040" y="158953"/>
                </a:lnTo>
                <a:lnTo>
                  <a:pt x="1589125" y="324078"/>
                </a:lnTo>
                <a:lnTo>
                  <a:pt x="12" y="324078"/>
                </a:lnTo>
                <a:lnTo>
                  <a:pt x="12" y="334441"/>
                </a:lnTo>
                <a:lnTo>
                  <a:pt x="1591119" y="334441"/>
                </a:lnTo>
                <a:lnTo>
                  <a:pt x="2004034" y="169316"/>
                </a:lnTo>
                <a:lnTo>
                  <a:pt x="3501009" y="169316"/>
                </a:lnTo>
                <a:lnTo>
                  <a:pt x="3501009" y="158953"/>
                </a:lnTo>
                <a:close/>
              </a:path>
              <a:path w="3501390" h="561340">
                <a:moveTo>
                  <a:pt x="3501009" y="9918"/>
                </a:moveTo>
                <a:lnTo>
                  <a:pt x="3466388" y="28435"/>
                </a:lnTo>
                <a:lnTo>
                  <a:pt x="3466388" y="80238"/>
                </a:lnTo>
                <a:lnTo>
                  <a:pt x="3501009" y="98755"/>
                </a:lnTo>
                <a:lnTo>
                  <a:pt x="3501009" y="77990"/>
                </a:lnTo>
                <a:lnTo>
                  <a:pt x="3498723" y="76923"/>
                </a:lnTo>
                <a:lnTo>
                  <a:pt x="3498723" y="31280"/>
                </a:lnTo>
                <a:lnTo>
                  <a:pt x="3501009" y="30226"/>
                </a:lnTo>
                <a:lnTo>
                  <a:pt x="3501009" y="9918"/>
                </a:lnTo>
                <a:close/>
              </a:path>
            </a:pathLst>
          </a:custGeom>
          <a:solidFill>
            <a:srgbClr val="E2252C"/>
          </a:solidFill>
        </p:spPr>
        <p:txBody>
          <a:bodyPr wrap="square" lIns="0" tIns="0" rIns="0" bIns="0" rtlCol="0"/>
          <a:lstStyle/>
          <a:p>
            <a:endParaRPr/>
          </a:p>
        </p:txBody>
      </p:sp>
      <p:sp>
        <p:nvSpPr>
          <p:cNvPr id="12" name="Circle">
            <a:extLst>
              <a:ext uri="{FF2B5EF4-FFF2-40B4-BE49-F238E27FC236}">
                <a16:creationId xmlns:a16="http://schemas.microsoft.com/office/drawing/2014/main" id="{64BBB76A-49F0-4F27-A63B-7D4850373736}"/>
              </a:ext>
            </a:extLst>
          </p:cNvPr>
          <p:cNvSpPr/>
          <p:nvPr userDrawn="1"/>
        </p:nvSpPr>
        <p:spPr>
          <a:xfrm>
            <a:off x="-1512037" y="1261555"/>
            <a:ext cx="5169638" cy="5169638"/>
          </a:xfrm>
          <a:prstGeom prst="ellipse">
            <a:avLst/>
          </a:prstGeom>
          <a:solidFill>
            <a:schemeClr val="bg1">
              <a:lumMod val="95000"/>
              <a:alpha val="27588"/>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latin typeface="Arial Black" panose="020B0604020202020204" pitchFamily="34" charset="0"/>
              <a:cs typeface="Arial Black" panose="020B0604020202020204" pitchFamily="34" charset="0"/>
            </a:endParaRPr>
          </a:p>
        </p:txBody>
      </p:sp>
      <p:sp>
        <p:nvSpPr>
          <p:cNvPr id="18" name="Picture Placeholder 1">
            <a:extLst>
              <a:ext uri="{FF2B5EF4-FFF2-40B4-BE49-F238E27FC236}">
                <a16:creationId xmlns:a16="http://schemas.microsoft.com/office/drawing/2014/main" id="{B32B57C2-45B7-4071-B5C4-D729B50F24D5}"/>
              </a:ext>
            </a:extLst>
          </p:cNvPr>
          <p:cNvSpPr>
            <a:spLocks noGrp="1"/>
          </p:cNvSpPr>
          <p:nvPr>
            <p:ph type="pic" sz="quarter" idx="10"/>
          </p:nvPr>
        </p:nvSpPr>
        <p:spPr>
          <a:xfrm>
            <a:off x="-1111040" y="1662552"/>
            <a:ext cx="4386050" cy="4386050"/>
          </a:xfrm>
          <a:prstGeom prst="ellipse">
            <a:avLst/>
          </a:prstGeom>
        </p:spPr>
      </p:sp>
      <p:grpSp>
        <p:nvGrpSpPr>
          <p:cNvPr id="19" name="Группа 18">
            <a:extLst>
              <a:ext uri="{FF2B5EF4-FFF2-40B4-BE49-F238E27FC236}">
                <a16:creationId xmlns:a16="http://schemas.microsoft.com/office/drawing/2014/main" id="{43E67CA8-89FD-40FF-B4AD-62A49AC2E7F5}"/>
              </a:ext>
            </a:extLst>
          </p:cNvPr>
          <p:cNvGrpSpPr/>
          <p:nvPr userDrawn="1"/>
        </p:nvGrpSpPr>
        <p:grpSpPr>
          <a:xfrm>
            <a:off x="843387" y="6170934"/>
            <a:ext cx="458790" cy="458791"/>
            <a:chOff x="5932278" y="3898403"/>
            <a:chExt cx="560887" cy="560888"/>
          </a:xfrm>
        </p:grpSpPr>
        <p:sp>
          <p:nvSpPr>
            <p:cNvPr id="20" name="Circle">
              <a:extLst>
                <a:ext uri="{FF2B5EF4-FFF2-40B4-BE49-F238E27FC236}">
                  <a16:creationId xmlns:a16="http://schemas.microsoft.com/office/drawing/2014/main" id="{4881B57F-61CE-48C0-8F30-5D3C8EB05D2A}"/>
                </a:ext>
              </a:extLst>
            </p:cNvPr>
            <p:cNvSpPr/>
            <p:nvPr userDrawn="1"/>
          </p:nvSpPr>
          <p:spPr>
            <a:xfrm>
              <a:off x="5932278" y="3898403"/>
              <a:ext cx="560887" cy="560888"/>
            </a:xfrm>
            <a:prstGeom prst="ellipse">
              <a:avLst/>
            </a:prstGeom>
            <a:solidFill>
              <a:srgbClr val="E2252C"/>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latin typeface="Arial Black" panose="020B0604020202020204" pitchFamily="34" charset="0"/>
                <a:cs typeface="Arial Black" panose="020B0604020202020204" pitchFamily="34" charset="0"/>
              </a:endParaRPr>
            </a:p>
          </p:txBody>
        </p:sp>
        <p:sp>
          <p:nvSpPr>
            <p:cNvPr id="21" name="Graphic 48">
              <a:extLst>
                <a:ext uri="{FF2B5EF4-FFF2-40B4-BE49-F238E27FC236}">
                  <a16:creationId xmlns:a16="http://schemas.microsoft.com/office/drawing/2014/main" id="{2F3DB51B-78C8-45FF-AA4F-4C98DC0F1694}"/>
                </a:ext>
              </a:extLst>
            </p:cNvPr>
            <p:cNvSpPr/>
            <p:nvPr userDrawn="1"/>
          </p:nvSpPr>
          <p:spPr>
            <a:xfrm>
              <a:off x="6096000" y="4093982"/>
              <a:ext cx="254578" cy="169729"/>
            </a:xfrm>
            <a:custGeom>
              <a:avLst/>
              <a:gdLst/>
              <a:ahLst/>
              <a:cxnLst>
                <a:cxn ang="0">
                  <a:pos x="wd2" y="hd2"/>
                </a:cxn>
                <a:cxn ang="5400000">
                  <a:pos x="wd2" y="hd2"/>
                </a:cxn>
                <a:cxn ang="10800000">
                  <a:pos x="wd2" y="hd2"/>
                </a:cxn>
                <a:cxn ang="16200000">
                  <a:pos x="wd2" y="hd2"/>
                </a:cxn>
              </a:cxnLst>
              <a:rect l="0" t="0" r="r" b="b"/>
              <a:pathLst>
                <a:path w="21186" h="20985" extrusionOk="0">
                  <a:moveTo>
                    <a:pt x="10679" y="20063"/>
                  </a:moveTo>
                  <a:lnTo>
                    <a:pt x="20565" y="5375"/>
                  </a:lnTo>
                  <a:cubicBezTo>
                    <a:pt x="21393" y="4146"/>
                    <a:pt x="21393" y="2152"/>
                    <a:pt x="20565" y="923"/>
                  </a:cubicBezTo>
                  <a:cubicBezTo>
                    <a:pt x="19738" y="-307"/>
                    <a:pt x="18396" y="-307"/>
                    <a:pt x="17568" y="923"/>
                  </a:cubicBezTo>
                  <a:lnTo>
                    <a:pt x="9181" y="13386"/>
                  </a:lnTo>
                  <a:lnTo>
                    <a:pt x="3618" y="5119"/>
                  </a:lnTo>
                  <a:cubicBezTo>
                    <a:pt x="2790" y="3889"/>
                    <a:pt x="1448" y="3889"/>
                    <a:pt x="621" y="5119"/>
                  </a:cubicBezTo>
                  <a:cubicBezTo>
                    <a:pt x="-207" y="6349"/>
                    <a:pt x="-207" y="8342"/>
                    <a:pt x="621" y="9572"/>
                  </a:cubicBezTo>
                  <a:lnTo>
                    <a:pt x="7682" y="20063"/>
                  </a:lnTo>
                  <a:cubicBezTo>
                    <a:pt x="8509" y="21292"/>
                    <a:pt x="9851" y="21293"/>
                    <a:pt x="10678" y="20064"/>
                  </a:cubicBezTo>
                  <a:lnTo>
                    <a:pt x="10679" y="20063"/>
                  </a:lnTo>
                  <a:close/>
                </a:path>
              </a:pathLst>
            </a:custGeom>
            <a:solidFill>
              <a:schemeClr val="bg1"/>
            </a:solidFill>
            <a:ln w="12700" cap="flat">
              <a:noFill/>
              <a:miter lim="400000"/>
            </a:ln>
            <a:effectLst/>
          </p:spPr>
          <p:txBody>
            <a:bodyPr wrap="square" lIns="45719" tIns="45719" rIns="45719" bIns="45719" numCol="1" anchor="ctr">
              <a:noAutofit/>
            </a:bodyPr>
            <a:lstStyle/>
            <a:p>
              <a:pPr>
                <a:defRPr sz="3200" b="0">
                  <a:solidFill>
                    <a:srgbClr val="FFFFFF"/>
                  </a:solidFill>
                  <a:latin typeface="+mn-lt"/>
                  <a:ea typeface="+mn-ea"/>
                  <a:cs typeface="+mn-cs"/>
                  <a:sym typeface="Helvetica Neue Medium"/>
                </a:defRPr>
              </a:pPr>
              <a:endParaRPr dirty="0">
                <a:latin typeface="Arial Black" panose="020B0604020202020204" pitchFamily="34" charset="0"/>
                <a:cs typeface="Arial Black" panose="020B0604020202020204" pitchFamily="34" charset="0"/>
              </a:endParaRPr>
            </a:p>
          </p:txBody>
        </p:sp>
      </p:grpSp>
      <p:grpSp>
        <p:nvGrpSpPr>
          <p:cNvPr id="22" name="Группа 21">
            <a:extLst>
              <a:ext uri="{FF2B5EF4-FFF2-40B4-BE49-F238E27FC236}">
                <a16:creationId xmlns:a16="http://schemas.microsoft.com/office/drawing/2014/main" id="{C9929F21-7D7B-4FF9-B002-7D28E7BD3E36}"/>
              </a:ext>
            </a:extLst>
          </p:cNvPr>
          <p:cNvGrpSpPr/>
          <p:nvPr userDrawn="1"/>
        </p:nvGrpSpPr>
        <p:grpSpPr>
          <a:xfrm>
            <a:off x="843387" y="1063023"/>
            <a:ext cx="458790" cy="458791"/>
            <a:chOff x="5932278" y="3898403"/>
            <a:chExt cx="560887" cy="560888"/>
          </a:xfrm>
        </p:grpSpPr>
        <p:sp>
          <p:nvSpPr>
            <p:cNvPr id="23" name="Circle">
              <a:extLst>
                <a:ext uri="{FF2B5EF4-FFF2-40B4-BE49-F238E27FC236}">
                  <a16:creationId xmlns:a16="http://schemas.microsoft.com/office/drawing/2014/main" id="{BB2D2F60-E17C-41B9-A230-699B091C4008}"/>
                </a:ext>
              </a:extLst>
            </p:cNvPr>
            <p:cNvSpPr/>
            <p:nvPr userDrawn="1"/>
          </p:nvSpPr>
          <p:spPr>
            <a:xfrm>
              <a:off x="5932278" y="3898403"/>
              <a:ext cx="560887" cy="560888"/>
            </a:xfrm>
            <a:prstGeom prst="ellipse">
              <a:avLst/>
            </a:prstGeom>
            <a:solidFill>
              <a:srgbClr val="E2252C"/>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latin typeface="Arial Black" panose="020B0604020202020204" pitchFamily="34" charset="0"/>
                <a:cs typeface="Arial Black" panose="020B0604020202020204" pitchFamily="34" charset="0"/>
              </a:endParaRPr>
            </a:p>
          </p:txBody>
        </p:sp>
        <p:sp>
          <p:nvSpPr>
            <p:cNvPr id="24" name="Graphic 48">
              <a:extLst>
                <a:ext uri="{FF2B5EF4-FFF2-40B4-BE49-F238E27FC236}">
                  <a16:creationId xmlns:a16="http://schemas.microsoft.com/office/drawing/2014/main" id="{2F10B6FC-48A2-4E07-80E8-B51B05C5C204}"/>
                </a:ext>
              </a:extLst>
            </p:cNvPr>
            <p:cNvSpPr/>
            <p:nvPr userDrawn="1"/>
          </p:nvSpPr>
          <p:spPr>
            <a:xfrm>
              <a:off x="6096000" y="4093982"/>
              <a:ext cx="254578" cy="169729"/>
            </a:xfrm>
            <a:custGeom>
              <a:avLst/>
              <a:gdLst/>
              <a:ahLst/>
              <a:cxnLst>
                <a:cxn ang="0">
                  <a:pos x="wd2" y="hd2"/>
                </a:cxn>
                <a:cxn ang="5400000">
                  <a:pos x="wd2" y="hd2"/>
                </a:cxn>
                <a:cxn ang="10800000">
                  <a:pos x="wd2" y="hd2"/>
                </a:cxn>
                <a:cxn ang="16200000">
                  <a:pos x="wd2" y="hd2"/>
                </a:cxn>
              </a:cxnLst>
              <a:rect l="0" t="0" r="r" b="b"/>
              <a:pathLst>
                <a:path w="21186" h="20985" extrusionOk="0">
                  <a:moveTo>
                    <a:pt x="10679" y="20063"/>
                  </a:moveTo>
                  <a:lnTo>
                    <a:pt x="20565" y="5375"/>
                  </a:lnTo>
                  <a:cubicBezTo>
                    <a:pt x="21393" y="4146"/>
                    <a:pt x="21393" y="2152"/>
                    <a:pt x="20565" y="923"/>
                  </a:cubicBezTo>
                  <a:cubicBezTo>
                    <a:pt x="19738" y="-307"/>
                    <a:pt x="18396" y="-307"/>
                    <a:pt x="17568" y="923"/>
                  </a:cubicBezTo>
                  <a:lnTo>
                    <a:pt x="9181" y="13386"/>
                  </a:lnTo>
                  <a:lnTo>
                    <a:pt x="3618" y="5119"/>
                  </a:lnTo>
                  <a:cubicBezTo>
                    <a:pt x="2790" y="3889"/>
                    <a:pt x="1448" y="3889"/>
                    <a:pt x="621" y="5119"/>
                  </a:cubicBezTo>
                  <a:cubicBezTo>
                    <a:pt x="-207" y="6349"/>
                    <a:pt x="-207" y="8342"/>
                    <a:pt x="621" y="9572"/>
                  </a:cubicBezTo>
                  <a:lnTo>
                    <a:pt x="7682" y="20063"/>
                  </a:lnTo>
                  <a:cubicBezTo>
                    <a:pt x="8509" y="21292"/>
                    <a:pt x="9851" y="21293"/>
                    <a:pt x="10678" y="20064"/>
                  </a:cubicBezTo>
                  <a:lnTo>
                    <a:pt x="10679" y="20063"/>
                  </a:lnTo>
                  <a:close/>
                </a:path>
              </a:pathLst>
            </a:custGeom>
            <a:solidFill>
              <a:schemeClr val="bg1"/>
            </a:solidFill>
            <a:ln w="12700" cap="flat">
              <a:noFill/>
              <a:miter lim="400000"/>
            </a:ln>
            <a:effectLst/>
          </p:spPr>
          <p:txBody>
            <a:bodyPr wrap="square" lIns="45719" tIns="45719" rIns="45719" bIns="45719" numCol="1" anchor="ctr">
              <a:noAutofit/>
            </a:bodyPr>
            <a:lstStyle/>
            <a:p>
              <a:pPr>
                <a:defRPr sz="3200" b="0">
                  <a:solidFill>
                    <a:srgbClr val="FFFFFF"/>
                  </a:solidFill>
                  <a:latin typeface="+mn-lt"/>
                  <a:ea typeface="+mn-ea"/>
                  <a:cs typeface="+mn-cs"/>
                  <a:sym typeface="Helvetica Neue Medium"/>
                </a:defRPr>
              </a:pPr>
              <a:endParaRPr dirty="0">
                <a:latin typeface="Arial Black" panose="020B0604020202020204" pitchFamily="34" charset="0"/>
                <a:cs typeface="Arial Black" panose="020B0604020202020204" pitchFamily="34" charset="0"/>
              </a:endParaRPr>
            </a:p>
          </p:txBody>
        </p:sp>
      </p:grpSp>
      <p:grpSp>
        <p:nvGrpSpPr>
          <p:cNvPr id="25" name="Группа 24">
            <a:extLst>
              <a:ext uri="{FF2B5EF4-FFF2-40B4-BE49-F238E27FC236}">
                <a16:creationId xmlns:a16="http://schemas.microsoft.com/office/drawing/2014/main" id="{C5B31874-58D0-4BC8-8A2B-483FBC49D620}"/>
              </a:ext>
            </a:extLst>
          </p:cNvPr>
          <p:cNvGrpSpPr/>
          <p:nvPr userDrawn="1"/>
        </p:nvGrpSpPr>
        <p:grpSpPr>
          <a:xfrm>
            <a:off x="2751386" y="1875823"/>
            <a:ext cx="458790" cy="458791"/>
            <a:chOff x="5932278" y="3898403"/>
            <a:chExt cx="560887" cy="560888"/>
          </a:xfrm>
        </p:grpSpPr>
        <p:sp>
          <p:nvSpPr>
            <p:cNvPr id="26" name="Circle">
              <a:extLst>
                <a:ext uri="{FF2B5EF4-FFF2-40B4-BE49-F238E27FC236}">
                  <a16:creationId xmlns:a16="http://schemas.microsoft.com/office/drawing/2014/main" id="{18D850E4-AE92-4F80-B51E-F63BFF6886D6}"/>
                </a:ext>
              </a:extLst>
            </p:cNvPr>
            <p:cNvSpPr/>
            <p:nvPr userDrawn="1"/>
          </p:nvSpPr>
          <p:spPr>
            <a:xfrm>
              <a:off x="5932278" y="3898403"/>
              <a:ext cx="560887" cy="560888"/>
            </a:xfrm>
            <a:prstGeom prst="ellipse">
              <a:avLst/>
            </a:prstGeom>
            <a:solidFill>
              <a:srgbClr val="E2252C"/>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latin typeface="Arial Black" panose="020B0604020202020204" pitchFamily="34" charset="0"/>
                <a:cs typeface="Arial Black" panose="020B0604020202020204" pitchFamily="34" charset="0"/>
              </a:endParaRPr>
            </a:p>
          </p:txBody>
        </p:sp>
        <p:sp>
          <p:nvSpPr>
            <p:cNvPr id="27" name="Graphic 48">
              <a:extLst>
                <a:ext uri="{FF2B5EF4-FFF2-40B4-BE49-F238E27FC236}">
                  <a16:creationId xmlns:a16="http://schemas.microsoft.com/office/drawing/2014/main" id="{30524FB4-DEF8-4C72-9596-8EEE23A3B448}"/>
                </a:ext>
              </a:extLst>
            </p:cNvPr>
            <p:cNvSpPr/>
            <p:nvPr userDrawn="1"/>
          </p:nvSpPr>
          <p:spPr>
            <a:xfrm>
              <a:off x="6096000" y="4093982"/>
              <a:ext cx="254578" cy="169729"/>
            </a:xfrm>
            <a:custGeom>
              <a:avLst/>
              <a:gdLst/>
              <a:ahLst/>
              <a:cxnLst>
                <a:cxn ang="0">
                  <a:pos x="wd2" y="hd2"/>
                </a:cxn>
                <a:cxn ang="5400000">
                  <a:pos x="wd2" y="hd2"/>
                </a:cxn>
                <a:cxn ang="10800000">
                  <a:pos x="wd2" y="hd2"/>
                </a:cxn>
                <a:cxn ang="16200000">
                  <a:pos x="wd2" y="hd2"/>
                </a:cxn>
              </a:cxnLst>
              <a:rect l="0" t="0" r="r" b="b"/>
              <a:pathLst>
                <a:path w="21186" h="20985" extrusionOk="0">
                  <a:moveTo>
                    <a:pt x="10679" y="20063"/>
                  </a:moveTo>
                  <a:lnTo>
                    <a:pt x="20565" y="5375"/>
                  </a:lnTo>
                  <a:cubicBezTo>
                    <a:pt x="21393" y="4146"/>
                    <a:pt x="21393" y="2152"/>
                    <a:pt x="20565" y="923"/>
                  </a:cubicBezTo>
                  <a:cubicBezTo>
                    <a:pt x="19738" y="-307"/>
                    <a:pt x="18396" y="-307"/>
                    <a:pt x="17568" y="923"/>
                  </a:cubicBezTo>
                  <a:lnTo>
                    <a:pt x="9181" y="13386"/>
                  </a:lnTo>
                  <a:lnTo>
                    <a:pt x="3618" y="5119"/>
                  </a:lnTo>
                  <a:cubicBezTo>
                    <a:pt x="2790" y="3889"/>
                    <a:pt x="1448" y="3889"/>
                    <a:pt x="621" y="5119"/>
                  </a:cubicBezTo>
                  <a:cubicBezTo>
                    <a:pt x="-207" y="6349"/>
                    <a:pt x="-207" y="8342"/>
                    <a:pt x="621" y="9572"/>
                  </a:cubicBezTo>
                  <a:lnTo>
                    <a:pt x="7682" y="20063"/>
                  </a:lnTo>
                  <a:cubicBezTo>
                    <a:pt x="8509" y="21292"/>
                    <a:pt x="9851" y="21293"/>
                    <a:pt x="10678" y="20064"/>
                  </a:cubicBezTo>
                  <a:lnTo>
                    <a:pt x="10679" y="20063"/>
                  </a:lnTo>
                  <a:close/>
                </a:path>
              </a:pathLst>
            </a:custGeom>
            <a:solidFill>
              <a:schemeClr val="bg1"/>
            </a:solidFill>
            <a:ln w="12700" cap="flat">
              <a:noFill/>
              <a:miter lim="400000"/>
            </a:ln>
            <a:effectLst/>
          </p:spPr>
          <p:txBody>
            <a:bodyPr wrap="square" lIns="45719" tIns="45719" rIns="45719" bIns="45719" numCol="1" anchor="ctr">
              <a:noAutofit/>
            </a:bodyPr>
            <a:lstStyle/>
            <a:p>
              <a:pPr>
                <a:defRPr sz="3200" b="0">
                  <a:solidFill>
                    <a:srgbClr val="FFFFFF"/>
                  </a:solidFill>
                  <a:latin typeface="+mn-lt"/>
                  <a:ea typeface="+mn-ea"/>
                  <a:cs typeface="+mn-cs"/>
                  <a:sym typeface="Helvetica Neue Medium"/>
                </a:defRPr>
              </a:pPr>
              <a:endParaRPr dirty="0">
                <a:latin typeface="Arial Black" panose="020B0604020202020204" pitchFamily="34" charset="0"/>
                <a:cs typeface="Arial Black" panose="020B0604020202020204" pitchFamily="34" charset="0"/>
              </a:endParaRPr>
            </a:p>
          </p:txBody>
        </p:sp>
      </p:grpSp>
      <p:grpSp>
        <p:nvGrpSpPr>
          <p:cNvPr id="28" name="Группа 27">
            <a:extLst>
              <a:ext uri="{FF2B5EF4-FFF2-40B4-BE49-F238E27FC236}">
                <a16:creationId xmlns:a16="http://schemas.microsoft.com/office/drawing/2014/main" id="{81803457-040C-47B8-BECA-362C2CBA008D}"/>
              </a:ext>
            </a:extLst>
          </p:cNvPr>
          <p:cNvGrpSpPr/>
          <p:nvPr userDrawn="1"/>
        </p:nvGrpSpPr>
        <p:grpSpPr>
          <a:xfrm>
            <a:off x="2760030" y="5427551"/>
            <a:ext cx="458790" cy="458791"/>
            <a:chOff x="5932278" y="3898403"/>
            <a:chExt cx="560887" cy="560888"/>
          </a:xfrm>
        </p:grpSpPr>
        <p:sp>
          <p:nvSpPr>
            <p:cNvPr id="29" name="Circle">
              <a:extLst>
                <a:ext uri="{FF2B5EF4-FFF2-40B4-BE49-F238E27FC236}">
                  <a16:creationId xmlns:a16="http://schemas.microsoft.com/office/drawing/2014/main" id="{9631FEF9-0695-49AA-8212-FE0F9DA78A19}"/>
                </a:ext>
              </a:extLst>
            </p:cNvPr>
            <p:cNvSpPr/>
            <p:nvPr userDrawn="1"/>
          </p:nvSpPr>
          <p:spPr>
            <a:xfrm>
              <a:off x="5932278" y="3898403"/>
              <a:ext cx="560887" cy="560888"/>
            </a:xfrm>
            <a:prstGeom prst="ellipse">
              <a:avLst/>
            </a:prstGeom>
            <a:solidFill>
              <a:srgbClr val="E2252C"/>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latin typeface="Arial Black" panose="020B0604020202020204" pitchFamily="34" charset="0"/>
                <a:cs typeface="Arial Black" panose="020B0604020202020204" pitchFamily="34" charset="0"/>
              </a:endParaRPr>
            </a:p>
          </p:txBody>
        </p:sp>
        <p:sp>
          <p:nvSpPr>
            <p:cNvPr id="30" name="Graphic 48">
              <a:extLst>
                <a:ext uri="{FF2B5EF4-FFF2-40B4-BE49-F238E27FC236}">
                  <a16:creationId xmlns:a16="http://schemas.microsoft.com/office/drawing/2014/main" id="{359FC855-526B-4BE0-86EE-1C4DAFD127C2}"/>
                </a:ext>
              </a:extLst>
            </p:cNvPr>
            <p:cNvSpPr/>
            <p:nvPr userDrawn="1"/>
          </p:nvSpPr>
          <p:spPr>
            <a:xfrm>
              <a:off x="6096000" y="4093982"/>
              <a:ext cx="254578" cy="169729"/>
            </a:xfrm>
            <a:custGeom>
              <a:avLst/>
              <a:gdLst/>
              <a:ahLst/>
              <a:cxnLst>
                <a:cxn ang="0">
                  <a:pos x="wd2" y="hd2"/>
                </a:cxn>
                <a:cxn ang="5400000">
                  <a:pos x="wd2" y="hd2"/>
                </a:cxn>
                <a:cxn ang="10800000">
                  <a:pos x="wd2" y="hd2"/>
                </a:cxn>
                <a:cxn ang="16200000">
                  <a:pos x="wd2" y="hd2"/>
                </a:cxn>
              </a:cxnLst>
              <a:rect l="0" t="0" r="r" b="b"/>
              <a:pathLst>
                <a:path w="21186" h="20985" extrusionOk="0">
                  <a:moveTo>
                    <a:pt x="10679" y="20063"/>
                  </a:moveTo>
                  <a:lnTo>
                    <a:pt x="20565" y="5375"/>
                  </a:lnTo>
                  <a:cubicBezTo>
                    <a:pt x="21393" y="4146"/>
                    <a:pt x="21393" y="2152"/>
                    <a:pt x="20565" y="923"/>
                  </a:cubicBezTo>
                  <a:cubicBezTo>
                    <a:pt x="19738" y="-307"/>
                    <a:pt x="18396" y="-307"/>
                    <a:pt x="17568" y="923"/>
                  </a:cubicBezTo>
                  <a:lnTo>
                    <a:pt x="9181" y="13386"/>
                  </a:lnTo>
                  <a:lnTo>
                    <a:pt x="3618" y="5119"/>
                  </a:lnTo>
                  <a:cubicBezTo>
                    <a:pt x="2790" y="3889"/>
                    <a:pt x="1448" y="3889"/>
                    <a:pt x="621" y="5119"/>
                  </a:cubicBezTo>
                  <a:cubicBezTo>
                    <a:pt x="-207" y="6349"/>
                    <a:pt x="-207" y="8342"/>
                    <a:pt x="621" y="9572"/>
                  </a:cubicBezTo>
                  <a:lnTo>
                    <a:pt x="7682" y="20063"/>
                  </a:lnTo>
                  <a:cubicBezTo>
                    <a:pt x="8509" y="21292"/>
                    <a:pt x="9851" y="21293"/>
                    <a:pt x="10678" y="20064"/>
                  </a:cubicBezTo>
                  <a:lnTo>
                    <a:pt x="10679" y="20063"/>
                  </a:lnTo>
                  <a:close/>
                </a:path>
              </a:pathLst>
            </a:custGeom>
            <a:solidFill>
              <a:schemeClr val="bg1"/>
            </a:solidFill>
            <a:ln w="12700" cap="flat">
              <a:noFill/>
              <a:miter lim="400000"/>
            </a:ln>
            <a:effectLst/>
          </p:spPr>
          <p:txBody>
            <a:bodyPr wrap="square" lIns="45719" tIns="45719" rIns="45719" bIns="45719" numCol="1" anchor="ctr">
              <a:noAutofit/>
            </a:bodyPr>
            <a:lstStyle/>
            <a:p>
              <a:pPr>
                <a:defRPr sz="3200" b="0">
                  <a:solidFill>
                    <a:srgbClr val="FFFFFF"/>
                  </a:solidFill>
                  <a:latin typeface="+mn-lt"/>
                  <a:ea typeface="+mn-ea"/>
                  <a:cs typeface="+mn-cs"/>
                  <a:sym typeface="Helvetica Neue Medium"/>
                </a:defRPr>
              </a:pPr>
              <a:endParaRPr dirty="0">
                <a:latin typeface="Arial Black" panose="020B0604020202020204" pitchFamily="34" charset="0"/>
                <a:cs typeface="Arial Black" panose="020B0604020202020204" pitchFamily="34" charset="0"/>
              </a:endParaRPr>
            </a:p>
          </p:txBody>
        </p:sp>
      </p:grpSp>
      <p:grpSp>
        <p:nvGrpSpPr>
          <p:cNvPr id="31" name="Группа 30">
            <a:extLst>
              <a:ext uri="{FF2B5EF4-FFF2-40B4-BE49-F238E27FC236}">
                <a16:creationId xmlns:a16="http://schemas.microsoft.com/office/drawing/2014/main" id="{4A4C285C-38B5-4D94-BF8D-8BBD117EF1D7}"/>
              </a:ext>
            </a:extLst>
          </p:cNvPr>
          <p:cNvGrpSpPr/>
          <p:nvPr userDrawn="1"/>
        </p:nvGrpSpPr>
        <p:grpSpPr>
          <a:xfrm>
            <a:off x="3390107" y="3626181"/>
            <a:ext cx="458790" cy="458791"/>
            <a:chOff x="5932278" y="3898403"/>
            <a:chExt cx="560887" cy="560888"/>
          </a:xfrm>
        </p:grpSpPr>
        <p:sp>
          <p:nvSpPr>
            <p:cNvPr id="32" name="Circle">
              <a:extLst>
                <a:ext uri="{FF2B5EF4-FFF2-40B4-BE49-F238E27FC236}">
                  <a16:creationId xmlns:a16="http://schemas.microsoft.com/office/drawing/2014/main" id="{657E1ABF-B40C-488D-9CDF-52FB3CBE7771}"/>
                </a:ext>
              </a:extLst>
            </p:cNvPr>
            <p:cNvSpPr/>
            <p:nvPr userDrawn="1"/>
          </p:nvSpPr>
          <p:spPr>
            <a:xfrm>
              <a:off x="5932278" y="3898403"/>
              <a:ext cx="560887" cy="560888"/>
            </a:xfrm>
            <a:prstGeom prst="ellipse">
              <a:avLst/>
            </a:prstGeom>
            <a:solidFill>
              <a:srgbClr val="E2252C"/>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latin typeface="Arial Black" panose="020B0604020202020204" pitchFamily="34" charset="0"/>
                <a:cs typeface="Arial Black" panose="020B0604020202020204" pitchFamily="34" charset="0"/>
              </a:endParaRPr>
            </a:p>
          </p:txBody>
        </p:sp>
        <p:sp>
          <p:nvSpPr>
            <p:cNvPr id="33" name="Graphic 48">
              <a:extLst>
                <a:ext uri="{FF2B5EF4-FFF2-40B4-BE49-F238E27FC236}">
                  <a16:creationId xmlns:a16="http://schemas.microsoft.com/office/drawing/2014/main" id="{ED9EBB38-CB88-45E5-B58C-852A51FEAC25}"/>
                </a:ext>
              </a:extLst>
            </p:cNvPr>
            <p:cNvSpPr/>
            <p:nvPr userDrawn="1"/>
          </p:nvSpPr>
          <p:spPr>
            <a:xfrm>
              <a:off x="6096000" y="4093982"/>
              <a:ext cx="254578" cy="169729"/>
            </a:xfrm>
            <a:custGeom>
              <a:avLst/>
              <a:gdLst/>
              <a:ahLst/>
              <a:cxnLst>
                <a:cxn ang="0">
                  <a:pos x="wd2" y="hd2"/>
                </a:cxn>
                <a:cxn ang="5400000">
                  <a:pos x="wd2" y="hd2"/>
                </a:cxn>
                <a:cxn ang="10800000">
                  <a:pos x="wd2" y="hd2"/>
                </a:cxn>
                <a:cxn ang="16200000">
                  <a:pos x="wd2" y="hd2"/>
                </a:cxn>
              </a:cxnLst>
              <a:rect l="0" t="0" r="r" b="b"/>
              <a:pathLst>
                <a:path w="21186" h="20985" extrusionOk="0">
                  <a:moveTo>
                    <a:pt x="10679" y="20063"/>
                  </a:moveTo>
                  <a:lnTo>
                    <a:pt x="20565" y="5375"/>
                  </a:lnTo>
                  <a:cubicBezTo>
                    <a:pt x="21393" y="4146"/>
                    <a:pt x="21393" y="2152"/>
                    <a:pt x="20565" y="923"/>
                  </a:cubicBezTo>
                  <a:cubicBezTo>
                    <a:pt x="19738" y="-307"/>
                    <a:pt x="18396" y="-307"/>
                    <a:pt x="17568" y="923"/>
                  </a:cubicBezTo>
                  <a:lnTo>
                    <a:pt x="9181" y="13386"/>
                  </a:lnTo>
                  <a:lnTo>
                    <a:pt x="3618" y="5119"/>
                  </a:lnTo>
                  <a:cubicBezTo>
                    <a:pt x="2790" y="3889"/>
                    <a:pt x="1448" y="3889"/>
                    <a:pt x="621" y="5119"/>
                  </a:cubicBezTo>
                  <a:cubicBezTo>
                    <a:pt x="-207" y="6349"/>
                    <a:pt x="-207" y="8342"/>
                    <a:pt x="621" y="9572"/>
                  </a:cubicBezTo>
                  <a:lnTo>
                    <a:pt x="7682" y="20063"/>
                  </a:lnTo>
                  <a:cubicBezTo>
                    <a:pt x="8509" y="21292"/>
                    <a:pt x="9851" y="21293"/>
                    <a:pt x="10678" y="20064"/>
                  </a:cubicBezTo>
                  <a:lnTo>
                    <a:pt x="10679" y="20063"/>
                  </a:lnTo>
                  <a:close/>
                </a:path>
              </a:pathLst>
            </a:custGeom>
            <a:solidFill>
              <a:schemeClr val="bg1"/>
            </a:solidFill>
            <a:ln w="12700" cap="flat">
              <a:noFill/>
              <a:miter lim="400000"/>
            </a:ln>
            <a:effectLst/>
          </p:spPr>
          <p:txBody>
            <a:bodyPr wrap="square" lIns="45719" tIns="45719" rIns="45719" bIns="45719" numCol="1" anchor="ctr">
              <a:noAutofit/>
            </a:bodyPr>
            <a:lstStyle/>
            <a:p>
              <a:pPr>
                <a:defRPr sz="3200" b="0">
                  <a:solidFill>
                    <a:srgbClr val="FFFFFF"/>
                  </a:solidFill>
                  <a:latin typeface="+mn-lt"/>
                  <a:ea typeface="+mn-ea"/>
                  <a:cs typeface="+mn-cs"/>
                  <a:sym typeface="Helvetica Neue Medium"/>
                </a:defRPr>
              </a:pPr>
              <a:endParaRPr dirty="0">
                <a:latin typeface="Arial Black" panose="020B0604020202020204" pitchFamily="34" charset="0"/>
                <a:cs typeface="Arial Black" panose="020B0604020202020204" pitchFamily="34" charset="0"/>
              </a:endParaRPr>
            </a:p>
          </p:txBody>
        </p:sp>
      </p:grpSp>
      <p:sp>
        <p:nvSpPr>
          <p:cNvPr id="35" name="Picture Placeholder 1">
            <a:extLst>
              <a:ext uri="{FF2B5EF4-FFF2-40B4-BE49-F238E27FC236}">
                <a16:creationId xmlns:a16="http://schemas.microsoft.com/office/drawing/2014/main" id="{0E926900-CDEE-418D-994C-0D6AA4E8A445}"/>
              </a:ext>
            </a:extLst>
          </p:cNvPr>
          <p:cNvSpPr>
            <a:spLocks noGrp="1"/>
          </p:cNvSpPr>
          <p:nvPr>
            <p:ph type="pic" sz="quarter" idx="13"/>
          </p:nvPr>
        </p:nvSpPr>
        <p:spPr>
          <a:xfrm flipH="1">
            <a:off x="9180494" y="3836249"/>
            <a:ext cx="2478106" cy="2393516"/>
          </a:xfrm>
          <a:prstGeom prst="roundRect">
            <a:avLst>
              <a:gd name="adj" fmla="val 5386"/>
            </a:avLst>
          </a:prstGeom>
        </p:spPr>
      </p:sp>
      <p:sp>
        <p:nvSpPr>
          <p:cNvPr id="36" name="Picture Placeholder 1">
            <a:extLst>
              <a:ext uri="{FF2B5EF4-FFF2-40B4-BE49-F238E27FC236}">
                <a16:creationId xmlns:a16="http://schemas.microsoft.com/office/drawing/2014/main" id="{9FEE02A8-F6B3-44C7-B13A-E45FC76FE6F4}"/>
              </a:ext>
            </a:extLst>
          </p:cNvPr>
          <p:cNvSpPr>
            <a:spLocks noGrp="1"/>
          </p:cNvSpPr>
          <p:nvPr>
            <p:ph type="pic" sz="quarter" idx="14"/>
          </p:nvPr>
        </p:nvSpPr>
        <p:spPr>
          <a:xfrm flipH="1">
            <a:off x="9180494" y="1251569"/>
            <a:ext cx="2478106" cy="2393516"/>
          </a:xfrm>
          <a:prstGeom prst="roundRect">
            <a:avLst>
              <a:gd name="adj" fmla="val 5386"/>
            </a:avLst>
          </a:prstGeom>
        </p:spPr>
      </p:sp>
      <p:grpSp>
        <p:nvGrpSpPr>
          <p:cNvPr id="34" name="Группа 33">
            <a:extLst>
              <a:ext uri="{FF2B5EF4-FFF2-40B4-BE49-F238E27FC236}">
                <a16:creationId xmlns:a16="http://schemas.microsoft.com/office/drawing/2014/main" id="{B80469BD-7AF3-408B-B959-565CFE893FDC}"/>
              </a:ext>
            </a:extLst>
          </p:cNvPr>
          <p:cNvGrpSpPr/>
          <p:nvPr userDrawn="1"/>
        </p:nvGrpSpPr>
        <p:grpSpPr>
          <a:xfrm>
            <a:off x="9121756" y="4774345"/>
            <a:ext cx="117476" cy="1493520"/>
            <a:chOff x="524254" y="2449067"/>
            <a:chExt cx="117476" cy="1493520"/>
          </a:xfrm>
          <a:solidFill>
            <a:srgbClr val="E2252C"/>
          </a:solidFill>
        </p:grpSpPr>
        <p:sp>
          <p:nvSpPr>
            <p:cNvPr id="37" name="object 8">
              <a:extLst>
                <a:ext uri="{FF2B5EF4-FFF2-40B4-BE49-F238E27FC236}">
                  <a16:creationId xmlns:a16="http://schemas.microsoft.com/office/drawing/2014/main" id="{8A13FC6D-0E85-4FFA-B670-7F1F7ECFA11C}"/>
                </a:ext>
              </a:extLst>
            </p:cNvPr>
            <p:cNvSpPr/>
            <p:nvPr userDrawn="1"/>
          </p:nvSpPr>
          <p:spPr>
            <a:xfrm>
              <a:off x="524255" y="2449067"/>
              <a:ext cx="117475" cy="1493520"/>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dirty="0"/>
            </a:p>
          </p:txBody>
        </p:sp>
        <p:sp>
          <p:nvSpPr>
            <p:cNvPr id="38" name="object 8">
              <a:extLst>
                <a:ext uri="{FF2B5EF4-FFF2-40B4-BE49-F238E27FC236}">
                  <a16:creationId xmlns:a16="http://schemas.microsoft.com/office/drawing/2014/main" id="{D83AEB86-F3CD-4E45-BA70-6043042456FF}"/>
                </a:ext>
              </a:extLst>
            </p:cNvPr>
            <p:cNvSpPr/>
            <p:nvPr userDrawn="1"/>
          </p:nvSpPr>
          <p:spPr>
            <a:xfrm>
              <a:off x="524254" y="2449067"/>
              <a:ext cx="117475" cy="368114"/>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baseline="-25000" dirty="0"/>
            </a:p>
          </p:txBody>
        </p:sp>
      </p:grpSp>
      <p:grpSp>
        <p:nvGrpSpPr>
          <p:cNvPr id="39" name="Группа 38">
            <a:extLst>
              <a:ext uri="{FF2B5EF4-FFF2-40B4-BE49-F238E27FC236}">
                <a16:creationId xmlns:a16="http://schemas.microsoft.com/office/drawing/2014/main" id="{E6C95D82-005A-4C98-857D-31AA8FFE4B6E}"/>
              </a:ext>
            </a:extLst>
          </p:cNvPr>
          <p:cNvGrpSpPr/>
          <p:nvPr userDrawn="1"/>
        </p:nvGrpSpPr>
        <p:grpSpPr>
          <a:xfrm>
            <a:off x="9121755" y="2193519"/>
            <a:ext cx="117476" cy="1493520"/>
            <a:chOff x="524254" y="2449067"/>
            <a:chExt cx="117476" cy="1493520"/>
          </a:xfrm>
          <a:solidFill>
            <a:srgbClr val="E2252C"/>
          </a:solidFill>
        </p:grpSpPr>
        <p:sp>
          <p:nvSpPr>
            <p:cNvPr id="40" name="object 8">
              <a:extLst>
                <a:ext uri="{FF2B5EF4-FFF2-40B4-BE49-F238E27FC236}">
                  <a16:creationId xmlns:a16="http://schemas.microsoft.com/office/drawing/2014/main" id="{95D7CED7-3CFD-4227-BCC0-6C43A0241874}"/>
                </a:ext>
              </a:extLst>
            </p:cNvPr>
            <p:cNvSpPr/>
            <p:nvPr userDrawn="1"/>
          </p:nvSpPr>
          <p:spPr>
            <a:xfrm>
              <a:off x="524255" y="2449067"/>
              <a:ext cx="117475" cy="1493520"/>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a:p>
          </p:txBody>
        </p:sp>
        <p:sp>
          <p:nvSpPr>
            <p:cNvPr id="41" name="object 8">
              <a:extLst>
                <a:ext uri="{FF2B5EF4-FFF2-40B4-BE49-F238E27FC236}">
                  <a16:creationId xmlns:a16="http://schemas.microsoft.com/office/drawing/2014/main" id="{42B5CB59-22F8-4F80-8EC8-F0D9085157D0}"/>
                </a:ext>
              </a:extLst>
            </p:cNvPr>
            <p:cNvSpPr/>
            <p:nvPr userDrawn="1"/>
          </p:nvSpPr>
          <p:spPr>
            <a:xfrm>
              <a:off x="524254" y="2449067"/>
              <a:ext cx="117475" cy="368114"/>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baseline="-25000" dirty="0"/>
            </a:p>
          </p:txBody>
        </p:sp>
      </p:grpSp>
    </p:spTree>
    <p:extLst>
      <p:ext uri="{BB962C8B-B14F-4D97-AF65-F5344CB8AC3E}">
        <p14:creationId xmlns:p14="http://schemas.microsoft.com/office/powerpoint/2010/main" val="2777915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9F7A6DD-45AF-4791-AC0D-46220A05C5E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Holder 6">
            <a:extLst>
              <a:ext uri="{FF2B5EF4-FFF2-40B4-BE49-F238E27FC236}">
                <a16:creationId xmlns:a16="http://schemas.microsoft.com/office/drawing/2014/main" id="{E8FB1351-C0D9-42F0-86CB-7EB13E7F57E8}"/>
              </a:ext>
            </a:extLst>
          </p:cNvPr>
          <p:cNvSpPr>
            <a:spLocks noGrp="1"/>
          </p:cNvSpPr>
          <p:nvPr>
            <p:ph type="sldNum" sz="quarter" idx="7"/>
          </p:nvPr>
        </p:nvSpPr>
        <p:spPr>
          <a:xfrm>
            <a:off x="11430000" y="6576423"/>
            <a:ext cx="504816" cy="215444"/>
          </a:xfrm>
          <a:prstGeom prst="rect">
            <a:avLst/>
          </a:prstGeom>
        </p:spPr>
        <p:txBody>
          <a:bodyPr wrap="square" lIns="0" tIns="0" rIns="0" bIns="0">
            <a:spAutoFit/>
          </a:bodyPr>
          <a:lstStyle>
            <a:lvl1pPr>
              <a:defRPr sz="1400" b="0" i="0">
                <a:solidFill>
                  <a:srgbClr val="231F20"/>
                </a:solidFill>
                <a:latin typeface="Formular" panose="02000000000000000000" pitchFamily="2" charset="-52"/>
                <a:cs typeface="Formular" panose="02000000000000000000" pitchFamily="2" charset="-52"/>
              </a:defRPr>
            </a:lvl1pPr>
          </a:lstStyle>
          <a:p>
            <a:pPr marL="124460">
              <a:spcBef>
                <a:spcPts val="5"/>
              </a:spcBef>
            </a:pPr>
            <a:fld id="{81D60167-4931-47E6-BA6A-407CBD079E47}" type="slidenum">
              <a:rPr lang="ru-RU" smtClean="0"/>
              <a:pPr marL="124460">
                <a:spcBef>
                  <a:spcPts val="5"/>
                </a:spcBef>
              </a:pPr>
              <a:t>‹#›</a:t>
            </a:fld>
            <a:endParaRPr lang="ru-RU" dirty="0"/>
          </a:p>
        </p:txBody>
      </p:sp>
      <p:sp>
        <p:nvSpPr>
          <p:cNvPr id="65" name="object 6">
            <a:extLst>
              <a:ext uri="{FF2B5EF4-FFF2-40B4-BE49-F238E27FC236}">
                <a16:creationId xmlns:a16="http://schemas.microsoft.com/office/drawing/2014/main" id="{7F17E178-30D3-446F-ABC1-F851B5A3D1B6}"/>
              </a:ext>
            </a:extLst>
          </p:cNvPr>
          <p:cNvSpPr/>
          <p:nvPr userDrawn="1"/>
        </p:nvSpPr>
        <p:spPr>
          <a:xfrm>
            <a:off x="9756583" y="6420929"/>
            <a:ext cx="2435417" cy="390444"/>
          </a:xfrm>
          <a:custGeom>
            <a:avLst/>
            <a:gdLst/>
            <a:ahLst/>
            <a:cxnLst/>
            <a:rect l="l" t="t" r="r" b="b"/>
            <a:pathLst>
              <a:path w="3501390" h="561340">
                <a:moveTo>
                  <a:pt x="116890" y="387083"/>
                </a:moveTo>
                <a:lnTo>
                  <a:pt x="12" y="387083"/>
                </a:lnTo>
                <a:lnTo>
                  <a:pt x="12" y="397433"/>
                </a:lnTo>
                <a:lnTo>
                  <a:pt x="116890" y="397433"/>
                </a:lnTo>
                <a:lnTo>
                  <a:pt x="116890" y="387083"/>
                </a:lnTo>
                <a:close/>
              </a:path>
              <a:path w="3501390" h="561340">
                <a:moveTo>
                  <a:pt x="267144" y="387083"/>
                </a:moveTo>
                <a:lnTo>
                  <a:pt x="150266" y="387083"/>
                </a:lnTo>
                <a:lnTo>
                  <a:pt x="150266" y="397433"/>
                </a:lnTo>
                <a:lnTo>
                  <a:pt x="267144" y="397433"/>
                </a:lnTo>
                <a:lnTo>
                  <a:pt x="267144" y="387083"/>
                </a:lnTo>
                <a:close/>
              </a:path>
              <a:path w="3501390" h="561340">
                <a:moveTo>
                  <a:pt x="417410" y="387083"/>
                </a:moveTo>
                <a:lnTo>
                  <a:pt x="300545" y="387083"/>
                </a:lnTo>
                <a:lnTo>
                  <a:pt x="300545" y="397433"/>
                </a:lnTo>
                <a:lnTo>
                  <a:pt x="417410" y="397433"/>
                </a:lnTo>
                <a:lnTo>
                  <a:pt x="417410" y="387083"/>
                </a:lnTo>
                <a:close/>
              </a:path>
              <a:path w="3501390" h="561340">
                <a:moveTo>
                  <a:pt x="567677" y="387083"/>
                </a:moveTo>
                <a:lnTo>
                  <a:pt x="450799" y="387083"/>
                </a:lnTo>
                <a:lnTo>
                  <a:pt x="450799" y="397433"/>
                </a:lnTo>
                <a:lnTo>
                  <a:pt x="567677" y="397433"/>
                </a:lnTo>
                <a:lnTo>
                  <a:pt x="567677" y="387083"/>
                </a:lnTo>
                <a:close/>
              </a:path>
              <a:path w="3501390" h="561340">
                <a:moveTo>
                  <a:pt x="717931" y="387083"/>
                </a:moveTo>
                <a:lnTo>
                  <a:pt x="601052" y="387083"/>
                </a:lnTo>
                <a:lnTo>
                  <a:pt x="601052" y="397433"/>
                </a:lnTo>
                <a:lnTo>
                  <a:pt x="717931" y="397433"/>
                </a:lnTo>
                <a:lnTo>
                  <a:pt x="717931" y="387083"/>
                </a:lnTo>
                <a:close/>
              </a:path>
              <a:path w="3501390" h="561340">
                <a:moveTo>
                  <a:pt x="868184" y="387083"/>
                </a:moveTo>
                <a:lnTo>
                  <a:pt x="751319" y="387083"/>
                </a:lnTo>
                <a:lnTo>
                  <a:pt x="751319" y="397433"/>
                </a:lnTo>
                <a:lnTo>
                  <a:pt x="868184" y="397433"/>
                </a:lnTo>
                <a:lnTo>
                  <a:pt x="868184" y="387083"/>
                </a:lnTo>
                <a:close/>
              </a:path>
              <a:path w="3501390" h="561340">
                <a:moveTo>
                  <a:pt x="1018451" y="387083"/>
                </a:moveTo>
                <a:lnTo>
                  <a:pt x="901573" y="387083"/>
                </a:lnTo>
                <a:lnTo>
                  <a:pt x="901573" y="397433"/>
                </a:lnTo>
                <a:lnTo>
                  <a:pt x="1018451" y="397433"/>
                </a:lnTo>
                <a:lnTo>
                  <a:pt x="1018451" y="387083"/>
                </a:lnTo>
                <a:close/>
              </a:path>
              <a:path w="3501390" h="561340">
                <a:moveTo>
                  <a:pt x="1168717" y="387083"/>
                </a:moveTo>
                <a:lnTo>
                  <a:pt x="1051852" y="387083"/>
                </a:lnTo>
                <a:lnTo>
                  <a:pt x="1051852" y="397433"/>
                </a:lnTo>
                <a:lnTo>
                  <a:pt x="1168717" y="397433"/>
                </a:lnTo>
                <a:lnTo>
                  <a:pt x="1168717" y="387083"/>
                </a:lnTo>
                <a:close/>
              </a:path>
              <a:path w="3501390" h="561340">
                <a:moveTo>
                  <a:pt x="1701507" y="406882"/>
                </a:moveTo>
                <a:lnTo>
                  <a:pt x="1290345" y="406882"/>
                </a:lnTo>
                <a:lnTo>
                  <a:pt x="1169746" y="356476"/>
                </a:lnTo>
                <a:lnTo>
                  <a:pt x="12" y="356476"/>
                </a:lnTo>
                <a:lnTo>
                  <a:pt x="12" y="366839"/>
                </a:lnTo>
                <a:lnTo>
                  <a:pt x="1167676" y="366839"/>
                </a:lnTo>
                <a:lnTo>
                  <a:pt x="1288275" y="417245"/>
                </a:lnTo>
                <a:lnTo>
                  <a:pt x="1701507" y="417245"/>
                </a:lnTo>
                <a:lnTo>
                  <a:pt x="1701507" y="406882"/>
                </a:lnTo>
                <a:close/>
              </a:path>
              <a:path w="3501390" h="561340">
                <a:moveTo>
                  <a:pt x="2222474" y="2755"/>
                </a:moveTo>
                <a:lnTo>
                  <a:pt x="2176348" y="2755"/>
                </a:lnTo>
                <a:lnTo>
                  <a:pt x="2157704" y="12725"/>
                </a:lnTo>
                <a:lnTo>
                  <a:pt x="2157704" y="10363"/>
                </a:lnTo>
                <a:lnTo>
                  <a:pt x="2157704" y="0"/>
                </a:lnTo>
                <a:lnTo>
                  <a:pt x="2147341" y="0"/>
                </a:lnTo>
                <a:lnTo>
                  <a:pt x="2147341" y="10363"/>
                </a:lnTo>
                <a:lnTo>
                  <a:pt x="2147341" y="12293"/>
                </a:lnTo>
                <a:lnTo>
                  <a:pt x="2122982" y="25323"/>
                </a:lnTo>
                <a:lnTo>
                  <a:pt x="2122982" y="83337"/>
                </a:lnTo>
                <a:lnTo>
                  <a:pt x="2147341" y="96354"/>
                </a:lnTo>
                <a:lnTo>
                  <a:pt x="2147341" y="100723"/>
                </a:lnTo>
                <a:lnTo>
                  <a:pt x="1968677" y="100723"/>
                </a:lnTo>
                <a:lnTo>
                  <a:pt x="1528216" y="281901"/>
                </a:lnTo>
                <a:lnTo>
                  <a:pt x="39649" y="281901"/>
                </a:lnTo>
                <a:lnTo>
                  <a:pt x="235623" y="171932"/>
                </a:lnTo>
                <a:lnTo>
                  <a:pt x="1478927" y="171932"/>
                </a:lnTo>
                <a:lnTo>
                  <a:pt x="1856193" y="10363"/>
                </a:lnTo>
                <a:lnTo>
                  <a:pt x="2147341" y="10363"/>
                </a:lnTo>
                <a:lnTo>
                  <a:pt x="2147341" y="0"/>
                </a:lnTo>
                <a:lnTo>
                  <a:pt x="1854073" y="0"/>
                </a:lnTo>
                <a:lnTo>
                  <a:pt x="1476806" y="161569"/>
                </a:lnTo>
                <a:lnTo>
                  <a:pt x="232918" y="161569"/>
                </a:lnTo>
                <a:lnTo>
                  <a:pt x="0" y="292265"/>
                </a:lnTo>
                <a:lnTo>
                  <a:pt x="1530273" y="292265"/>
                </a:lnTo>
                <a:lnTo>
                  <a:pt x="1555470" y="281901"/>
                </a:lnTo>
                <a:lnTo>
                  <a:pt x="1970722" y="111086"/>
                </a:lnTo>
                <a:lnTo>
                  <a:pt x="2157704" y="111086"/>
                </a:lnTo>
                <a:lnTo>
                  <a:pt x="2157704" y="95935"/>
                </a:lnTo>
                <a:lnTo>
                  <a:pt x="2176348" y="105905"/>
                </a:lnTo>
                <a:lnTo>
                  <a:pt x="2222474" y="105905"/>
                </a:lnTo>
                <a:lnTo>
                  <a:pt x="2160676" y="76923"/>
                </a:lnTo>
                <a:lnTo>
                  <a:pt x="2160676" y="31280"/>
                </a:lnTo>
                <a:lnTo>
                  <a:pt x="2222474" y="2755"/>
                </a:lnTo>
                <a:close/>
              </a:path>
              <a:path w="3501390" h="561340">
                <a:moveTo>
                  <a:pt x="2316607" y="2755"/>
                </a:moveTo>
                <a:lnTo>
                  <a:pt x="2270480" y="2755"/>
                </a:lnTo>
                <a:lnTo>
                  <a:pt x="2222474" y="28422"/>
                </a:lnTo>
                <a:lnTo>
                  <a:pt x="2222474" y="80225"/>
                </a:lnTo>
                <a:lnTo>
                  <a:pt x="2270480" y="105905"/>
                </a:lnTo>
                <a:lnTo>
                  <a:pt x="2316607" y="105905"/>
                </a:lnTo>
                <a:lnTo>
                  <a:pt x="2254796" y="76911"/>
                </a:lnTo>
                <a:lnTo>
                  <a:pt x="2254796" y="31280"/>
                </a:lnTo>
                <a:lnTo>
                  <a:pt x="2316607" y="2755"/>
                </a:lnTo>
                <a:close/>
              </a:path>
              <a:path w="3501390" h="561340">
                <a:moveTo>
                  <a:pt x="2415794" y="2755"/>
                </a:moveTo>
                <a:lnTo>
                  <a:pt x="2369667" y="2755"/>
                </a:lnTo>
                <a:lnTo>
                  <a:pt x="2321661" y="28422"/>
                </a:lnTo>
                <a:lnTo>
                  <a:pt x="2321661" y="80238"/>
                </a:lnTo>
                <a:lnTo>
                  <a:pt x="2369667" y="105905"/>
                </a:lnTo>
                <a:lnTo>
                  <a:pt x="2415794" y="105905"/>
                </a:lnTo>
                <a:lnTo>
                  <a:pt x="2353995" y="76923"/>
                </a:lnTo>
                <a:lnTo>
                  <a:pt x="2353995" y="31280"/>
                </a:lnTo>
                <a:lnTo>
                  <a:pt x="2415794" y="2755"/>
                </a:lnTo>
                <a:close/>
              </a:path>
              <a:path w="3501390" h="561340">
                <a:moveTo>
                  <a:pt x="2509926" y="2755"/>
                </a:moveTo>
                <a:lnTo>
                  <a:pt x="2463800" y="2755"/>
                </a:lnTo>
                <a:lnTo>
                  <a:pt x="2415794" y="28422"/>
                </a:lnTo>
                <a:lnTo>
                  <a:pt x="2415794" y="80238"/>
                </a:lnTo>
                <a:lnTo>
                  <a:pt x="2463800" y="105905"/>
                </a:lnTo>
                <a:lnTo>
                  <a:pt x="2509926" y="105905"/>
                </a:lnTo>
                <a:lnTo>
                  <a:pt x="2448128" y="76923"/>
                </a:lnTo>
                <a:lnTo>
                  <a:pt x="2448128" y="31280"/>
                </a:lnTo>
                <a:lnTo>
                  <a:pt x="2509926" y="2755"/>
                </a:lnTo>
                <a:close/>
              </a:path>
              <a:path w="3501390" h="561340">
                <a:moveTo>
                  <a:pt x="2604046" y="2755"/>
                </a:moveTo>
                <a:lnTo>
                  <a:pt x="2557919" y="2755"/>
                </a:lnTo>
                <a:lnTo>
                  <a:pt x="2509913" y="28422"/>
                </a:lnTo>
                <a:lnTo>
                  <a:pt x="2509913" y="80238"/>
                </a:lnTo>
                <a:lnTo>
                  <a:pt x="2557919" y="105905"/>
                </a:lnTo>
                <a:lnTo>
                  <a:pt x="2604046" y="105905"/>
                </a:lnTo>
                <a:lnTo>
                  <a:pt x="2542248" y="76923"/>
                </a:lnTo>
                <a:lnTo>
                  <a:pt x="2542248" y="31280"/>
                </a:lnTo>
                <a:lnTo>
                  <a:pt x="2604046" y="2755"/>
                </a:lnTo>
                <a:close/>
              </a:path>
              <a:path w="3501390" h="561340">
                <a:moveTo>
                  <a:pt x="2703233" y="2755"/>
                </a:moveTo>
                <a:lnTo>
                  <a:pt x="2657106" y="2755"/>
                </a:lnTo>
                <a:lnTo>
                  <a:pt x="2609100" y="28422"/>
                </a:lnTo>
                <a:lnTo>
                  <a:pt x="2609100" y="80238"/>
                </a:lnTo>
                <a:lnTo>
                  <a:pt x="2657106" y="105905"/>
                </a:lnTo>
                <a:lnTo>
                  <a:pt x="2703233" y="105905"/>
                </a:lnTo>
                <a:lnTo>
                  <a:pt x="2641435" y="76923"/>
                </a:lnTo>
                <a:lnTo>
                  <a:pt x="2641435" y="31280"/>
                </a:lnTo>
                <a:lnTo>
                  <a:pt x="2703233" y="2755"/>
                </a:lnTo>
                <a:close/>
              </a:path>
              <a:path w="3501390" h="561340">
                <a:moveTo>
                  <a:pt x="2797365" y="2755"/>
                </a:moveTo>
                <a:lnTo>
                  <a:pt x="2751239" y="2755"/>
                </a:lnTo>
                <a:lnTo>
                  <a:pt x="2703233" y="28422"/>
                </a:lnTo>
                <a:lnTo>
                  <a:pt x="2703233" y="80238"/>
                </a:lnTo>
                <a:lnTo>
                  <a:pt x="2751239" y="105905"/>
                </a:lnTo>
                <a:lnTo>
                  <a:pt x="2797365" y="105905"/>
                </a:lnTo>
                <a:lnTo>
                  <a:pt x="2735567" y="76923"/>
                </a:lnTo>
                <a:lnTo>
                  <a:pt x="2735567" y="31280"/>
                </a:lnTo>
                <a:lnTo>
                  <a:pt x="2797365" y="2755"/>
                </a:lnTo>
                <a:close/>
              </a:path>
              <a:path w="3501390" h="561340">
                <a:moveTo>
                  <a:pt x="2891498" y="2755"/>
                </a:moveTo>
                <a:lnTo>
                  <a:pt x="2845371" y="2755"/>
                </a:lnTo>
                <a:lnTo>
                  <a:pt x="2797365" y="28422"/>
                </a:lnTo>
                <a:lnTo>
                  <a:pt x="2797365" y="80238"/>
                </a:lnTo>
                <a:lnTo>
                  <a:pt x="2845371" y="105905"/>
                </a:lnTo>
                <a:lnTo>
                  <a:pt x="2891498" y="105905"/>
                </a:lnTo>
                <a:lnTo>
                  <a:pt x="2829699" y="76923"/>
                </a:lnTo>
                <a:lnTo>
                  <a:pt x="2829699" y="31280"/>
                </a:lnTo>
                <a:lnTo>
                  <a:pt x="2891498" y="2755"/>
                </a:lnTo>
                <a:close/>
              </a:path>
              <a:path w="3501390" h="561340">
                <a:moveTo>
                  <a:pt x="2990685" y="2755"/>
                </a:moveTo>
                <a:lnTo>
                  <a:pt x="2944558" y="2755"/>
                </a:lnTo>
                <a:lnTo>
                  <a:pt x="2896552" y="28422"/>
                </a:lnTo>
                <a:lnTo>
                  <a:pt x="2896552" y="80238"/>
                </a:lnTo>
                <a:lnTo>
                  <a:pt x="2944558" y="105905"/>
                </a:lnTo>
                <a:lnTo>
                  <a:pt x="2990685" y="105905"/>
                </a:lnTo>
                <a:lnTo>
                  <a:pt x="2928886" y="76923"/>
                </a:lnTo>
                <a:lnTo>
                  <a:pt x="2928886" y="31280"/>
                </a:lnTo>
                <a:lnTo>
                  <a:pt x="2990685" y="2755"/>
                </a:lnTo>
                <a:close/>
              </a:path>
              <a:path w="3501390" h="561340">
                <a:moveTo>
                  <a:pt x="3084804" y="2755"/>
                </a:moveTo>
                <a:lnTo>
                  <a:pt x="3038678" y="2755"/>
                </a:lnTo>
                <a:lnTo>
                  <a:pt x="2990672" y="28422"/>
                </a:lnTo>
                <a:lnTo>
                  <a:pt x="2990672" y="80238"/>
                </a:lnTo>
                <a:lnTo>
                  <a:pt x="3038678" y="105905"/>
                </a:lnTo>
                <a:lnTo>
                  <a:pt x="3084804" y="105905"/>
                </a:lnTo>
                <a:lnTo>
                  <a:pt x="3023006" y="76923"/>
                </a:lnTo>
                <a:lnTo>
                  <a:pt x="3023006" y="31280"/>
                </a:lnTo>
                <a:lnTo>
                  <a:pt x="3084804" y="2755"/>
                </a:lnTo>
                <a:close/>
              </a:path>
              <a:path w="3501390" h="561340">
                <a:moveTo>
                  <a:pt x="3178937" y="2755"/>
                </a:moveTo>
                <a:lnTo>
                  <a:pt x="3132810" y="2755"/>
                </a:lnTo>
                <a:lnTo>
                  <a:pt x="3084804" y="28422"/>
                </a:lnTo>
                <a:lnTo>
                  <a:pt x="3084804" y="80238"/>
                </a:lnTo>
                <a:lnTo>
                  <a:pt x="3132810" y="105905"/>
                </a:lnTo>
                <a:lnTo>
                  <a:pt x="3178937" y="105905"/>
                </a:lnTo>
                <a:lnTo>
                  <a:pt x="3117138" y="76923"/>
                </a:lnTo>
                <a:lnTo>
                  <a:pt x="3117138" y="31280"/>
                </a:lnTo>
                <a:lnTo>
                  <a:pt x="3178937" y="2755"/>
                </a:lnTo>
                <a:close/>
              </a:path>
              <a:path w="3501390" h="561340">
                <a:moveTo>
                  <a:pt x="3278124" y="2755"/>
                </a:moveTo>
                <a:lnTo>
                  <a:pt x="3231997" y="2755"/>
                </a:lnTo>
                <a:lnTo>
                  <a:pt x="3183991" y="28422"/>
                </a:lnTo>
                <a:lnTo>
                  <a:pt x="3183991" y="80238"/>
                </a:lnTo>
                <a:lnTo>
                  <a:pt x="3231997" y="105905"/>
                </a:lnTo>
                <a:lnTo>
                  <a:pt x="3278124" y="105905"/>
                </a:lnTo>
                <a:lnTo>
                  <a:pt x="3216325" y="76923"/>
                </a:lnTo>
                <a:lnTo>
                  <a:pt x="3216325" y="31280"/>
                </a:lnTo>
                <a:lnTo>
                  <a:pt x="3278124" y="2755"/>
                </a:lnTo>
                <a:close/>
              </a:path>
              <a:path w="3501390" h="561340">
                <a:moveTo>
                  <a:pt x="3372256" y="2755"/>
                </a:moveTo>
                <a:lnTo>
                  <a:pt x="3326130" y="2755"/>
                </a:lnTo>
                <a:lnTo>
                  <a:pt x="3278124" y="28422"/>
                </a:lnTo>
                <a:lnTo>
                  <a:pt x="3278124" y="80238"/>
                </a:lnTo>
                <a:lnTo>
                  <a:pt x="3326130" y="105905"/>
                </a:lnTo>
                <a:lnTo>
                  <a:pt x="3372256" y="105905"/>
                </a:lnTo>
                <a:lnTo>
                  <a:pt x="3310458" y="76923"/>
                </a:lnTo>
                <a:lnTo>
                  <a:pt x="3310458" y="31280"/>
                </a:lnTo>
                <a:lnTo>
                  <a:pt x="3372256" y="2755"/>
                </a:lnTo>
                <a:close/>
              </a:path>
              <a:path w="3501390" h="561340">
                <a:moveTo>
                  <a:pt x="3466388" y="2755"/>
                </a:moveTo>
                <a:lnTo>
                  <a:pt x="3420275" y="2755"/>
                </a:lnTo>
                <a:lnTo>
                  <a:pt x="3372256" y="28422"/>
                </a:lnTo>
                <a:lnTo>
                  <a:pt x="3372256" y="80238"/>
                </a:lnTo>
                <a:lnTo>
                  <a:pt x="3420275" y="105905"/>
                </a:lnTo>
                <a:lnTo>
                  <a:pt x="3466388" y="105905"/>
                </a:lnTo>
                <a:lnTo>
                  <a:pt x="3404590" y="76923"/>
                </a:lnTo>
                <a:lnTo>
                  <a:pt x="3404590" y="31280"/>
                </a:lnTo>
                <a:lnTo>
                  <a:pt x="3466388" y="2755"/>
                </a:lnTo>
                <a:close/>
              </a:path>
              <a:path w="3501390" h="561340">
                <a:moveTo>
                  <a:pt x="3501009" y="241515"/>
                </a:moveTo>
                <a:lnTo>
                  <a:pt x="1929384" y="241515"/>
                </a:lnTo>
                <a:lnTo>
                  <a:pt x="1701990" y="330923"/>
                </a:lnTo>
                <a:lnTo>
                  <a:pt x="1701977" y="417245"/>
                </a:lnTo>
                <a:lnTo>
                  <a:pt x="2382990" y="417245"/>
                </a:lnTo>
                <a:lnTo>
                  <a:pt x="2749321" y="561251"/>
                </a:lnTo>
                <a:lnTo>
                  <a:pt x="3501009" y="561251"/>
                </a:lnTo>
                <a:lnTo>
                  <a:pt x="3501009" y="550875"/>
                </a:lnTo>
                <a:lnTo>
                  <a:pt x="2751277" y="550875"/>
                </a:lnTo>
                <a:lnTo>
                  <a:pt x="2384945" y="406882"/>
                </a:lnTo>
                <a:lnTo>
                  <a:pt x="1712353" y="406882"/>
                </a:lnTo>
                <a:lnTo>
                  <a:pt x="1712353" y="337972"/>
                </a:lnTo>
                <a:lnTo>
                  <a:pt x="1931352" y="251879"/>
                </a:lnTo>
                <a:lnTo>
                  <a:pt x="3501009" y="251879"/>
                </a:lnTo>
                <a:lnTo>
                  <a:pt x="3501009" y="241515"/>
                </a:lnTo>
                <a:close/>
              </a:path>
              <a:path w="3501390" h="561340">
                <a:moveTo>
                  <a:pt x="3501009" y="158953"/>
                </a:moveTo>
                <a:lnTo>
                  <a:pt x="2002040" y="158953"/>
                </a:lnTo>
                <a:lnTo>
                  <a:pt x="1589125" y="324078"/>
                </a:lnTo>
                <a:lnTo>
                  <a:pt x="12" y="324078"/>
                </a:lnTo>
                <a:lnTo>
                  <a:pt x="12" y="334441"/>
                </a:lnTo>
                <a:lnTo>
                  <a:pt x="1591119" y="334441"/>
                </a:lnTo>
                <a:lnTo>
                  <a:pt x="2004034" y="169316"/>
                </a:lnTo>
                <a:lnTo>
                  <a:pt x="3501009" y="169316"/>
                </a:lnTo>
                <a:lnTo>
                  <a:pt x="3501009" y="158953"/>
                </a:lnTo>
                <a:close/>
              </a:path>
              <a:path w="3501390" h="561340">
                <a:moveTo>
                  <a:pt x="3501009" y="9918"/>
                </a:moveTo>
                <a:lnTo>
                  <a:pt x="3466388" y="28435"/>
                </a:lnTo>
                <a:lnTo>
                  <a:pt x="3466388" y="80238"/>
                </a:lnTo>
                <a:lnTo>
                  <a:pt x="3501009" y="98755"/>
                </a:lnTo>
                <a:lnTo>
                  <a:pt x="3501009" y="77990"/>
                </a:lnTo>
                <a:lnTo>
                  <a:pt x="3498723" y="76923"/>
                </a:lnTo>
                <a:lnTo>
                  <a:pt x="3498723" y="31280"/>
                </a:lnTo>
                <a:lnTo>
                  <a:pt x="3501009" y="30226"/>
                </a:lnTo>
                <a:lnTo>
                  <a:pt x="3501009" y="9918"/>
                </a:lnTo>
                <a:close/>
              </a:path>
            </a:pathLst>
          </a:custGeom>
          <a:solidFill>
            <a:srgbClr val="E2252C"/>
          </a:solidFill>
        </p:spPr>
        <p:txBody>
          <a:bodyPr wrap="square" lIns="0" tIns="0" rIns="0" bIns="0" rtlCol="0"/>
          <a:lstStyle/>
          <a:p>
            <a:endParaRPr/>
          </a:p>
        </p:txBody>
      </p:sp>
      <p:sp>
        <p:nvSpPr>
          <p:cNvPr id="39" name="Прямоугольник 8">
            <a:extLst>
              <a:ext uri="{FF2B5EF4-FFF2-40B4-BE49-F238E27FC236}">
                <a16:creationId xmlns:a16="http://schemas.microsoft.com/office/drawing/2014/main" id="{C08F6F0D-6F9B-4D9E-B010-5519B45626EE}"/>
              </a:ext>
            </a:extLst>
          </p:cNvPr>
          <p:cNvSpPr/>
          <p:nvPr userDrawn="1"/>
        </p:nvSpPr>
        <p:spPr>
          <a:xfrm rot="5400000" flipV="1">
            <a:off x="2100467" y="2548497"/>
            <a:ext cx="2202711" cy="6403641"/>
          </a:xfrm>
          <a:custGeom>
            <a:avLst/>
            <a:gdLst>
              <a:gd name="connsiteX0" fmla="*/ 0 w 2635411"/>
              <a:gd name="connsiteY0" fmla="*/ 0 h 3786415"/>
              <a:gd name="connsiteX1" fmla="*/ 2635411 w 2635411"/>
              <a:gd name="connsiteY1" fmla="*/ 0 h 3786415"/>
              <a:gd name="connsiteX2" fmla="*/ 2635411 w 2635411"/>
              <a:gd name="connsiteY2" fmla="*/ 3786415 h 3786415"/>
              <a:gd name="connsiteX3" fmla="*/ 0 w 2635411"/>
              <a:gd name="connsiteY3" fmla="*/ 3786415 h 3786415"/>
              <a:gd name="connsiteX4" fmla="*/ 0 w 2635411"/>
              <a:gd name="connsiteY4" fmla="*/ 0 h 3786415"/>
              <a:gd name="connsiteX0" fmla="*/ 8927 w 2644338"/>
              <a:gd name="connsiteY0" fmla="*/ 0 h 3786415"/>
              <a:gd name="connsiteX1" fmla="*/ 2644338 w 2644338"/>
              <a:gd name="connsiteY1" fmla="*/ 0 h 3786415"/>
              <a:gd name="connsiteX2" fmla="*/ 2644338 w 2644338"/>
              <a:gd name="connsiteY2" fmla="*/ 3786415 h 3786415"/>
              <a:gd name="connsiteX3" fmla="*/ 8927 w 2644338"/>
              <a:gd name="connsiteY3" fmla="*/ 3786415 h 3786415"/>
              <a:gd name="connsiteX4" fmla="*/ 0 w 2644338"/>
              <a:gd name="connsiteY4" fmla="*/ 3327949 h 3786415"/>
              <a:gd name="connsiteX5" fmla="*/ 8927 w 2644338"/>
              <a:gd name="connsiteY5" fmla="*/ 0 h 3786415"/>
              <a:gd name="connsiteX0" fmla="*/ 8927 w 2644338"/>
              <a:gd name="connsiteY0" fmla="*/ 0 h 3786415"/>
              <a:gd name="connsiteX1" fmla="*/ 2644338 w 2644338"/>
              <a:gd name="connsiteY1" fmla="*/ 0 h 3786415"/>
              <a:gd name="connsiteX2" fmla="*/ 2644338 w 2644338"/>
              <a:gd name="connsiteY2" fmla="*/ 3786415 h 3786415"/>
              <a:gd name="connsiteX3" fmla="*/ 477013 w 2644338"/>
              <a:gd name="connsiteY3" fmla="*/ 3786415 h 3786415"/>
              <a:gd name="connsiteX4" fmla="*/ 0 w 2644338"/>
              <a:gd name="connsiteY4" fmla="*/ 3327949 h 3786415"/>
              <a:gd name="connsiteX5" fmla="*/ 8927 w 2644338"/>
              <a:gd name="connsiteY5" fmla="*/ 0 h 3786415"/>
              <a:gd name="connsiteX0" fmla="*/ 8927 w 2644338"/>
              <a:gd name="connsiteY0" fmla="*/ 0 h 3786415"/>
              <a:gd name="connsiteX1" fmla="*/ 2644338 w 2644338"/>
              <a:gd name="connsiteY1" fmla="*/ 0 h 3786415"/>
              <a:gd name="connsiteX2" fmla="*/ 2644338 w 2644338"/>
              <a:gd name="connsiteY2" fmla="*/ 3786415 h 3786415"/>
              <a:gd name="connsiteX3" fmla="*/ 477013 w 2644338"/>
              <a:gd name="connsiteY3" fmla="*/ 3786415 h 3786415"/>
              <a:gd name="connsiteX4" fmla="*/ 0 w 2644338"/>
              <a:gd name="connsiteY4" fmla="*/ 3366569 h 3786415"/>
              <a:gd name="connsiteX5" fmla="*/ 8927 w 2644338"/>
              <a:gd name="connsiteY5" fmla="*/ 0 h 378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4338" h="3786415">
                <a:moveTo>
                  <a:pt x="8927" y="0"/>
                </a:moveTo>
                <a:lnTo>
                  <a:pt x="2644338" y="0"/>
                </a:lnTo>
                <a:lnTo>
                  <a:pt x="2644338" y="3786415"/>
                </a:lnTo>
                <a:lnTo>
                  <a:pt x="477013" y="3786415"/>
                </a:lnTo>
                <a:lnTo>
                  <a:pt x="0" y="3366569"/>
                </a:lnTo>
                <a:cubicBezTo>
                  <a:pt x="2976" y="2257253"/>
                  <a:pt x="5951" y="1109316"/>
                  <a:pt x="8927" y="0"/>
                </a:cubicBezTo>
                <a:close/>
              </a:path>
            </a:pathLst>
          </a:custGeom>
          <a:solidFill>
            <a:srgbClr val="E2252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Picture Placeholder 6">
            <a:extLst>
              <a:ext uri="{FF2B5EF4-FFF2-40B4-BE49-F238E27FC236}">
                <a16:creationId xmlns:a16="http://schemas.microsoft.com/office/drawing/2014/main" id="{E0BA7511-0E1B-4173-A380-5E1AF41A8F97}"/>
              </a:ext>
            </a:extLst>
          </p:cNvPr>
          <p:cNvSpPr>
            <a:spLocks noGrp="1"/>
          </p:cNvSpPr>
          <p:nvPr>
            <p:ph type="pic" sz="quarter" idx="15"/>
          </p:nvPr>
        </p:nvSpPr>
        <p:spPr>
          <a:xfrm>
            <a:off x="1300895" y="3447244"/>
            <a:ext cx="4430926" cy="2060488"/>
          </a:xfrm>
          <a:prstGeom prst="roundRect">
            <a:avLst>
              <a:gd name="adj" fmla="val 5293"/>
            </a:avLst>
          </a:prstGeom>
        </p:spPr>
      </p:sp>
      <p:sp>
        <p:nvSpPr>
          <p:cNvPr id="36" name="Picture Placeholder 8">
            <a:extLst>
              <a:ext uri="{FF2B5EF4-FFF2-40B4-BE49-F238E27FC236}">
                <a16:creationId xmlns:a16="http://schemas.microsoft.com/office/drawing/2014/main" id="{F98AA769-A0CB-42DB-85F5-9E0554E4E211}"/>
              </a:ext>
            </a:extLst>
          </p:cNvPr>
          <p:cNvSpPr>
            <a:spLocks noGrp="1"/>
          </p:cNvSpPr>
          <p:nvPr>
            <p:ph type="pic" sz="quarter" idx="17"/>
          </p:nvPr>
        </p:nvSpPr>
        <p:spPr>
          <a:xfrm>
            <a:off x="6664184" y="3429000"/>
            <a:ext cx="2080698" cy="2078732"/>
          </a:xfrm>
          <a:prstGeom prst="roundRect">
            <a:avLst>
              <a:gd name="adj" fmla="val 5293"/>
            </a:avLst>
          </a:prstGeom>
        </p:spPr>
      </p:sp>
      <p:sp>
        <p:nvSpPr>
          <p:cNvPr id="37" name="Picture Placeholder 8">
            <a:extLst>
              <a:ext uri="{FF2B5EF4-FFF2-40B4-BE49-F238E27FC236}">
                <a16:creationId xmlns:a16="http://schemas.microsoft.com/office/drawing/2014/main" id="{636B6E0F-D4FC-4354-933F-BD5B82E2CA1C}"/>
              </a:ext>
            </a:extLst>
          </p:cNvPr>
          <p:cNvSpPr>
            <a:spLocks noGrp="1"/>
          </p:cNvSpPr>
          <p:nvPr>
            <p:ph type="pic" sz="quarter" idx="18"/>
          </p:nvPr>
        </p:nvSpPr>
        <p:spPr>
          <a:xfrm>
            <a:off x="9595291" y="3429000"/>
            <a:ext cx="2080698" cy="2078732"/>
          </a:xfrm>
          <a:prstGeom prst="roundRect">
            <a:avLst>
              <a:gd name="adj" fmla="val 5293"/>
            </a:avLst>
          </a:prstGeom>
        </p:spPr>
      </p:sp>
      <p:grpSp>
        <p:nvGrpSpPr>
          <p:cNvPr id="18" name="Группа 17">
            <a:extLst>
              <a:ext uri="{FF2B5EF4-FFF2-40B4-BE49-F238E27FC236}">
                <a16:creationId xmlns:a16="http://schemas.microsoft.com/office/drawing/2014/main" id="{6843B99D-A66D-4DC9-B872-F31E9F159E47}"/>
              </a:ext>
            </a:extLst>
          </p:cNvPr>
          <p:cNvGrpSpPr/>
          <p:nvPr userDrawn="1"/>
        </p:nvGrpSpPr>
        <p:grpSpPr>
          <a:xfrm>
            <a:off x="9559769" y="4014212"/>
            <a:ext cx="117476" cy="1493520"/>
            <a:chOff x="524254" y="2449067"/>
            <a:chExt cx="117476" cy="1493520"/>
          </a:xfrm>
          <a:solidFill>
            <a:srgbClr val="E2252C"/>
          </a:solidFill>
        </p:grpSpPr>
        <p:sp>
          <p:nvSpPr>
            <p:cNvPr id="19" name="object 8">
              <a:extLst>
                <a:ext uri="{FF2B5EF4-FFF2-40B4-BE49-F238E27FC236}">
                  <a16:creationId xmlns:a16="http://schemas.microsoft.com/office/drawing/2014/main" id="{40CF09AB-379D-4672-883C-F8B6569291D8}"/>
                </a:ext>
              </a:extLst>
            </p:cNvPr>
            <p:cNvSpPr/>
            <p:nvPr userDrawn="1"/>
          </p:nvSpPr>
          <p:spPr>
            <a:xfrm>
              <a:off x="524255" y="2449067"/>
              <a:ext cx="117475" cy="1493520"/>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a:p>
          </p:txBody>
        </p:sp>
        <p:sp>
          <p:nvSpPr>
            <p:cNvPr id="20" name="object 8">
              <a:extLst>
                <a:ext uri="{FF2B5EF4-FFF2-40B4-BE49-F238E27FC236}">
                  <a16:creationId xmlns:a16="http://schemas.microsoft.com/office/drawing/2014/main" id="{B0520816-4CDD-400E-9108-989FBBF8315B}"/>
                </a:ext>
              </a:extLst>
            </p:cNvPr>
            <p:cNvSpPr/>
            <p:nvPr userDrawn="1"/>
          </p:nvSpPr>
          <p:spPr>
            <a:xfrm>
              <a:off x="524254" y="2449067"/>
              <a:ext cx="117475" cy="368114"/>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baseline="-25000" dirty="0"/>
            </a:p>
          </p:txBody>
        </p:sp>
      </p:grpSp>
      <p:grpSp>
        <p:nvGrpSpPr>
          <p:cNvPr id="21" name="Группа 20">
            <a:extLst>
              <a:ext uri="{FF2B5EF4-FFF2-40B4-BE49-F238E27FC236}">
                <a16:creationId xmlns:a16="http://schemas.microsoft.com/office/drawing/2014/main" id="{D6655A66-F93D-494A-9222-2FF06F7326C2}"/>
              </a:ext>
            </a:extLst>
          </p:cNvPr>
          <p:cNvGrpSpPr/>
          <p:nvPr userDrawn="1"/>
        </p:nvGrpSpPr>
        <p:grpSpPr>
          <a:xfrm>
            <a:off x="6582230" y="4015038"/>
            <a:ext cx="117476" cy="1493520"/>
            <a:chOff x="524254" y="2449067"/>
            <a:chExt cx="117476" cy="1493520"/>
          </a:xfrm>
          <a:solidFill>
            <a:srgbClr val="E2252C"/>
          </a:solidFill>
        </p:grpSpPr>
        <p:sp>
          <p:nvSpPr>
            <p:cNvPr id="22" name="object 8">
              <a:extLst>
                <a:ext uri="{FF2B5EF4-FFF2-40B4-BE49-F238E27FC236}">
                  <a16:creationId xmlns:a16="http://schemas.microsoft.com/office/drawing/2014/main" id="{FEC9C4DC-2052-49AA-B4C7-CC59B270E248}"/>
                </a:ext>
              </a:extLst>
            </p:cNvPr>
            <p:cNvSpPr/>
            <p:nvPr userDrawn="1"/>
          </p:nvSpPr>
          <p:spPr>
            <a:xfrm>
              <a:off x="524255" y="2449067"/>
              <a:ext cx="117475" cy="1493520"/>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a:p>
          </p:txBody>
        </p:sp>
        <p:sp>
          <p:nvSpPr>
            <p:cNvPr id="23" name="object 8">
              <a:extLst>
                <a:ext uri="{FF2B5EF4-FFF2-40B4-BE49-F238E27FC236}">
                  <a16:creationId xmlns:a16="http://schemas.microsoft.com/office/drawing/2014/main" id="{DDAFAAA0-A960-4E09-BD33-560FB63955D9}"/>
                </a:ext>
              </a:extLst>
            </p:cNvPr>
            <p:cNvSpPr/>
            <p:nvPr userDrawn="1"/>
          </p:nvSpPr>
          <p:spPr>
            <a:xfrm>
              <a:off x="524254" y="2449067"/>
              <a:ext cx="117475" cy="368114"/>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baseline="-25000" dirty="0"/>
            </a:p>
          </p:txBody>
        </p:sp>
      </p:grpSp>
    </p:spTree>
    <p:extLst>
      <p:ext uri="{BB962C8B-B14F-4D97-AF65-F5344CB8AC3E}">
        <p14:creationId xmlns:p14="http://schemas.microsoft.com/office/powerpoint/2010/main" val="4055281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9F7A6DD-45AF-4791-AC0D-46220A05C5E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Holder 6">
            <a:extLst>
              <a:ext uri="{FF2B5EF4-FFF2-40B4-BE49-F238E27FC236}">
                <a16:creationId xmlns:a16="http://schemas.microsoft.com/office/drawing/2014/main" id="{E8FB1351-C0D9-42F0-86CB-7EB13E7F57E8}"/>
              </a:ext>
            </a:extLst>
          </p:cNvPr>
          <p:cNvSpPr>
            <a:spLocks noGrp="1"/>
          </p:cNvSpPr>
          <p:nvPr>
            <p:ph type="sldNum" sz="quarter" idx="7"/>
          </p:nvPr>
        </p:nvSpPr>
        <p:spPr>
          <a:xfrm>
            <a:off x="11430000" y="6576423"/>
            <a:ext cx="504816" cy="215444"/>
          </a:xfrm>
          <a:prstGeom prst="rect">
            <a:avLst/>
          </a:prstGeom>
        </p:spPr>
        <p:txBody>
          <a:bodyPr wrap="square" lIns="0" tIns="0" rIns="0" bIns="0">
            <a:spAutoFit/>
          </a:bodyPr>
          <a:lstStyle>
            <a:lvl1pPr>
              <a:defRPr sz="1400" b="0" i="0">
                <a:solidFill>
                  <a:srgbClr val="231F20"/>
                </a:solidFill>
                <a:latin typeface="Formular" panose="02000000000000000000" pitchFamily="2" charset="-52"/>
                <a:cs typeface="Formular" panose="02000000000000000000" pitchFamily="2" charset="-52"/>
              </a:defRPr>
            </a:lvl1pPr>
          </a:lstStyle>
          <a:p>
            <a:pPr marL="124460">
              <a:spcBef>
                <a:spcPts val="5"/>
              </a:spcBef>
            </a:pPr>
            <a:fld id="{81D60167-4931-47E6-BA6A-407CBD079E47}" type="slidenum">
              <a:rPr lang="ru-RU" smtClean="0"/>
              <a:pPr marL="124460">
                <a:spcBef>
                  <a:spcPts val="5"/>
                </a:spcBef>
              </a:pPr>
              <a:t>‹#›</a:t>
            </a:fld>
            <a:endParaRPr lang="ru-RU" dirty="0"/>
          </a:p>
        </p:txBody>
      </p:sp>
      <p:sp>
        <p:nvSpPr>
          <p:cNvPr id="65" name="object 6">
            <a:extLst>
              <a:ext uri="{FF2B5EF4-FFF2-40B4-BE49-F238E27FC236}">
                <a16:creationId xmlns:a16="http://schemas.microsoft.com/office/drawing/2014/main" id="{7F17E178-30D3-446F-ABC1-F851B5A3D1B6}"/>
              </a:ext>
            </a:extLst>
          </p:cNvPr>
          <p:cNvSpPr/>
          <p:nvPr userDrawn="1"/>
        </p:nvSpPr>
        <p:spPr>
          <a:xfrm>
            <a:off x="9756583" y="6420929"/>
            <a:ext cx="2435417" cy="390444"/>
          </a:xfrm>
          <a:custGeom>
            <a:avLst/>
            <a:gdLst/>
            <a:ahLst/>
            <a:cxnLst/>
            <a:rect l="l" t="t" r="r" b="b"/>
            <a:pathLst>
              <a:path w="3501390" h="561340">
                <a:moveTo>
                  <a:pt x="116890" y="387083"/>
                </a:moveTo>
                <a:lnTo>
                  <a:pt x="12" y="387083"/>
                </a:lnTo>
                <a:lnTo>
                  <a:pt x="12" y="397433"/>
                </a:lnTo>
                <a:lnTo>
                  <a:pt x="116890" y="397433"/>
                </a:lnTo>
                <a:lnTo>
                  <a:pt x="116890" y="387083"/>
                </a:lnTo>
                <a:close/>
              </a:path>
              <a:path w="3501390" h="561340">
                <a:moveTo>
                  <a:pt x="267144" y="387083"/>
                </a:moveTo>
                <a:lnTo>
                  <a:pt x="150266" y="387083"/>
                </a:lnTo>
                <a:lnTo>
                  <a:pt x="150266" y="397433"/>
                </a:lnTo>
                <a:lnTo>
                  <a:pt x="267144" y="397433"/>
                </a:lnTo>
                <a:lnTo>
                  <a:pt x="267144" y="387083"/>
                </a:lnTo>
                <a:close/>
              </a:path>
              <a:path w="3501390" h="561340">
                <a:moveTo>
                  <a:pt x="417410" y="387083"/>
                </a:moveTo>
                <a:lnTo>
                  <a:pt x="300545" y="387083"/>
                </a:lnTo>
                <a:lnTo>
                  <a:pt x="300545" y="397433"/>
                </a:lnTo>
                <a:lnTo>
                  <a:pt x="417410" y="397433"/>
                </a:lnTo>
                <a:lnTo>
                  <a:pt x="417410" y="387083"/>
                </a:lnTo>
                <a:close/>
              </a:path>
              <a:path w="3501390" h="561340">
                <a:moveTo>
                  <a:pt x="567677" y="387083"/>
                </a:moveTo>
                <a:lnTo>
                  <a:pt x="450799" y="387083"/>
                </a:lnTo>
                <a:lnTo>
                  <a:pt x="450799" y="397433"/>
                </a:lnTo>
                <a:lnTo>
                  <a:pt x="567677" y="397433"/>
                </a:lnTo>
                <a:lnTo>
                  <a:pt x="567677" y="387083"/>
                </a:lnTo>
                <a:close/>
              </a:path>
              <a:path w="3501390" h="561340">
                <a:moveTo>
                  <a:pt x="717931" y="387083"/>
                </a:moveTo>
                <a:lnTo>
                  <a:pt x="601052" y="387083"/>
                </a:lnTo>
                <a:lnTo>
                  <a:pt x="601052" y="397433"/>
                </a:lnTo>
                <a:lnTo>
                  <a:pt x="717931" y="397433"/>
                </a:lnTo>
                <a:lnTo>
                  <a:pt x="717931" y="387083"/>
                </a:lnTo>
                <a:close/>
              </a:path>
              <a:path w="3501390" h="561340">
                <a:moveTo>
                  <a:pt x="868184" y="387083"/>
                </a:moveTo>
                <a:lnTo>
                  <a:pt x="751319" y="387083"/>
                </a:lnTo>
                <a:lnTo>
                  <a:pt x="751319" y="397433"/>
                </a:lnTo>
                <a:lnTo>
                  <a:pt x="868184" y="397433"/>
                </a:lnTo>
                <a:lnTo>
                  <a:pt x="868184" y="387083"/>
                </a:lnTo>
                <a:close/>
              </a:path>
              <a:path w="3501390" h="561340">
                <a:moveTo>
                  <a:pt x="1018451" y="387083"/>
                </a:moveTo>
                <a:lnTo>
                  <a:pt x="901573" y="387083"/>
                </a:lnTo>
                <a:lnTo>
                  <a:pt x="901573" y="397433"/>
                </a:lnTo>
                <a:lnTo>
                  <a:pt x="1018451" y="397433"/>
                </a:lnTo>
                <a:lnTo>
                  <a:pt x="1018451" y="387083"/>
                </a:lnTo>
                <a:close/>
              </a:path>
              <a:path w="3501390" h="561340">
                <a:moveTo>
                  <a:pt x="1168717" y="387083"/>
                </a:moveTo>
                <a:lnTo>
                  <a:pt x="1051852" y="387083"/>
                </a:lnTo>
                <a:lnTo>
                  <a:pt x="1051852" y="397433"/>
                </a:lnTo>
                <a:lnTo>
                  <a:pt x="1168717" y="397433"/>
                </a:lnTo>
                <a:lnTo>
                  <a:pt x="1168717" y="387083"/>
                </a:lnTo>
                <a:close/>
              </a:path>
              <a:path w="3501390" h="561340">
                <a:moveTo>
                  <a:pt x="1701507" y="406882"/>
                </a:moveTo>
                <a:lnTo>
                  <a:pt x="1290345" y="406882"/>
                </a:lnTo>
                <a:lnTo>
                  <a:pt x="1169746" y="356476"/>
                </a:lnTo>
                <a:lnTo>
                  <a:pt x="12" y="356476"/>
                </a:lnTo>
                <a:lnTo>
                  <a:pt x="12" y="366839"/>
                </a:lnTo>
                <a:lnTo>
                  <a:pt x="1167676" y="366839"/>
                </a:lnTo>
                <a:lnTo>
                  <a:pt x="1288275" y="417245"/>
                </a:lnTo>
                <a:lnTo>
                  <a:pt x="1701507" y="417245"/>
                </a:lnTo>
                <a:lnTo>
                  <a:pt x="1701507" y="406882"/>
                </a:lnTo>
                <a:close/>
              </a:path>
              <a:path w="3501390" h="561340">
                <a:moveTo>
                  <a:pt x="2222474" y="2755"/>
                </a:moveTo>
                <a:lnTo>
                  <a:pt x="2176348" y="2755"/>
                </a:lnTo>
                <a:lnTo>
                  <a:pt x="2157704" y="12725"/>
                </a:lnTo>
                <a:lnTo>
                  <a:pt x="2157704" y="10363"/>
                </a:lnTo>
                <a:lnTo>
                  <a:pt x="2157704" y="0"/>
                </a:lnTo>
                <a:lnTo>
                  <a:pt x="2147341" y="0"/>
                </a:lnTo>
                <a:lnTo>
                  <a:pt x="2147341" y="10363"/>
                </a:lnTo>
                <a:lnTo>
                  <a:pt x="2147341" y="12293"/>
                </a:lnTo>
                <a:lnTo>
                  <a:pt x="2122982" y="25323"/>
                </a:lnTo>
                <a:lnTo>
                  <a:pt x="2122982" y="83337"/>
                </a:lnTo>
                <a:lnTo>
                  <a:pt x="2147341" y="96354"/>
                </a:lnTo>
                <a:lnTo>
                  <a:pt x="2147341" y="100723"/>
                </a:lnTo>
                <a:lnTo>
                  <a:pt x="1968677" y="100723"/>
                </a:lnTo>
                <a:lnTo>
                  <a:pt x="1528216" y="281901"/>
                </a:lnTo>
                <a:lnTo>
                  <a:pt x="39649" y="281901"/>
                </a:lnTo>
                <a:lnTo>
                  <a:pt x="235623" y="171932"/>
                </a:lnTo>
                <a:lnTo>
                  <a:pt x="1478927" y="171932"/>
                </a:lnTo>
                <a:lnTo>
                  <a:pt x="1856193" y="10363"/>
                </a:lnTo>
                <a:lnTo>
                  <a:pt x="2147341" y="10363"/>
                </a:lnTo>
                <a:lnTo>
                  <a:pt x="2147341" y="0"/>
                </a:lnTo>
                <a:lnTo>
                  <a:pt x="1854073" y="0"/>
                </a:lnTo>
                <a:lnTo>
                  <a:pt x="1476806" y="161569"/>
                </a:lnTo>
                <a:lnTo>
                  <a:pt x="232918" y="161569"/>
                </a:lnTo>
                <a:lnTo>
                  <a:pt x="0" y="292265"/>
                </a:lnTo>
                <a:lnTo>
                  <a:pt x="1530273" y="292265"/>
                </a:lnTo>
                <a:lnTo>
                  <a:pt x="1555470" y="281901"/>
                </a:lnTo>
                <a:lnTo>
                  <a:pt x="1970722" y="111086"/>
                </a:lnTo>
                <a:lnTo>
                  <a:pt x="2157704" y="111086"/>
                </a:lnTo>
                <a:lnTo>
                  <a:pt x="2157704" y="95935"/>
                </a:lnTo>
                <a:lnTo>
                  <a:pt x="2176348" y="105905"/>
                </a:lnTo>
                <a:lnTo>
                  <a:pt x="2222474" y="105905"/>
                </a:lnTo>
                <a:lnTo>
                  <a:pt x="2160676" y="76923"/>
                </a:lnTo>
                <a:lnTo>
                  <a:pt x="2160676" y="31280"/>
                </a:lnTo>
                <a:lnTo>
                  <a:pt x="2222474" y="2755"/>
                </a:lnTo>
                <a:close/>
              </a:path>
              <a:path w="3501390" h="561340">
                <a:moveTo>
                  <a:pt x="2316607" y="2755"/>
                </a:moveTo>
                <a:lnTo>
                  <a:pt x="2270480" y="2755"/>
                </a:lnTo>
                <a:lnTo>
                  <a:pt x="2222474" y="28422"/>
                </a:lnTo>
                <a:lnTo>
                  <a:pt x="2222474" y="80225"/>
                </a:lnTo>
                <a:lnTo>
                  <a:pt x="2270480" y="105905"/>
                </a:lnTo>
                <a:lnTo>
                  <a:pt x="2316607" y="105905"/>
                </a:lnTo>
                <a:lnTo>
                  <a:pt x="2254796" y="76911"/>
                </a:lnTo>
                <a:lnTo>
                  <a:pt x="2254796" y="31280"/>
                </a:lnTo>
                <a:lnTo>
                  <a:pt x="2316607" y="2755"/>
                </a:lnTo>
                <a:close/>
              </a:path>
              <a:path w="3501390" h="561340">
                <a:moveTo>
                  <a:pt x="2415794" y="2755"/>
                </a:moveTo>
                <a:lnTo>
                  <a:pt x="2369667" y="2755"/>
                </a:lnTo>
                <a:lnTo>
                  <a:pt x="2321661" y="28422"/>
                </a:lnTo>
                <a:lnTo>
                  <a:pt x="2321661" y="80238"/>
                </a:lnTo>
                <a:lnTo>
                  <a:pt x="2369667" y="105905"/>
                </a:lnTo>
                <a:lnTo>
                  <a:pt x="2415794" y="105905"/>
                </a:lnTo>
                <a:lnTo>
                  <a:pt x="2353995" y="76923"/>
                </a:lnTo>
                <a:lnTo>
                  <a:pt x="2353995" y="31280"/>
                </a:lnTo>
                <a:lnTo>
                  <a:pt x="2415794" y="2755"/>
                </a:lnTo>
                <a:close/>
              </a:path>
              <a:path w="3501390" h="561340">
                <a:moveTo>
                  <a:pt x="2509926" y="2755"/>
                </a:moveTo>
                <a:lnTo>
                  <a:pt x="2463800" y="2755"/>
                </a:lnTo>
                <a:lnTo>
                  <a:pt x="2415794" y="28422"/>
                </a:lnTo>
                <a:lnTo>
                  <a:pt x="2415794" y="80238"/>
                </a:lnTo>
                <a:lnTo>
                  <a:pt x="2463800" y="105905"/>
                </a:lnTo>
                <a:lnTo>
                  <a:pt x="2509926" y="105905"/>
                </a:lnTo>
                <a:lnTo>
                  <a:pt x="2448128" y="76923"/>
                </a:lnTo>
                <a:lnTo>
                  <a:pt x="2448128" y="31280"/>
                </a:lnTo>
                <a:lnTo>
                  <a:pt x="2509926" y="2755"/>
                </a:lnTo>
                <a:close/>
              </a:path>
              <a:path w="3501390" h="561340">
                <a:moveTo>
                  <a:pt x="2604046" y="2755"/>
                </a:moveTo>
                <a:lnTo>
                  <a:pt x="2557919" y="2755"/>
                </a:lnTo>
                <a:lnTo>
                  <a:pt x="2509913" y="28422"/>
                </a:lnTo>
                <a:lnTo>
                  <a:pt x="2509913" y="80238"/>
                </a:lnTo>
                <a:lnTo>
                  <a:pt x="2557919" y="105905"/>
                </a:lnTo>
                <a:lnTo>
                  <a:pt x="2604046" y="105905"/>
                </a:lnTo>
                <a:lnTo>
                  <a:pt x="2542248" y="76923"/>
                </a:lnTo>
                <a:lnTo>
                  <a:pt x="2542248" y="31280"/>
                </a:lnTo>
                <a:lnTo>
                  <a:pt x="2604046" y="2755"/>
                </a:lnTo>
                <a:close/>
              </a:path>
              <a:path w="3501390" h="561340">
                <a:moveTo>
                  <a:pt x="2703233" y="2755"/>
                </a:moveTo>
                <a:lnTo>
                  <a:pt x="2657106" y="2755"/>
                </a:lnTo>
                <a:lnTo>
                  <a:pt x="2609100" y="28422"/>
                </a:lnTo>
                <a:lnTo>
                  <a:pt x="2609100" y="80238"/>
                </a:lnTo>
                <a:lnTo>
                  <a:pt x="2657106" y="105905"/>
                </a:lnTo>
                <a:lnTo>
                  <a:pt x="2703233" y="105905"/>
                </a:lnTo>
                <a:lnTo>
                  <a:pt x="2641435" y="76923"/>
                </a:lnTo>
                <a:lnTo>
                  <a:pt x="2641435" y="31280"/>
                </a:lnTo>
                <a:lnTo>
                  <a:pt x="2703233" y="2755"/>
                </a:lnTo>
                <a:close/>
              </a:path>
              <a:path w="3501390" h="561340">
                <a:moveTo>
                  <a:pt x="2797365" y="2755"/>
                </a:moveTo>
                <a:lnTo>
                  <a:pt x="2751239" y="2755"/>
                </a:lnTo>
                <a:lnTo>
                  <a:pt x="2703233" y="28422"/>
                </a:lnTo>
                <a:lnTo>
                  <a:pt x="2703233" y="80238"/>
                </a:lnTo>
                <a:lnTo>
                  <a:pt x="2751239" y="105905"/>
                </a:lnTo>
                <a:lnTo>
                  <a:pt x="2797365" y="105905"/>
                </a:lnTo>
                <a:lnTo>
                  <a:pt x="2735567" y="76923"/>
                </a:lnTo>
                <a:lnTo>
                  <a:pt x="2735567" y="31280"/>
                </a:lnTo>
                <a:lnTo>
                  <a:pt x="2797365" y="2755"/>
                </a:lnTo>
                <a:close/>
              </a:path>
              <a:path w="3501390" h="561340">
                <a:moveTo>
                  <a:pt x="2891498" y="2755"/>
                </a:moveTo>
                <a:lnTo>
                  <a:pt x="2845371" y="2755"/>
                </a:lnTo>
                <a:lnTo>
                  <a:pt x="2797365" y="28422"/>
                </a:lnTo>
                <a:lnTo>
                  <a:pt x="2797365" y="80238"/>
                </a:lnTo>
                <a:lnTo>
                  <a:pt x="2845371" y="105905"/>
                </a:lnTo>
                <a:lnTo>
                  <a:pt x="2891498" y="105905"/>
                </a:lnTo>
                <a:lnTo>
                  <a:pt x="2829699" y="76923"/>
                </a:lnTo>
                <a:lnTo>
                  <a:pt x="2829699" y="31280"/>
                </a:lnTo>
                <a:lnTo>
                  <a:pt x="2891498" y="2755"/>
                </a:lnTo>
                <a:close/>
              </a:path>
              <a:path w="3501390" h="561340">
                <a:moveTo>
                  <a:pt x="2990685" y="2755"/>
                </a:moveTo>
                <a:lnTo>
                  <a:pt x="2944558" y="2755"/>
                </a:lnTo>
                <a:lnTo>
                  <a:pt x="2896552" y="28422"/>
                </a:lnTo>
                <a:lnTo>
                  <a:pt x="2896552" y="80238"/>
                </a:lnTo>
                <a:lnTo>
                  <a:pt x="2944558" y="105905"/>
                </a:lnTo>
                <a:lnTo>
                  <a:pt x="2990685" y="105905"/>
                </a:lnTo>
                <a:lnTo>
                  <a:pt x="2928886" y="76923"/>
                </a:lnTo>
                <a:lnTo>
                  <a:pt x="2928886" y="31280"/>
                </a:lnTo>
                <a:lnTo>
                  <a:pt x="2990685" y="2755"/>
                </a:lnTo>
                <a:close/>
              </a:path>
              <a:path w="3501390" h="561340">
                <a:moveTo>
                  <a:pt x="3084804" y="2755"/>
                </a:moveTo>
                <a:lnTo>
                  <a:pt x="3038678" y="2755"/>
                </a:lnTo>
                <a:lnTo>
                  <a:pt x="2990672" y="28422"/>
                </a:lnTo>
                <a:lnTo>
                  <a:pt x="2990672" y="80238"/>
                </a:lnTo>
                <a:lnTo>
                  <a:pt x="3038678" y="105905"/>
                </a:lnTo>
                <a:lnTo>
                  <a:pt x="3084804" y="105905"/>
                </a:lnTo>
                <a:lnTo>
                  <a:pt x="3023006" y="76923"/>
                </a:lnTo>
                <a:lnTo>
                  <a:pt x="3023006" y="31280"/>
                </a:lnTo>
                <a:lnTo>
                  <a:pt x="3084804" y="2755"/>
                </a:lnTo>
                <a:close/>
              </a:path>
              <a:path w="3501390" h="561340">
                <a:moveTo>
                  <a:pt x="3178937" y="2755"/>
                </a:moveTo>
                <a:lnTo>
                  <a:pt x="3132810" y="2755"/>
                </a:lnTo>
                <a:lnTo>
                  <a:pt x="3084804" y="28422"/>
                </a:lnTo>
                <a:lnTo>
                  <a:pt x="3084804" y="80238"/>
                </a:lnTo>
                <a:lnTo>
                  <a:pt x="3132810" y="105905"/>
                </a:lnTo>
                <a:lnTo>
                  <a:pt x="3178937" y="105905"/>
                </a:lnTo>
                <a:lnTo>
                  <a:pt x="3117138" y="76923"/>
                </a:lnTo>
                <a:lnTo>
                  <a:pt x="3117138" y="31280"/>
                </a:lnTo>
                <a:lnTo>
                  <a:pt x="3178937" y="2755"/>
                </a:lnTo>
                <a:close/>
              </a:path>
              <a:path w="3501390" h="561340">
                <a:moveTo>
                  <a:pt x="3278124" y="2755"/>
                </a:moveTo>
                <a:lnTo>
                  <a:pt x="3231997" y="2755"/>
                </a:lnTo>
                <a:lnTo>
                  <a:pt x="3183991" y="28422"/>
                </a:lnTo>
                <a:lnTo>
                  <a:pt x="3183991" y="80238"/>
                </a:lnTo>
                <a:lnTo>
                  <a:pt x="3231997" y="105905"/>
                </a:lnTo>
                <a:lnTo>
                  <a:pt x="3278124" y="105905"/>
                </a:lnTo>
                <a:lnTo>
                  <a:pt x="3216325" y="76923"/>
                </a:lnTo>
                <a:lnTo>
                  <a:pt x="3216325" y="31280"/>
                </a:lnTo>
                <a:lnTo>
                  <a:pt x="3278124" y="2755"/>
                </a:lnTo>
                <a:close/>
              </a:path>
              <a:path w="3501390" h="561340">
                <a:moveTo>
                  <a:pt x="3372256" y="2755"/>
                </a:moveTo>
                <a:lnTo>
                  <a:pt x="3326130" y="2755"/>
                </a:lnTo>
                <a:lnTo>
                  <a:pt x="3278124" y="28422"/>
                </a:lnTo>
                <a:lnTo>
                  <a:pt x="3278124" y="80238"/>
                </a:lnTo>
                <a:lnTo>
                  <a:pt x="3326130" y="105905"/>
                </a:lnTo>
                <a:lnTo>
                  <a:pt x="3372256" y="105905"/>
                </a:lnTo>
                <a:lnTo>
                  <a:pt x="3310458" y="76923"/>
                </a:lnTo>
                <a:lnTo>
                  <a:pt x="3310458" y="31280"/>
                </a:lnTo>
                <a:lnTo>
                  <a:pt x="3372256" y="2755"/>
                </a:lnTo>
                <a:close/>
              </a:path>
              <a:path w="3501390" h="561340">
                <a:moveTo>
                  <a:pt x="3466388" y="2755"/>
                </a:moveTo>
                <a:lnTo>
                  <a:pt x="3420275" y="2755"/>
                </a:lnTo>
                <a:lnTo>
                  <a:pt x="3372256" y="28422"/>
                </a:lnTo>
                <a:lnTo>
                  <a:pt x="3372256" y="80238"/>
                </a:lnTo>
                <a:lnTo>
                  <a:pt x="3420275" y="105905"/>
                </a:lnTo>
                <a:lnTo>
                  <a:pt x="3466388" y="105905"/>
                </a:lnTo>
                <a:lnTo>
                  <a:pt x="3404590" y="76923"/>
                </a:lnTo>
                <a:lnTo>
                  <a:pt x="3404590" y="31280"/>
                </a:lnTo>
                <a:lnTo>
                  <a:pt x="3466388" y="2755"/>
                </a:lnTo>
                <a:close/>
              </a:path>
              <a:path w="3501390" h="561340">
                <a:moveTo>
                  <a:pt x="3501009" y="241515"/>
                </a:moveTo>
                <a:lnTo>
                  <a:pt x="1929384" y="241515"/>
                </a:lnTo>
                <a:lnTo>
                  <a:pt x="1701990" y="330923"/>
                </a:lnTo>
                <a:lnTo>
                  <a:pt x="1701977" y="417245"/>
                </a:lnTo>
                <a:lnTo>
                  <a:pt x="2382990" y="417245"/>
                </a:lnTo>
                <a:lnTo>
                  <a:pt x="2749321" y="561251"/>
                </a:lnTo>
                <a:lnTo>
                  <a:pt x="3501009" y="561251"/>
                </a:lnTo>
                <a:lnTo>
                  <a:pt x="3501009" y="550875"/>
                </a:lnTo>
                <a:lnTo>
                  <a:pt x="2751277" y="550875"/>
                </a:lnTo>
                <a:lnTo>
                  <a:pt x="2384945" y="406882"/>
                </a:lnTo>
                <a:lnTo>
                  <a:pt x="1712353" y="406882"/>
                </a:lnTo>
                <a:lnTo>
                  <a:pt x="1712353" y="337972"/>
                </a:lnTo>
                <a:lnTo>
                  <a:pt x="1931352" y="251879"/>
                </a:lnTo>
                <a:lnTo>
                  <a:pt x="3501009" y="251879"/>
                </a:lnTo>
                <a:lnTo>
                  <a:pt x="3501009" y="241515"/>
                </a:lnTo>
                <a:close/>
              </a:path>
              <a:path w="3501390" h="561340">
                <a:moveTo>
                  <a:pt x="3501009" y="158953"/>
                </a:moveTo>
                <a:lnTo>
                  <a:pt x="2002040" y="158953"/>
                </a:lnTo>
                <a:lnTo>
                  <a:pt x="1589125" y="324078"/>
                </a:lnTo>
                <a:lnTo>
                  <a:pt x="12" y="324078"/>
                </a:lnTo>
                <a:lnTo>
                  <a:pt x="12" y="334441"/>
                </a:lnTo>
                <a:lnTo>
                  <a:pt x="1591119" y="334441"/>
                </a:lnTo>
                <a:lnTo>
                  <a:pt x="2004034" y="169316"/>
                </a:lnTo>
                <a:lnTo>
                  <a:pt x="3501009" y="169316"/>
                </a:lnTo>
                <a:lnTo>
                  <a:pt x="3501009" y="158953"/>
                </a:lnTo>
                <a:close/>
              </a:path>
              <a:path w="3501390" h="561340">
                <a:moveTo>
                  <a:pt x="3501009" y="9918"/>
                </a:moveTo>
                <a:lnTo>
                  <a:pt x="3466388" y="28435"/>
                </a:lnTo>
                <a:lnTo>
                  <a:pt x="3466388" y="80238"/>
                </a:lnTo>
                <a:lnTo>
                  <a:pt x="3501009" y="98755"/>
                </a:lnTo>
                <a:lnTo>
                  <a:pt x="3501009" y="77990"/>
                </a:lnTo>
                <a:lnTo>
                  <a:pt x="3498723" y="76923"/>
                </a:lnTo>
                <a:lnTo>
                  <a:pt x="3498723" y="31280"/>
                </a:lnTo>
                <a:lnTo>
                  <a:pt x="3501009" y="30226"/>
                </a:lnTo>
                <a:lnTo>
                  <a:pt x="3501009" y="9918"/>
                </a:lnTo>
                <a:close/>
              </a:path>
            </a:pathLst>
          </a:custGeom>
          <a:solidFill>
            <a:srgbClr val="E2252C"/>
          </a:solidFill>
        </p:spPr>
        <p:txBody>
          <a:bodyPr wrap="square" lIns="0" tIns="0" rIns="0" bIns="0" rtlCol="0"/>
          <a:lstStyle/>
          <a:p>
            <a:endParaRPr/>
          </a:p>
        </p:txBody>
      </p:sp>
      <p:sp>
        <p:nvSpPr>
          <p:cNvPr id="19" name="Picture Placeholder 1">
            <a:extLst>
              <a:ext uri="{FF2B5EF4-FFF2-40B4-BE49-F238E27FC236}">
                <a16:creationId xmlns:a16="http://schemas.microsoft.com/office/drawing/2014/main" id="{09FDAC3C-253C-4F81-93C6-AF6B97AC25D2}"/>
              </a:ext>
            </a:extLst>
          </p:cNvPr>
          <p:cNvSpPr>
            <a:spLocks noGrp="1"/>
          </p:cNvSpPr>
          <p:nvPr>
            <p:ph type="pic" sz="quarter" idx="10"/>
          </p:nvPr>
        </p:nvSpPr>
        <p:spPr>
          <a:xfrm flipH="1">
            <a:off x="531794" y="3836248"/>
            <a:ext cx="2478106" cy="2393517"/>
          </a:xfrm>
          <a:prstGeom prst="roundRect">
            <a:avLst>
              <a:gd name="adj" fmla="val 5386"/>
            </a:avLst>
          </a:prstGeom>
        </p:spPr>
      </p:sp>
      <p:sp>
        <p:nvSpPr>
          <p:cNvPr id="20" name="Picture Placeholder 1">
            <a:extLst>
              <a:ext uri="{FF2B5EF4-FFF2-40B4-BE49-F238E27FC236}">
                <a16:creationId xmlns:a16="http://schemas.microsoft.com/office/drawing/2014/main" id="{CBC10744-2D14-4311-9257-A29690290705}"/>
              </a:ext>
            </a:extLst>
          </p:cNvPr>
          <p:cNvSpPr>
            <a:spLocks noGrp="1"/>
          </p:cNvSpPr>
          <p:nvPr>
            <p:ph type="pic" sz="quarter" idx="11"/>
          </p:nvPr>
        </p:nvSpPr>
        <p:spPr>
          <a:xfrm flipH="1">
            <a:off x="3414694" y="3836248"/>
            <a:ext cx="2478106" cy="2393517"/>
          </a:xfrm>
          <a:prstGeom prst="roundRect">
            <a:avLst>
              <a:gd name="adj" fmla="val 5386"/>
            </a:avLst>
          </a:prstGeom>
        </p:spPr>
      </p:sp>
      <p:sp>
        <p:nvSpPr>
          <p:cNvPr id="21" name="Picture Placeholder 1">
            <a:extLst>
              <a:ext uri="{FF2B5EF4-FFF2-40B4-BE49-F238E27FC236}">
                <a16:creationId xmlns:a16="http://schemas.microsoft.com/office/drawing/2014/main" id="{C4A6884E-0384-437C-A500-97D15307FC0C}"/>
              </a:ext>
            </a:extLst>
          </p:cNvPr>
          <p:cNvSpPr>
            <a:spLocks noGrp="1"/>
          </p:cNvSpPr>
          <p:nvPr>
            <p:ph type="pic" sz="quarter" idx="12"/>
          </p:nvPr>
        </p:nvSpPr>
        <p:spPr>
          <a:xfrm flipH="1">
            <a:off x="6297594" y="3836248"/>
            <a:ext cx="2478106" cy="2393517"/>
          </a:xfrm>
          <a:prstGeom prst="roundRect">
            <a:avLst>
              <a:gd name="adj" fmla="val 5386"/>
            </a:avLst>
          </a:prstGeom>
        </p:spPr>
      </p:sp>
      <p:sp>
        <p:nvSpPr>
          <p:cNvPr id="22" name="Picture Placeholder 1">
            <a:extLst>
              <a:ext uri="{FF2B5EF4-FFF2-40B4-BE49-F238E27FC236}">
                <a16:creationId xmlns:a16="http://schemas.microsoft.com/office/drawing/2014/main" id="{55C8F3A4-B7CD-4061-8CEB-B67F4FAB836E}"/>
              </a:ext>
            </a:extLst>
          </p:cNvPr>
          <p:cNvSpPr>
            <a:spLocks noGrp="1"/>
          </p:cNvSpPr>
          <p:nvPr>
            <p:ph type="pic" sz="quarter" idx="13"/>
          </p:nvPr>
        </p:nvSpPr>
        <p:spPr>
          <a:xfrm flipH="1">
            <a:off x="9180494" y="3836249"/>
            <a:ext cx="2478106" cy="2393516"/>
          </a:xfrm>
          <a:prstGeom prst="roundRect">
            <a:avLst>
              <a:gd name="adj" fmla="val 5386"/>
            </a:avLst>
          </a:prstGeom>
        </p:spPr>
      </p:sp>
      <p:sp>
        <p:nvSpPr>
          <p:cNvPr id="23" name="Picture Placeholder 1">
            <a:extLst>
              <a:ext uri="{FF2B5EF4-FFF2-40B4-BE49-F238E27FC236}">
                <a16:creationId xmlns:a16="http://schemas.microsoft.com/office/drawing/2014/main" id="{727FFBDC-C7FE-43E9-9B6A-F7E4AE41E784}"/>
              </a:ext>
            </a:extLst>
          </p:cNvPr>
          <p:cNvSpPr>
            <a:spLocks noGrp="1"/>
          </p:cNvSpPr>
          <p:nvPr>
            <p:ph type="pic" sz="quarter" idx="14"/>
          </p:nvPr>
        </p:nvSpPr>
        <p:spPr>
          <a:xfrm flipH="1">
            <a:off x="9180494" y="1251569"/>
            <a:ext cx="2478106" cy="2393516"/>
          </a:xfrm>
          <a:prstGeom prst="roundRect">
            <a:avLst>
              <a:gd name="adj" fmla="val 5386"/>
            </a:avLst>
          </a:prstGeom>
        </p:spPr>
      </p:sp>
      <p:sp>
        <p:nvSpPr>
          <p:cNvPr id="26" name="Полилиния: фигура 25">
            <a:extLst>
              <a:ext uri="{FF2B5EF4-FFF2-40B4-BE49-F238E27FC236}">
                <a16:creationId xmlns:a16="http://schemas.microsoft.com/office/drawing/2014/main" id="{2840A872-AAFE-44C6-8DBB-8A7F1BF382B3}"/>
              </a:ext>
            </a:extLst>
          </p:cNvPr>
          <p:cNvSpPr/>
          <p:nvPr userDrawn="1"/>
        </p:nvSpPr>
        <p:spPr>
          <a:xfrm rot="5400000" flipH="1" flipV="1">
            <a:off x="3488472" y="-1630974"/>
            <a:ext cx="2418229" cy="8183315"/>
          </a:xfrm>
          <a:custGeom>
            <a:avLst/>
            <a:gdLst>
              <a:gd name="connsiteX0" fmla="*/ 2418229 w 2418229"/>
              <a:gd name="connsiteY0" fmla="*/ 8183315 h 8183315"/>
              <a:gd name="connsiteX1" fmla="*/ 456482 w 2418229"/>
              <a:gd name="connsiteY1" fmla="*/ 8183315 h 8183315"/>
              <a:gd name="connsiteX2" fmla="*/ 24715 w 2418229"/>
              <a:gd name="connsiteY2" fmla="*/ 7473264 h 8183315"/>
              <a:gd name="connsiteX3" fmla="*/ 0 w 2418229"/>
              <a:gd name="connsiteY3" fmla="*/ 323912 h 8183315"/>
              <a:gd name="connsiteX4" fmla="*/ 120 w 2418229"/>
              <a:gd name="connsiteY4" fmla="*/ 0 h 8183315"/>
              <a:gd name="connsiteX5" fmla="*/ 2418227 w 2418229"/>
              <a:gd name="connsiteY5" fmla="*/ 0 h 8183315"/>
              <a:gd name="connsiteX6" fmla="*/ 2418228 w 2418229"/>
              <a:gd name="connsiteY6" fmla="*/ 2016122 h 8183315"/>
              <a:gd name="connsiteX7" fmla="*/ 2418229 w 2418229"/>
              <a:gd name="connsiteY7" fmla="*/ 8183315 h 8183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8229" h="8183315">
                <a:moveTo>
                  <a:pt x="2418229" y="8183315"/>
                </a:moveTo>
                <a:lnTo>
                  <a:pt x="456482" y="8183315"/>
                </a:lnTo>
                <a:lnTo>
                  <a:pt x="24715" y="7473264"/>
                </a:lnTo>
                <a:cubicBezTo>
                  <a:pt x="27241" y="5714429"/>
                  <a:pt x="1062" y="2290842"/>
                  <a:pt x="0" y="323912"/>
                </a:cubicBezTo>
                <a:lnTo>
                  <a:pt x="120" y="0"/>
                </a:lnTo>
                <a:lnTo>
                  <a:pt x="2418227" y="0"/>
                </a:lnTo>
                <a:lnTo>
                  <a:pt x="2418228" y="2016122"/>
                </a:lnTo>
                <a:cubicBezTo>
                  <a:pt x="2418228" y="4071853"/>
                  <a:pt x="2418229" y="6106153"/>
                  <a:pt x="2418229" y="8183315"/>
                </a:cubicBezTo>
                <a:close/>
              </a:path>
            </a:pathLst>
          </a:custGeom>
          <a:solidFill>
            <a:srgbClr val="E2252C"/>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18" name="Группа 17">
            <a:extLst>
              <a:ext uri="{FF2B5EF4-FFF2-40B4-BE49-F238E27FC236}">
                <a16:creationId xmlns:a16="http://schemas.microsoft.com/office/drawing/2014/main" id="{1CB4619D-BC72-4DFC-BD54-9DCCC0CB5A82}"/>
              </a:ext>
            </a:extLst>
          </p:cNvPr>
          <p:cNvGrpSpPr/>
          <p:nvPr userDrawn="1"/>
        </p:nvGrpSpPr>
        <p:grpSpPr>
          <a:xfrm>
            <a:off x="9121756" y="2176278"/>
            <a:ext cx="117476" cy="1493520"/>
            <a:chOff x="524254" y="2449067"/>
            <a:chExt cx="117476" cy="1493520"/>
          </a:xfrm>
          <a:solidFill>
            <a:srgbClr val="E2252C"/>
          </a:solidFill>
        </p:grpSpPr>
        <p:sp>
          <p:nvSpPr>
            <p:cNvPr id="24" name="object 8">
              <a:extLst>
                <a:ext uri="{FF2B5EF4-FFF2-40B4-BE49-F238E27FC236}">
                  <a16:creationId xmlns:a16="http://schemas.microsoft.com/office/drawing/2014/main" id="{0711CEF3-C5EC-492F-9A88-66CEEEE1520E}"/>
                </a:ext>
              </a:extLst>
            </p:cNvPr>
            <p:cNvSpPr/>
            <p:nvPr userDrawn="1"/>
          </p:nvSpPr>
          <p:spPr>
            <a:xfrm>
              <a:off x="524255" y="2449067"/>
              <a:ext cx="117475" cy="1493520"/>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a:p>
          </p:txBody>
        </p:sp>
        <p:sp>
          <p:nvSpPr>
            <p:cNvPr id="25" name="object 8">
              <a:extLst>
                <a:ext uri="{FF2B5EF4-FFF2-40B4-BE49-F238E27FC236}">
                  <a16:creationId xmlns:a16="http://schemas.microsoft.com/office/drawing/2014/main" id="{8C2ED7AA-3BE7-431A-BEEB-3132E908D096}"/>
                </a:ext>
              </a:extLst>
            </p:cNvPr>
            <p:cNvSpPr/>
            <p:nvPr userDrawn="1"/>
          </p:nvSpPr>
          <p:spPr>
            <a:xfrm>
              <a:off x="524254" y="2449067"/>
              <a:ext cx="117475" cy="368114"/>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baseline="-25000" dirty="0"/>
            </a:p>
          </p:txBody>
        </p:sp>
      </p:grpSp>
      <p:grpSp>
        <p:nvGrpSpPr>
          <p:cNvPr id="27" name="Группа 26">
            <a:extLst>
              <a:ext uri="{FF2B5EF4-FFF2-40B4-BE49-F238E27FC236}">
                <a16:creationId xmlns:a16="http://schemas.microsoft.com/office/drawing/2014/main" id="{6371ACD2-D84B-456E-B257-D959FBA5DBE3}"/>
              </a:ext>
            </a:extLst>
          </p:cNvPr>
          <p:cNvGrpSpPr/>
          <p:nvPr userDrawn="1"/>
        </p:nvGrpSpPr>
        <p:grpSpPr>
          <a:xfrm>
            <a:off x="9121756" y="4744884"/>
            <a:ext cx="117476" cy="1493520"/>
            <a:chOff x="524254" y="2449067"/>
            <a:chExt cx="117476" cy="1493520"/>
          </a:xfrm>
          <a:solidFill>
            <a:srgbClr val="E2252C"/>
          </a:solidFill>
        </p:grpSpPr>
        <p:sp>
          <p:nvSpPr>
            <p:cNvPr id="28" name="object 8">
              <a:extLst>
                <a:ext uri="{FF2B5EF4-FFF2-40B4-BE49-F238E27FC236}">
                  <a16:creationId xmlns:a16="http://schemas.microsoft.com/office/drawing/2014/main" id="{BFD12614-6F1A-42D7-96FD-583A6C43D573}"/>
                </a:ext>
              </a:extLst>
            </p:cNvPr>
            <p:cNvSpPr/>
            <p:nvPr userDrawn="1"/>
          </p:nvSpPr>
          <p:spPr>
            <a:xfrm>
              <a:off x="524255" y="2449067"/>
              <a:ext cx="117475" cy="1493520"/>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dirty="0"/>
            </a:p>
          </p:txBody>
        </p:sp>
        <p:sp>
          <p:nvSpPr>
            <p:cNvPr id="29" name="object 8">
              <a:extLst>
                <a:ext uri="{FF2B5EF4-FFF2-40B4-BE49-F238E27FC236}">
                  <a16:creationId xmlns:a16="http://schemas.microsoft.com/office/drawing/2014/main" id="{96338D75-40B3-41C0-BB79-748B3CC037DA}"/>
                </a:ext>
              </a:extLst>
            </p:cNvPr>
            <p:cNvSpPr/>
            <p:nvPr userDrawn="1"/>
          </p:nvSpPr>
          <p:spPr>
            <a:xfrm>
              <a:off x="524254" y="2449067"/>
              <a:ext cx="117475" cy="368114"/>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baseline="-25000" dirty="0"/>
            </a:p>
          </p:txBody>
        </p:sp>
      </p:grpSp>
      <p:grpSp>
        <p:nvGrpSpPr>
          <p:cNvPr id="30" name="Группа 29">
            <a:extLst>
              <a:ext uri="{FF2B5EF4-FFF2-40B4-BE49-F238E27FC236}">
                <a16:creationId xmlns:a16="http://schemas.microsoft.com/office/drawing/2014/main" id="{08127852-467E-46F7-8C30-B30DB5460DFF}"/>
              </a:ext>
            </a:extLst>
          </p:cNvPr>
          <p:cNvGrpSpPr/>
          <p:nvPr userDrawn="1"/>
        </p:nvGrpSpPr>
        <p:grpSpPr>
          <a:xfrm>
            <a:off x="6238856" y="4744884"/>
            <a:ext cx="117476" cy="1493520"/>
            <a:chOff x="524254" y="2449067"/>
            <a:chExt cx="117476" cy="1493520"/>
          </a:xfrm>
          <a:solidFill>
            <a:srgbClr val="E2252C"/>
          </a:solidFill>
        </p:grpSpPr>
        <p:sp>
          <p:nvSpPr>
            <p:cNvPr id="31" name="object 8">
              <a:extLst>
                <a:ext uri="{FF2B5EF4-FFF2-40B4-BE49-F238E27FC236}">
                  <a16:creationId xmlns:a16="http://schemas.microsoft.com/office/drawing/2014/main" id="{9FB7169A-4C81-40D8-ADEB-31ECBB39935B}"/>
                </a:ext>
              </a:extLst>
            </p:cNvPr>
            <p:cNvSpPr/>
            <p:nvPr userDrawn="1"/>
          </p:nvSpPr>
          <p:spPr>
            <a:xfrm>
              <a:off x="524255" y="2449067"/>
              <a:ext cx="117475" cy="1493520"/>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a:p>
          </p:txBody>
        </p:sp>
        <p:sp>
          <p:nvSpPr>
            <p:cNvPr id="32" name="object 8">
              <a:extLst>
                <a:ext uri="{FF2B5EF4-FFF2-40B4-BE49-F238E27FC236}">
                  <a16:creationId xmlns:a16="http://schemas.microsoft.com/office/drawing/2014/main" id="{D18BDB52-3319-47A9-83D0-8204C865301C}"/>
                </a:ext>
              </a:extLst>
            </p:cNvPr>
            <p:cNvSpPr/>
            <p:nvPr userDrawn="1"/>
          </p:nvSpPr>
          <p:spPr>
            <a:xfrm>
              <a:off x="524254" y="2449067"/>
              <a:ext cx="117475" cy="368114"/>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baseline="-25000" dirty="0"/>
            </a:p>
          </p:txBody>
        </p:sp>
      </p:grpSp>
      <p:grpSp>
        <p:nvGrpSpPr>
          <p:cNvPr id="33" name="Группа 32">
            <a:extLst>
              <a:ext uri="{FF2B5EF4-FFF2-40B4-BE49-F238E27FC236}">
                <a16:creationId xmlns:a16="http://schemas.microsoft.com/office/drawing/2014/main" id="{7FC0AC91-2159-4D1B-8B25-795DDF530EE5}"/>
              </a:ext>
            </a:extLst>
          </p:cNvPr>
          <p:cNvGrpSpPr/>
          <p:nvPr userDrawn="1"/>
        </p:nvGrpSpPr>
        <p:grpSpPr>
          <a:xfrm>
            <a:off x="3355956" y="4736245"/>
            <a:ext cx="117476" cy="1493520"/>
            <a:chOff x="524254" y="2449067"/>
            <a:chExt cx="117476" cy="1493520"/>
          </a:xfrm>
          <a:solidFill>
            <a:srgbClr val="E2252C"/>
          </a:solidFill>
        </p:grpSpPr>
        <p:sp>
          <p:nvSpPr>
            <p:cNvPr id="34" name="object 8">
              <a:extLst>
                <a:ext uri="{FF2B5EF4-FFF2-40B4-BE49-F238E27FC236}">
                  <a16:creationId xmlns:a16="http://schemas.microsoft.com/office/drawing/2014/main" id="{59FCAC91-324E-4BB4-B79B-F3AF78543FB0}"/>
                </a:ext>
              </a:extLst>
            </p:cNvPr>
            <p:cNvSpPr/>
            <p:nvPr userDrawn="1"/>
          </p:nvSpPr>
          <p:spPr>
            <a:xfrm>
              <a:off x="524255" y="2449067"/>
              <a:ext cx="117475" cy="1493520"/>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a:p>
          </p:txBody>
        </p:sp>
        <p:sp>
          <p:nvSpPr>
            <p:cNvPr id="35" name="object 8">
              <a:extLst>
                <a:ext uri="{FF2B5EF4-FFF2-40B4-BE49-F238E27FC236}">
                  <a16:creationId xmlns:a16="http://schemas.microsoft.com/office/drawing/2014/main" id="{F5E9CC8A-B75F-452D-9988-8472FF3BEB35}"/>
                </a:ext>
              </a:extLst>
            </p:cNvPr>
            <p:cNvSpPr/>
            <p:nvPr userDrawn="1"/>
          </p:nvSpPr>
          <p:spPr>
            <a:xfrm>
              <a:off x="524254" y="2449067"/>
              <a:ext cx="117475" cy="368114"/>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baseline="-25000" dirty="0"/>
            </a:p>
          </p:txBody>
        </p:sp>
      </p:grpSp>
      <p:grpSp>
        <p:nvGrpSpPr>
          <p:cNvPr id="36" name="Группа 35">
            <a:extLst>
              <a:ext uri="{FF2B5EF4-FFF2-40B4-BE49-F238E27FC236}">
                <a16:creationId xmlns:a16="http://schemas.microsoft.com/office/drawing/2014/main" id="{7CEFD0EC-D93C-46AC-A2F7-D2181540FEEA}"/>
              </a:ext>
            </a:extLst>
          </p:cNvPr>
          <p:cNvGrpSpPr/>
          <p:nvPr userDrawn="1"/>
        </p:nvGrpSpPr>
        <p:grpSpPr>
          <a:xfrm>
            <a:off x="434919" y="4732184"/>
            <a:ext cx="117476" cy="1493520"/>
            <a:chOff x="524254" y="2449067"/>
            <a:chExt cx="117476" cy="1493520"/>
          </a:xfrm>
          <a:solidFill>
            <a:srgbClr val="E2252C"/>
          </a:solidFill>
        </p:grpSpPr>
        <p:sp>
          <p:nvSpPr>
            <p:cNvPr id="37" name="object 8">
              <a:extLst>
                <a:ext uri="{FF2B5EF4-FFF2-40B4-BE49-F238E27FC236}">
                  <a16:creationId xmlns:a16="http://schemas.microsoft.com/office/drawing/2014/main" id="{E881C552-5B41-436D-94EA-2044AAC7AE24}"/>
                </a:ext>
              </a:extLst>
            </p:cNvPr>
            <p:cNvSpPr/>
            <p:nvPr userDrawn="1"/>
          </p:nvSpPr>
          <p:spPr>
            <a:xfrm>
              <a:off x="524255" y="2449067"/>
              <a:ext cx="117475" cy="1493520"/>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a:p>
          </p:txBody>
        </p:sp>
        <p:sp>
          <p:nvSpPr>
            <p:cNvPr id="38" name="object 8">
              <a:extLst>
                <a:ext uri="{FF2B5EF4-FFF2-40B4-BE49-F238E27FC236}">
                  <a16:creationId xmlns:a16="http://schemas.microsoft.com/office/drawing/2014/main" id="{64991266-B7FB-4760-AEBB-F04A985E26A3}"/>
                </a:ext>
              </a:extLst>
            </p:cNvPr>
            <p:cNvSpPr/>
            <p:nvPr userDrawn="1"/>
          </p:nvSpPr>
          <p:spPr>
            <a:xfrm>
              <a:off x="524254" y="2449067"/>
              <a:ext cx="117475" cy="368114"/>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baseline="-25000" dirty="0"/>
            </a:p>
          </p:txBody>
        </p:sp>
      </p:grpSp>
    </p:spTree>
    <p:extLst>
      <p:ext uri="{BB962C8B-B14F-4D97-AF65-F5344CB8AC3E}">
        <p14:creationId xmlns:p14="http://schemas.microsoft.com/office/powerpoint/2010/main" val="4009312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9F7A6DD-45AF-4791-AC0D-46220A05C5E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object 8">
            <a:extLst>
              <a:ext uri="{FF2B5EF4-FFF2-40B4-BE49-F238E27FC236}">
                <a16:creationId xmlns:a16="http://schemas.microsoft.com/office/drawing/2014/main" id="{2BB0FFB0-A451-46C1-8634-C45FF536E3F6}"/>
              </a:ext>
            </a:extLst>
          </p:cNvPr>
          <p:cNvSpPr/>
          <p:nvPr userDrawn="1"/>
        </p:nvSpPr>
        <p:spPr>
          <a:xfrm>
            <a:off x="524255" y="2449067"/>
            <a:ext cx="117475" cy="1493520"/>
          </a:xfrm>
          <a:custGeom>
            <a:avLst/>
            <a:gdLst/>
            <a:ahLst/>
            <a:cxnLst/>
            <a:rect l="l" t="t" r="r" b="b"/>
            <a:pathLst>
              <a:path w="117475" h="1493520">
                <a:moveTo>
                  <a:pt x="117348" y="0"/>
                </a:moveTo>
                <a:lnTo>
                  <a:pt x="0" y="0"/>
                </a:lnTo>
                <a:lnTo>
                  <a:pt x="0" y="1493519"/>
                </a:lnTo>
                <a:lnTo>
                  <a:pt x="117348" y="1493519"/>
                </a:lnTo>
                <a:lnTo>
                  <a:pt x="117348" y="0"/>
                </a:lnTo>
                <a:close/>
              </a:path>
            </a:pathLst>
          </a:custGeom>
          <a:solidFill>
            <a:srgbClr val="E2252C"/>
          </a:solidFill>
        </p:spPr>
        <p:txBody>
          <a:bodyPr wrap="square" lIns="0" tIns="0" rIns="0" bIns="0" rtlCol="0"/>
          <a:lstStyle/>
          <a:p>
            <a:endParaRPr/>
          </a:p>
        </p:txBody>
      </p:sp>
      <p:sp>
        <p:nvSpPr>
          <p:cNvPr id="9" name="object 8">
            <a:extLst>
              <a:ext uri="{FF2B5EF4-FFF2-40B4-BE49-F238E27FC236}">
                <a16:creationId xmlns:a16="http://schemas.microsoft.com/office/drawing/2014/main" id="{57D8E1CF-95C4-4C78-A10B-2AC92367E420}"/>
              </a:ext>
            </a:extLst>
          </p:cNvPr>
          <p:cNvSpPr/>
          <p:nvPr userDrawn="1"/>
        </p:nvSpPr>
        <p:spPr>
          <a:xfrm>
            <a:off x="524254" y="2449067"/>
            <a:ext cx="117475" cy="368114"/>
          </a:xfrm>
          <a:custGeom>
            <a:avLst/>
            <a:gdLst/>
            <a:ahLst/>
            <a:cxnLst/>
            <a:rect l="l" t="t" r="r" b="b"/>
            <a:pathLst>
              <a:path w="117475" h="1493520">
                <a:moveTo>
                  <a:pt x="117348" y="0"/>
                </a:moveTo>
                <a:lnTo>
                  <a:pt x="0" y="0"/>
                </a:lnTo>
                <a:lnTo>
                  <a:pt x="0" y="1493519"/>
                </a:lnTo>
                <a:lnTo>
                  <a:pt x="117348" y="1493519"/>
                </a:lnTo>
                <a:lnTo>
                  <a:pt x="117348" y="0"/>
                </a:lnTo>
                <a:close/>
              </a:path>
            </a:pathLst>
          </a:custGeom>
          <a:solidFill>
            <a:srgbClr val="E2252C"/>
          </a:solidFill>
        </p:spPr>
        <p:txBody>
          <a:bodyPr wrap="square" lIns="0" tIns="0" rIns="0" bIns="0" rtlCol="0"/>
          <a:lstStyle/>
          <a:p>
            <a:endParaRPr baseline="-25000" dirty="0"/>
          </a:p>
        </p:txBody>
      </p:sp>
      <p:grpSp>
        <p:nvGrpSpPr>
          <p:cNvPr id="18" name="Группа 17">
            <a:extLst>
              <a:ext uri="{FF2B5EF4-FFF2-40B4-BE49-F238E27FC236}">
                <a16:creationId xmlns:a16="http://schemas.microsoft.com/office/drawing/2014/main" id="{549270F8-1A2C-4795-AE54-A1514E4B5FE8}"/>
              </a:ext>
            </a:extLst>
          </p:cNvPr>
          <p:cNvGrpSpPr/>
          <p:nvPr userDrawn="1"/>
        </p:nvGrpSpPr>
        <p:grpSpPr>
          <a:xfrm>
            <a:off x="8855304" y="0"/>
            <a:ext cx="5900900" cy="8372921"/>
            <a:chOff x="8817204" y="0"/>
            <a:chExt cx="5900900" cy="8372921"/>
          </a:xfrm>
        </p:grpSpPr>
        <p:sp>
          <p:nvSpPr>
            <p:cNvPr id="3" name="Прямоугольник 2">
              <a:extLst>
                <a:ext uri="{FF2B5EF4-FFF2-40B4-BE49-F238E27FC236}">
                  <a16:creationId xmlns:a16="http://schemas.microsoft.com/office/drawing/2014/main" id="{629CE189-ECDC-43A0-B0A7-3E97677C78CA}"/>
                </a:ext>
              </a:extLst>
            </p:cNvPr>
            <p:cNvSpPr/>
            <p:nvPr userDrawn="1"/>
          </p:nvSpPr>
          <p:spPr>
            <a:xfrm>
              <a:off x="8826834" y="0"/>
              <a:ext cx="3374796" cy="6869217"/>
            </a:xfrm>
            <a:prstGeom prst="rect">
              <a:avLst/>
            </a:prstGeom>
            <a:solidFill>
              <a:srgbClr val="E225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Рисунок 14">
              <a:extLst>
                <a:ext uri="{FF2B5EF4-FFF2-40B4-BE49-F238E27FC236}">
                  <a16:creationId xmlns:a16="http://schemas.microsoft.com/office/drawing/2014/main" id="{12457CC2-B650-4CC2-851D-4B66D2410A6E}"/>
                </a:ext>
              </a:extLst>
            </p:cNvPr>
            <p:cNvPicPr>
              <a:picLocks noChangeAspect="1"/>
            </p:cNvPicPr>
            <p:nvPr userDrawn="1"/>
          </p:nvPicPr>
          <p:blipFill>
            <a:blip r:embed="rId3" cstate="print">
              <a:alphaModFix amt="20000"/>
              <a:extLst>
                <a:ext uri="{28A0092B-C50C-407E-A947-70E740481C1C}">
                  <a14:useLocalDpi xmlns:a14="http://schemas.microsoft.com/office/drawing/2010/main" val="0"/>
                </a:ext>
              </a:extLst>
            </a:blip>
            <a:srcRect r="49705"/>
            <a:stretch>
              <a:fillRect/>
            </a:stretch>
          </p:blipFill>
          <p:spPr>
            <a:xfrm rot="10800000">
              <a:off x="8817204" y="3503847"/>
              <a:ext cx="2448885" cy="4869074"/>
            </a:xfrm>
            <a:custGeom>
              <a:avLst/>
              <a:gdLst>
                <a:gd name="connsiteX0" fmla="*/ 2448885 w 2448885"/>
                <a:gd name="connsiteY0" fmla="*/ 4869074 h 4869074"/>
                <a:gd name="connsiteX1" fmla="*/ 0 w 2448885"/>
                <a:gd name="connsiteY1" fmla="*/ 4869074 h 4869074"/>
                <a:gd name="connsiteX2" fmla="*/ 0 w 2448885"/>
                <a:gd name="connsiteY2" fmla="*/ 0 h 4869074"/>
                <a:gd name="connsiteX3" fmla="*/ 2448885 w 2448885"/>
                <a:gd name="connsiteY3" fmla="*/ 0 h 4869074"/>
              </a:gdLst>
              <a:ahLst/>
              <a:cxnLst>
                <a:cxn ang="0">
                  <a:pos x="connsiteX0" y="connsiteY0"/>
                </a:cxn>
                <a:cxn ang="0">
                  <a:pos x="connsiteX1" y="connsiteY1"/>
                </a:cxn>
                <a:cxn ang="0">
                  <a:pos x="connsiteX2" y="connsiteY2"/>
                </a:cxn>
                <a:cxn ang="0">
                  <a:pos x="connsiteX3" y="connsiteY3"/>
                </a:cxn>
              </a:cxnLst>
              <a:rect l="l" t="t" r="r" b="b"/>
              <a:pathLst>
                <a:path w="2448885" h="4869074">
                  <a:moveTo>
                    <a:pt x="2448885" y="4869074"/>
                  </a:moveTo>
                  <a:lnTo>
                    <a:pt x="0" y="4869074"/>
                  </a:lnTo>
                  <a:lnTo>
                    <a:pt x="0" y="0"/>
                  </a:lnTo>
                  <a:lnTo>
                    <a:pt x="2448885" y="0"/>
                  </a:lnTo>
                  <a:close/>
                </a:path>
              </a:pathLst>
            </a:custGeom>
          </p:spPr>
        </p:pic>
        <p:pic>
          <p:nvPicPr>
            <p:cNvPr id="17" name="Рисунок 16">
              <a:extLst>
                <a:ext uri="{FF2B5EF4-FFF2-40B4-BE49-F238E27FC236}">
                  <a16:creationId xmlns:a16="http://schemas.microsoft.com/office/drawing/2014/main" id="{546E3A05-1E65-49F1-BC36-AE709A0E19F1}"/>
                </a:ext>
              </a:extLst>
            </p:cNvPr>
            <p:cNvPicPr>
              <a:picLocks noChangeAspect="1"/>
            </p:cNvPicPr>
            <p:nvPr userDrawn="1"/>
          </p:nvPicPr>
          <p:blipFill>
            <a:blip r:embed="rId3" cstate="print">
              <a:alphaModFix amt="20000"/>
              <a:extLst>
                <a:ext uri="{28A0092B-C50C-407E-A947-70E740481C1C}">
                  <a14:useLocalDpi xmlns:a14="http://schemas.microsoft.com/office/drawing/2010/main" val="0"/>
                </a:ext>
              </a:extLst>
            </a:blip>
            <a:srcRect/>
            <a:stretch>
              <a:fillRect/>
            </a:stretch>
          </p:blipFill>
          <p:spPr>
            <a:xfrm rot="10800000">
              <a:off x="9849030" y="3503847"/>
              <a:ext cx="4869074" cy="4869074"/>
            </a:xfrm>
            <a:custGeom>
              <a:avLst/>
              <a:gdLst>
                <a:gd name="connsiteX0" fmla="*/ 4869074 w 4869074"/>
                <a:gd name="connsiteY0" fmla="*/ 4869074 h 4869074"/>
                <a:gd name="connsiteX1" fmla="*/ 2516474 w 4869074"/>
                <a:gd name="connsiteY1" fmla="*/ 4869074 h 4869074"/>
                <a:gd name="connsiteX2" fmla="*/ 2516474 w 4869074"/>
                <a:gd name="connsiteY2" fmla="*/ 460821 h 4869074"/>
                <a:gd name="connsiteX3" fmla="*/ 0 w 4869074"/>
                <a:gd name="connsiteY3" fmla="*/ 460821 h 4869074"/>
                <a:gd name="connsiteX4" fmla="*/ 0 w 4869074"/>
                <a:gd name="connsiteY4" fmla="*/ 0 h 4869074"/>
                <a:gd name="connsiteX5" fmla="*/ 4869074 w 4869074"/>
                <a:gd name="connsiteY5" fmla="*/ 0 h 486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9074" h="4869074">
                  <a:moveTo>
                    <a:pt x="4869074" y="4869074"/>
                  </a:moveTo>
                  <a:lnTo>
                    <a:pt x="2516474" y="4869074"/>
                  </a:lnTo>
                  <a:lnTo>
                    <a:pt x="2516474" y="460821"/>
                  </a:lnTo>
                  <a:lnTo>
                    <a:pt x="0" y="460821"/>
                  </a:lnTo>
                  <a:lnTo>
                    <a:pt x="0" y="0"/>
                  </a:lnTo>
                  <a:lnTo>
                    <a:pt x="4869074" y="0"/>
                  </a:lnTo>
                  <a:close/>
                </a:path>
              </a:pathLst>
            </a:custGeom>
          </p:spPr>
        </p:pic>
      </p:grpSp>
      <p:sp>
        <p:nvSpPr>
          <p:cNvPr id="20" name="Прямоугольник 19">
            <a:extLst>
              <a:ext uri="{FF2B5EF4-FFF2-40B4-BE49-F238E27FC236}">
                <a16:creationId xmlns:a16="http://schemas.microsoft.com/office/drawing/2014/main" id="{700F63B8-8FB7-433F-BC03-F755CF117A9C}"/>
              </a:ext>
            </a:extLst>
          </p:cNvPr>
          <p:cNvSpPr/>
          <p:nvPr userDrawn="1"/>
        </p:nvSpPr>
        <p:spPr>
          <a:xfrm>
            <a:off x="7470051" y="635000"/>
            <a:ext cx="4783909" cy="375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a:extLst>
              <a:ext uri="{FF2B5EF4-FFF2-40B4-BE49-F238E27FC236}">
                <a16:creationId xmlns:a16="http://schemas.microsoft.com/office/drawing/2014/main" id="{0C114A3B-293A-4943-B33B-1E9AF0C83AC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55919" y="957356"/>
            <a:ext cx="2808596" cy="2983421"/>
          </a:xfrm>
          <a:prstGeom prst="rect">
            <a:avLst/>
          </a:prstGeom>
        </p:spPr>
      </p:pic>
      <p:sp>
        <p:nvSpPr>
          <p:cNvPr id="4" name="Прямоугольник 3">
            <a:extLst>
              <a:ext uri="{FF2B5EF4-FFF2-40B4-BE49-F238E27FC236}">
                <a16:creationId xmlns:a16="http://schemas.microsoft.com/office/drawing/2014/main" id="{D807DFE0-2C5F-46CD-AF1C-F00B15660CB3}"/>
              </a:ext>
            </a:extLst>
          </p:cNvPr>
          <p:cNvSpPr/>
          <p:nvPr userDrawn="1"/>
        </p:nvSpPr>
        <p:spPr>
          <a:xfrm>
            <a:off x="8864934" y="4394200"/>
            <a:ext cx="3389026" cy="2475017"/>
          </a:xfrm>
          <a:prstGeom prst="rect">
            <a:avLst/>
          </a:prstGeom>
          <a:solidFill>
            <a:srgbClr val="E22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69452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9F7A6DD-45AF-4791-AC0D-46220A05C5E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object 8">
            <a:extLst>
              <a:ext uri="{FF2B5EF4-FFF2-40B4-BE49-F238E27FC236}">
                <a16:creationId xmlns:a16="http://schemas.microsoft.com/office/drawing/2014/main" id="{2BB0FFB0-A451-46C1-8634-C45FF536E3F6}"/>
              </a:ext>
            </a:extLst>
          </p:cNvPr>
          <p:cNvSpPr/>
          <p:nvPr userDrawn="1"/>
        </p:nvSpPr>
        <p:spPr>
          <a:xfrm>
            <a:off x="524255" y="2449067"/>
            <a:ext cx="117475" cy="1493520"/>
          </a:xfrm>
          <a:custGeom>
            <a:avLst/>
            <a:gdLst/>
            <a:ahLst/>
            <a:cxnLst/>
            <a:rect l="l" t="t" r="r" b="b"/>
            <a:pathLst>
              <a:path w="117475" h="1493520">
                <a:moveTo>
                  <a:pt x="117348" y="0"/>
                </a:moveTo>
                <a:lnTo>
                  <a:pt x="0" y="0"/>
                </a:lnTo>
                <a:lnTo>
                  <a:pt x="0" y="1493519"/>
                </a:lnTo>
                <a:lnTo>
                  <a:pt x="117348" y="1493519"/>
                </a:lnTo>
                <a:lnTo>
                  <a:pt x="117348" y="0"/>
                </a:lnTo>
                <a:close/>
              </a:path>
            </a:pathLst>
          </a:custGeom>
          <a:solidFill>
            <a:srgbClr val="E2252C"/>
          </a:solidFill>
        </p:spPr>
        <p:txBody>
          <a:bodyPr wrap="square" lIns="0" tIns="0" rIns="0" bIns="0" rtlCol="0"/>
          <a:lstStyle/>
          <a:p>
            <a:endParaRPr/>
          </a:p>
        </p:txBody>
      </p:sp>
      <p:sp>
        <p:nvSpPr>
          <p:cNvPr id="9" name="object 8">
            <a:extLst>
              <a:ext uri="{FF2B5EF4-FFF2-40B4-BE49-F238E27FC236}">
                <a16:creationId xmlns:a16="http://schemas.microsoft.com/office/drawing/2014/main" id="{57D8E1CF-95C4-4C78-A10B-2AC92367E420}"/>
              </a:ext>
            </a:extLst>
          </p:cNvPr>
          <p:cNvSpPr/>
          <p:nvPr userDrawn="1"/>
        </p:nvSpPr>
        <p:spPr>
          <a:xfrm>
            <a:off x="524254" y="2449067"/>
            <a:ext cx="117475" cy="368114"/>
          </a:xfrm>
          <a:custGeom>
            <a:avLst/>
            <a:gdLst/>
            <a:ahLst/>
            <a:cxnLst/>
            <a:rect l="l" t="t" r="r" b="b"/>
            <a:pathLst>
              <a:path w="117475" h="1493520">
                <a:moveTo>
                  <a:pt x="117348" y="0"/>
                </a:moveTo>
                <a:lnTo>
                  <a:pt x="0" y="0"/>
                </a:lnTo>
                <a:lnTo>
                  <a:pt x="0" y="1493519"/>
                </a:lnTo>
                <a:lnTo>
                  <a:pt x="117348" y="1493519"/>
                </a:lnTo>
                <a:lnTo>
                  <a:pt x="117348" y="0"/>
                </a:lnTo>
                <a:close/>
              </a:path>
            </a:pathLst>
          </a:custGeom>
          <a:solidFill>
            <a:srgbClr val="E2252C"/>
          </a:solidFill>
        </p:spPr>
        <p:txBody>
          <a:bodyPr wrap="square" lIns="0" tIns="0" rIns="0" bIns="0" rtlCol="0"/>
          <a:lstStyle/>
          <a:p>
            <a:endParaRPr baseline="-25000" dirty="0"/>
          </a:p>
        </p:txBody>
      </p:sp>
      <p:grpSp>
        <p:nvGrpSpPr>
          <p:cNvPr id="18" name="Группа 17">
            <a:extLst>
              <a:ext uri="{FF2B5EF4-FFF2-40B4-BE49-F238E27FC236}">
                <a16:creationId xmlns:a16="http://schemas.microsoft.com/office/drawing/2014/main" id="{549270F8-1A2C-4795-AE54-A1514E4B5FE8}"/>
              </a:ext>
            </a:extLst>
          </p:cNvPr>
          <p:cNvGrpSpPr/>
          <p:nvPr userDrawn="1"/>
        </p:nvGrpSpPr>
        <p:grpSpPr>
          <a:xfrm>
            <a:off x="8855304" y="0"/>
            <a:ext cx="5900900" cy="8372921"/>
            <a:chOff x="8817204" y="0"/>
            <a:chExt cx="5900900" cy="8372921"/>
          </a:xfrm>
        </p:grpSpPr>
        <p:sp>
          <p:nvSpPr>
            <p:cNvPr id="3" name="Прямоугольник 2">
              <a:extLst>
                <a:ext uri="{FF2B5EF4-FFF2-40B4-BE49-F238E27FC236}">
                  <a16:creationId xmlns:a16="http://schemas.microsoft.com/office/drawing/2014/main" id="{629CE189-ECDC-43A0-B0A7-3E97677C78CA}"/>
                </a:ext>
              </a:extLst>
            </p:cNvPr>
            <p:cNvSpPr/>
            <p:nvPr userDrawn="1"/>
          </p:nvSpPr>
          <p:spPr>
            <a:xfrm>
              <a:off x="8826834" y="0"/>
              <a:ext cx="3374796" cy="6869217"/>
            </a:xfrm>
            <a:prstGeom prst="rect">
              <a:avLst/>
            </a:prstGeom>
            <a:solidFill>
              <a:srgbClr val="E225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Рисунок 14">
              <a:extLst>
                <a:ext uri="{FF2B5EF4-FFF2-40B4-BE49-F238E27FC236}">
                  <a16:creationId xmlns:a16="http://schemas.microsoft.com/office/drawing/2014/main" id="{12457CC2-B650-4CC2-851D-4B66D2410A6E}"/>
                </a:ext>
              </a:extLst>
            </p:cNvPr>
            <p:cNvPicPr>
              <a:picLocks noChangeAspect="1"/>
            </p:cNvPicPr>
            <p:nvPr userDrawn="1"/>
          </p:nvPicPr>
          <p:blipFill>
            <a:blip r:embed="rId3" cstate="print">
              <a:alphaModFix amt="20000"/>
              <a:extLst>
                <a:ext uri="{28A0092B-C50C-407E-A947-70E740481C1C}">
                  <a14:useLocalDpi xmlns:a14="http://schemas.microsoft.com/office/drawing/2010/main" val="0"/>
                </a:ext>
              </a:extLst>
            </a:blip>
            <a:srcRect r="49705"/>
            <a:stretch>
              <a:fillRect/>
            </a:stretch>
          </p:blipFill>
          <p:spPr>
            <a:xfrm rot="10800000">
              <a:off x="8817204" y="3503847"/>
              <a:ext cx="2448885" cy="4869074"/>
            </a:xfrm>
            <a:custGeom>
              <a:avLst/>
              <a:gdLst>
                <a:gd name="connsiteX0" fmla="*/ 2448885 w 2448885"/>
                <a:gd name="connsiteY0" fmla="*/ 4869074 h 4869074"/>
                <a:gd name="connsiteX1" fmla="*/ 0 w 2448885"/>
                <a:gd name="connsiteY1" fmla="*/ 4869074 h 4869074"/>
                <a:gd name="connsiteX2" fmla="*/ 0 w 2448885"/>
                <a:gd name="connsiteY2" fmla="*/ 0 h 4869074"/>
                <a:gd name="connsiteX3" fmla="*/ 2448885 w 2448885"/>
                <a:gd name="connsiteY3" fmla="*/ 0 h 4869074"/>
              </a:gdLst>
              <a:ahLst/>
              <a:cxnLst>
                <a:cxn ang="0">
                  <a:pos x="connsiteX0" y="connsiteY0"/>
                </a:cxn>
                <a:cxn ang="0">
                  <a:pos x="connsiteX1" y="connsiteY1"/>
                </a:cxn>
                <a:cxn ang="0">
                  <a:pos x="connsiteX2" y="connsiteY2"/>
                </a:cxn>
                <a:cxn ang="0">
                  <a:pos x="connsiteX3" y="connsiteY3"/>
                </a:cxn>
              </a:cxnLst>
              <a:rect l="l" t="t" r="r" b="b"/>
              <a:pathLst>
                <a:path w="2448885" h="4869074">
                  <a:moveTo>
                    <a:pt x="2448885" y="4869074"/>
                  </a:moveTo>
                  <a:lnTo>
                    <a:pt x="0" y="4869074"/>
                  </a:lnTo>
                  <a:lnTo>
                    <a:pt x="0" y="0"/>
                  </a:lnTo>
                  <a:lnTo>
                    <a:pt x="2448885" y="0"/>
                  </a:lnTo>
                  <a:close/>
                </a:path>
              </a:pathLst>
            </a:custGeom>
          </p:spPr>
        </p:pic>
        <p:pic>
          <p:nvPicPr>
            <p:cNvPr id="17" name="Рисунок 16">
              <a:extLst>
                <a:ext uri="{FF2B5EF4-FFF2-40B4-BE49-F238E27FC236}">
                  <a16:creationId xmlns:a16="http://schemas.microsoft.com/office/drawing/2014/main" id="{546E3A05-1E65-49F1-BC36-AE709A0E19F1}"/>
                </a:ext>
              </a:extLst>
            </p:cNvPr>
            <p:cNvPicPr>
              <a:picLocks noChangeAspect="1"/>
            </p:cNvPicPr>
            <p:nvPr userDrawn="1"/>
          </p:nvPicPr>
          <p:blipFill>
            <a:blip r:embed="rId3" cstate="print">
              <a:alphaModFix amt="20000"/>
              <a:extLst>
                <a:ext uri="{28A0092B-C50C-407E-A947-70E740481C1C}">
                  <a14:useLocalDpi xmlns:a14="http://schemas.microsoft.com/office/drawing/2010/main" val="0"/>
                </a:ext>
              </a:extLst>
            </a:blip>
            <a:srcRect/>
            <a:stretch>
              <a:fillRect/>
            </a:stretch>
          </p:blipFill>
          <p:spPr>
            <a:xfrm rot="10800000">
              <a:off x="9849030" y="3503847"/>
              <a:ext cx="4869074" cy="4869074"/>
            </a:xfrm>
            <a:custGeom>
              <a:avLst/>
              <a:gdLst>
                <a:gd name="connsiteX0" fmla="*/ 4869074 w 4869074"/>
                <a:gd name="connsiteY0" fmla="*/ 4869074 h 4869074"/>
                <a:gd name="connsiteX1" fmla="*/ 2516474 w 4869074"/>
                <a:gd name="connsiteY1" fmla="*/ 4869074 h 4869074"/>
                <a:gd name="connsiteX2" fmla="*/ 2516474 w 4869074"/>
                <a:gd name="connsiteY2" fmla="*/ 460821 h 4869074"/>
                <a:gd name="connsiteX3" fmla="*/ 0 w 4869074"/>
                <a:gd name="connsiteY3" fmla="*/ 460821 h 4869074"/>
                <a:gd name="connsiteX4" fmla="*/ 0 w 4869074"/>
                <a:gd name="connsiteY4" fmla="*/ 0 h 4869074"/>
                <a:gd name="connsiteX5" fmla="*/ 4869074 w 4869074"/>
                <a:gd name="connsiteY5" fmla="*/ 0 h 486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9074" h="4869074">
                  <a:moveTo>
                    <a:pt x="4869074" y="4869074"/>
                  </a:moveTo>
                  <a:lnTo>
                    <a:pt x="2516474" y="4869074"/>
                  </a:lnTo>
                  <a:lnTo>
                    <a:pt x="2516474" y="460821"/>
                  </a:lnTo>
                  <a:lnTo>
                    <a:pt x="0" y="460821"/>
                  </a:lnTo>
                  <a:lnTo>
                    <a:pt x="0" y="0"/>
                  </a:lnTo>
                  <a:lnTo>
                    <a:pt x="4869074" y="0"/>
                  </a:lnTo>
                  <a:close/>
                </a:path>
              </a:pathLst>
            </a:custGeom>
          </p:spPr>
        </p:pic>
      </p:grpSp>
    </p:spTree>
    <p:extLst>
      <p:ext uri="{BB962C8B-B14F-4D97-AF65-F5344CB8AC3E}">
        <p14:creationId xmlns:p14="http://schemas.microsoft.com/office/powerpoint/2010/main" val="4292548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0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9F7A6DD-45AF-4791-AC0D-46220A05C5E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object 8">
            <a:extLst>
              <a:ext uri="{FF2B5EF4-FFF2-40B4-BE49-F238E27FC236}">
                <a16:creationId xmlns:a16="http://schemas.microsoft.com/office/drawing/2014/main" id="{2BB0FFB0-A451-46C1-8634-C45FF536E3F6}"/>
              </a:ext>
            </a:extLst>
          </p:cNvPr>
          <p:cNvSpPr/>
          <p:nvPr userDrawn="1"/>
        </p:nvSpPr>
        <p:spPr>
          <a:xfrm>
            <a:off x="524255" y="2449067"/>
            <a:ext cx="117475" cy="1493520"/>
          </a:xfrm>
          <a:custGeom>
            <a:avLst/>
            <a:gdLst/>
            <a:ahLst/>
            <a:cxnLst/>
            <a:rect l="l" t="t" r="r" b="b"/>
            <a:pathLst>
              <a:path w="117475" h="1493520">
                <a:moveTo>
                  <a:pt x="117348" y="0"/>
                </a:moveTo>
                <a:lnTo>
                  <a:pt x="0" y="0"/>
                </a:lnTo>
                <a:lnTo>
                  <a:pt x="0" y="1493519"/>
                </a:lnTo>
                <a:lnTo>
                  <a:pt x="117348" y="1493519"/>
                </a:lnTo>
                <a:lnTo>
                  <a:pt x="117348" y="0"/>
                </a:lnTo>
                <a:close/>
              </a:path>
            </a:pathLst>
          </a:custGeom>
          <a:solidFill>
            <a:srgbClr val="E2252C"/>
          </a:solidFill>
        </p:spPr>
        <p:txBody>
          <a:bodyPr wrap="square" lIns="0" tIns="0" rIns="0" bIns="0" rtlCol="0"/>
          <a:lstStyle/>
          <a:p>
            <a:endParaRPr/>
          </a:p>
        </p:txBody>
      </p:sp>
      <p:sp>
        <p:nvSpPr>
          <p:cNvPr id="9" name="object 8">
            <a:extLst>
              <a:ext uri="{FF2B5EF4-FFF2-40B4-BE49-F238E27FC236}">
                <a16:creationId xmlns:a16="http://schemas.microsoft.com/office/drawing/2014/main" id="{57D8E1CF-95C4-4C78-A10B-2AC92367E420}"/>
              </a:ext>
            </a:extLst>
          </p:cNvPr>
          <p:cNvSpPr/>
          <p:nvPr userDrawn="1"/>
        </p:nvSpPr>
        <p:spPr>
          <a:xfrm>
            <a:off x="524254" y="2449067"/>
            <a:ext cx="117475" cy="368114"/>
          </a:xfrm>
          <a:custGeom>
            <a:avLst/>
            <a:gdLst/>
            <a:ahLst/>
            <a:cxnLst/>
            <a:rect l="l" t="t" r="r" b="b"/>
            <a:pathLst>
              <a:path w="117475" h="1493520">
                <a:moveTo>
                  <a:pt x="117348" y="0"/>
                </a:moveTo>
                <a:lnTo>
                  <a:pt x="0" y="0"/>
                </a:lnTo>
                <a:lnTo>
                  <a:pt x="0" y="1493519"/>
                </a:lnTo>
                <a:lnTo>
                  <a:pt x="117348" y="1493519"/>
                </a:lnTo>
                <a:lnTo>
                  <a:pt x="117348" y="0"/>
                </a:lnTo>
                <a:close/>
              </a:path>
            </a:pathLst>
          </a:custGeom>
          <a:solidFill>
            <a:srgbClr val="E2252C"/>
          </a:solidFill>
        </p:spPr>
        <p:txBody>
          <a:bodyPr wrap="square" lIns="0" tIns="0" rIns="0" bIns="0" rtlCol="0"/>
          <a:lstStyle/>
          <a:p>
            <a:endParaRPr baseline="-25000" dirty="0"/>
          </a:p>
        </p:txBody>
      </p:sp>
      <p:pic>
        <p:nvPicPr>
          <p:cNvPr id="8" name="Рисунок 7">
            <a:extLst>
              <a:ext uri="{FF2B5EF4-FFF2-40B4-BE49-F238E27FC236}">
                <a16:creationId xmlns:a16="http://schemas.microsoft.com/office/drawing/2014/main" id="{0C114A3B-293A-4943-B33B-1E9AF0C83A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55919" y="1937289"/>
            <a:ext cx="2808596" cy="2983421"/>
          </a:xfrm>
          <a:prstGeom prst="rect">
            <a:avLst/>
          </a:prstGeom>
        </p:spPr>
      </p:pic>
    </p:spTree>
    <p:extLst>
      <p:ext uri="{BB962C8B-B14F-4D97-AF65-F5344CB8AC3E}">
        <p14:creationId xmlns:p14="http://schemas.microsoft.com/office/powerpoint/2010/main" val="192655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9F7A6DD-45AF-4791-AC0D-46220A05C5E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Holder 6">
            <a:extLst>
              <a:ext uri="{FF2B5EF4-FFF2-40B4-BE49-F238E27FC236}">
                <a16:creationId xmlns:a16="http://schemas.microsoft.com/office/drawing/2014/main" id="{E8FB1351-C0D9-42F0-86CB-7EB13E7F57E8}"/>
              </a:ext>
            </a:extLst>
          </p:cNvPr>
          <p:cNvSpPr>
            <a:spLocks noGrp="1"/>
          </p:cNvSpPr>
          <p:nvPr>
            <p:ph type="sldNum" sz="quarter" idx="7"/>
          </p:nvPr>
        </p:nvSpPr>
        <p:spPr>
          <a:xfrm>
            <a:off x="11430000" y="6576423"/>
            <a:ext cx="504816" cy="215444"/>
          </a:xfrm>
          <a:prstGeom prst="rect">
            <a:avLst/>
          </a:prstGeom>
        </p:spPr>
        <p:txBody>
          <a:bodyPr wrap="square" lIns="0" tIns="0" rIns="0" bIns="0">
            <a:spAutoFit/>
          </a:bodyPr>
          <a:lstStyle>
            <a:lvl1pPr>
              <a:defRPr sz="1400" b="0" i="0">
                <a:solidFill>
                  <a:srgbClr val="231F20"/>
                </a:solidFill>
                <a:latin typeface="Formular" panose="02000000000000000000" pitchFamily="2" charset="-52"/>
                <a:cs typeface="Formular" panose="02000000000000000000" pitchFamily="2" charset="-52"/>
              </a:defRPr>
            </a:lvl1pPr>
          </a:lstStyle>
          <a:p>
            <a:pPr marL="124460">
              <a:spcBef>
                <a:spcPts val="5"/>
              </a:spcBef>
            </a:pPr>
            <a:fld id="{81D60167-4931-47E6-BA6A-407CBD079E47}" type="slidenum">
              <a:rPr lang="ru-RU" smtClean="0"/>
              <a:pPr marL="124460">
                <a:spcBef>
                  <a:spcPts val="5"/>
                </a:spcBef>
              </a:pPr>
              <a:t>‹#›</a:t>
            </a:fld>
            <a:endParaRPr lang="ru-RU" dirty="0"/>
          </a:p>
        </p:txBody>
      </p:sp>
      <p:sp>
        <p:nvSpPr>
          <p:cNvPr id="18" name="Picture Placeholder 2">
            <a:extLst>
              <a:ext uri="{FF2B5EF4-FFF2-40B4-BE49-F238E27FC236}">
                <a16:creationId xmlns:a16="http://schemas.microsoft.com/office/drawing/2014/main" id="{3CA6B944-7CA4-444F-A24D-C0FF6CE1E2ED}"/>
              </a:ext>
            </a:extLst>
          </p:cNvPr>
          <p:cNvSpPr>
            <a:spLocks noGrp="1"/>
          </p:cNvSpPr>
          <p:nvPr>
            <p:ph type="pic" sz="quarter" idx="10"/>
          </p:nvPr>
        </p:nvSpPr>
        <p:spPr>
          <a:xfrm>
            <a:off x="7143686" y="994461"/>
            <a:ext cx="4750959" cy="5252306"/>
          </a:xfrm>
          <a:prstGeom prst="rect">
            <a:avLst/>
          </a:prstGeom>
          <a:solidFill>
            <a:schemeClr val="bg2">
              <a:lumMod val="90000"/>
            </a:schemeClr>
          </a:solidFill>
        </p:spPr>
        <p:txBody>
          <a:bodyPr anchor="ct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endParaRPr lang="x-none" dirty="0"/>
          </a:p>
        </p:txBody>
      </p:sp>
      <p:grpSp>
        <p:nvGrpSpPr>
          <p:cNvPr id="41" name="object 11">
            <a:extLst>
              <a:ext uri="{FF2B5EF4-FFF2-40B4-BE49-F238E27FC236}">
                <a16:creationId xmlns:a16="http://schemas.microsoft.com/office/drawing/2014/main" id="{047664D9-E68F-4C60-8945-4C1D817B352C}"/>
              </a:ext>
            </a:extLst>
          </p:cNvPr>
          <p:cNvGrpSpPr/>
          <p:nvPr userDrawn="1"/>
        </p:nvGrpSpPr>
        <p:grpSpPr>
          <a:xfrm>
            <a:off x="740227" y="799514"/>
            <a:ext cx="6157687" cy="1651232"/>
            <a:chOff x="516528" y="1249671"/>
            <a:chExt cx="6043930" cy="849630"/>
          </a:xfrm>
        </p:grpSpPr>
        <p:pic>
          <p:nvPicPr>
            <p:cNvPr id="42" name="object 12">
              <a:extLst>
                <a:ext uri="{FF2B5EF4-FFF2-40B4-BE49-F238E27FC236}">
                  <a16:creationId xmlns:a16="http://schemas.microsoft.com/office/drawing/2014/main" id="{43D611B6-0D86-4123-9AAB-570B03B2F2F1}"/>
                </a:ext>
              </a:extLst>
            </p:cNvPr>
            <p:cNvPicPr/>
            <p:nvPr/>
          </p:nvPicPr>
          <p:blipFill>
            <a:blip r:embed="rId3" cstate="print"/>
            <a:stretch>
              <a:fillRect/>
            </a:stretch>
          </p:blipFill>
          <p:spPr>
            <a:xfrm>
              <a:off x="516528" y="1249671"/>
              <a:ext cx="6043637" cy="849263"/>
            </a:xfrm>
            <a:prstGeom prst="rect">
              <a:avLst/>
            </a:prstGeom>
          </p:spPr>
        </p:pic>
        <p:sp>
          <p:nvSpPr>
            <p:cNvPr id="43" name="object 13">
              <a:extLst>
                <a:ext uri="{FF2B5EF4-FFF2-40B4-BE49-F238E27FC236}">
                  <a16:creationId xmlns:a16="http://schemas.microsoft.com/office/drawing/2014/main" id="{A5CF8A79-674D-4410-B33B-C5EA6ABEB919}"/>
                </a:ext>
              </a:extLst>
            </p:cNvPr>
            <p:cNvSpPr/>
            <p:nvPr/>
          </p:nvSpPr>
          <p:spPr>
            <a:xfrm>
              <a:off x="612647" y="1362455"/>
              <a:ext cx="5786755" cy="612775"/>
            </a:xfrm>
            <a:custGeom>
              <a:avLst/>
              <a:gdLst/>
              <a:ahLst/>
              <a:cxnLst/>
              <a:rect l="l" t="t" r="r" b="b"/>
              <a:pathLst>
                <a:path w="5786755" h="612775">
                  <a:moveTo>
                    <a:pt x="5739003" y="0"/>
                  </a:moveTo>
                  <a:lnTo>
                    <a:pt x="47650" y="0"/>
                  </a:lnTo>
                  <a:lnTo>
                    <a:pt x="29103" y="3744"/>
                  </a:lnTo>
                  <a:lnTo>
                    <a:pt x="13957" y="13954"/>
                  </a:lnTo>
                  <a:lnTo>
                    <a:pt x="3744" y="29092"/>
                  </a:lnTo>
                  <a:lnTo>
                    <a:pt x="0" y="47625"/>
                  </a:lnTo>
                  <a:lnTo>
                    <a:pt x="0" y="565023"/>
                  </a:lnTo>
                  <a:lnTo>
                    <a:pt x="3744" y="583555"/>
                  </a:lnTo>
                  <a:lnTo>
                    <a:pt x="13957" y="598693"/>
                  </a:lnTo>
                  <a:lnTo>
                    <a:pt x="29103" y="608903"/>
                  </a:lnTo>
                  <a:lnTo>
                    <a:pt x="47650" y="612648"/>
                  </a:lnTo>
                  <a:lnTo>
                    <a:pt x="5739003" y="612648"/>
                  </a:lnTo>
                  <a:lnTo>
                    <a:pt x="5757535" y="608903"/>
                  </a:lnTo>
                  <a:lnTo>
                    <a:pt x="5772673" y="598693"/>
                  </a:lnTo>
                  <a:lnTo>
                    <a:pt x="5782883" y="583555"/>
                  </a:lnTo>
                  <a:lnTo>
                    <a:pt x="5786628" y="565023"/>
                  </a:lnTo>
                  <a:lnTo>
                    <a:pt x="5786628" y="47625"/>
                  </a:lnTo>
                  <a:lnTo>
                    <a:pt x="5782883" y="29092"/>
                  </a:lnTo>
                  <a:lnTo>
                    <a:pt x="5772673" y="13954"/>
                  </a:lnTo>
                  <a:lnTo>
                    <a:pt x="5757535" y="3744"/>
                  </a:lnTo>
                  <a:lnTo>
                    <a:pt x="5739003" y="0"/>
                  </a:lnTo>
                  <a:close/>
                </a:path>
              </a:pathLst>
            </a:custGeom>
            <a:solidFill>
              <a:srgbClr val="FFFFFF"/>
            </a:solidFill>
          </p:spPr>
          <p:txBody>
            <a:bodyPr wrap="square" lIns="0" tIns="0" rIns="0" bIns="0" rtlCol="0"/>
            <a:lstStyle/>
            <a:p>
              <a:endParaRPr/>
            </a:p>
          </p:txBody>
        </p:sp>
      </p:grpSp>
      <p:grpSp>
        <p:nvGrpSpPr>
          <p:cNvPr id="44" name="object 11">
            <a:extLst>
              <a:ext uri="{FF2B5EF4-FFF2-40B4-BE49-F238E27FC236}">
                <a16:creationId xmlns:a16="http://schemas.microsoft.com/office/drawing/2014/main" id="{C259C2DE-294A-4DDF-9EDB-8F959674894F}"/>
              </a:ext>
            </a:extLst>
          </p:cNvPr>
          <p:cNvGrpSpPr/>
          <p:nvPr userDrawn="1"/>
        </p:nvGrpSpPr>
        <p:grpSpPr>
          <a:xfrm>
            <a:off x="740226" y="2159160"/>
            <a:ext cx="6157687" cy="1651232"/>
            <a:chOff x="516528" y="1249671"/>
            <a:chExt cx="6043930" cy="849630"/>
          </a:xfrm>
        </p:grpSpPr>
        <p:pic>
          <p:nvPicPr>
            <p:cNvPr id="45" name="object 12">
              <a:extLst>
                <a:ext uri="{FF2B5EF4-FFF2-40B4-BE49-F238E27FC236}">
                  <a16:creationId xmlns:a16="http://schemas.microsoft.com/office/drawing/2014/main" id="{2C1ACA13-3A32-4867-81F2-292AAFBDFBE7}"/>
                </a:ext>
              </a:extLst>
            </p:cNvPr>
            <p:cNvPicPr/>
            <p:nvPr/>
          </p:nvPicPr>
          <p:blipFill>
            <a:blip r:embed="rId3" cstate="print"/>
            <a:stretch>
              <a:fillRect/>
            </a:stretch>
          </p:blipFill>
          <p:spPr>
            <a:xfrm>
              <a:off x="516528" y="1249671"/>
              <a:ext cx="6043637" cy="849263"/>
            </a:xfrm>
            <a:prstGeom prst="rect">
              <a:avLst/>
            </a:prstGeom>
          </p:spPr>
        </p:pic>
        <p:sp>
          <p:nvSpPr>
            <p:cNvPr id="46" name="object 13">
              <a:extLst>
                <a:ext uri="{FF2B5EF4-FFF2-40B4-BE49-F238E27FC236}">
                  <a16:creationId xmlns:a16="http://schemas.microsoft.com/office/drawing/2014/main" id="{332F96D7-0FFD-4E1F-83CB-1A3BB1DA130F}"/>
                </a:ext>
              </a:extLst>
            </p:cNvPr>
            <p:cNvSpPr/>
            <p:nvPr/>
          </p:nvSpPr>
          <p:spPr>
            <a:xfrm>
              <a:off x="612647" y="1362455"/>
              <a:ext cx="5786755" cy="612775"/>
            </a:xfrm>
            <a:custGeom>
              <a:avLst/>
              <a:gdLst/>
              <a:ahLst/>
              <a:cxnLst/>
              <a:rect l="l" t="t" r="r" b="b"/>
              <a:pathLst>
                <a:path w="5786755" h="612775">
                  <a:moveTo>
                    <a:pt x="5739003" y="0"/>
                  </a:moveTo>
                  <a:lnTo>
                    <a:pt x="47650" y="0"/>
                  </a:lnTo>
                  <a:lnTo>
                    <a:pt x="29103" y="3744"/>
                  </a:lnTo>
                  <a:lnTo>
                    <a:pt x="13957" y="13954"/>
                  </a:lnTo>
                  <a:lnTo>
                    <a:pt x="3744" y="29092"/>
                  </a:lnTo>
                  <a:lnTo>
                    <a:pt x="0" y="47625"/>
                  </a:lnTo>
                  <a:lnTo>
                    <a:pt x="0" y="565023"/>
                  </a:lnTo>
                  <a:lnTo>
                    <a:pt x="3744" y="583555"/>
                  </a:lnTo>
                  <a:lnTo>
                    <a:pt x="13957" y="598693"/>
                  </a:lnTo>
                  <a:lnTo>
                    <a:pt x="29103" y="608903"/>
                  </a:lnTo>
                  <a:lnTo>
                    <a:pt x="47650" y="612648"/>
                  </a:lnTo>
                  <a:lnTo>
                    <a:pt x="5739003" y="612648"/>
                  </a:lnTo>
                  <a:lnTo>
                    <a:pt x="5757535" y="608903"/>
                  </a:lnTo>
                  <a:lnTo>
                    <a:pt x="5772673" y="598693"/>
                  </a:lnTo>
                  <a:lnTo>
                    <a:pt x="5782883" y="583555"/>
                  </a:lnTo>
                  <a:lnTo>
                    <a:pt x="5786628" y="565023"/>
                  </a:lnTo>
                  <a:lnTo>
                    <a:pt x="5786628" y="47625"/>
                  </a:lnTo>
                  <a:lnTo>
                    <a:pt x="5782883" y="29092"/>
                  </a:lnTo>
                  <a:lnTo>
                    <a:pt x="5772673" y="13954"/>
                  </a:lnTo>
                  <a:lnTo>
                    <a:pt x="5757535" y="3744"/>
                  </a:lnTo>
                  <a:lnTo>
                    <a:pt x="5739003" y="0"/>
                  </a:lnTo>
                  <a:close/>
                </a:path>
              </a:pathLst>
            </a:custGeom>
            <a:solidFill>
              <a:srgbClr val="FFFFFF"/>
            </a:solidFill>
          </p:spPr>
          <p:txBody>
            <a:bodyPr wrap="square" lIns="0" tIns="0" rIns="0" bIns="0" rtlCol="0"/>
            <a:lstStyle/>
            <a:p>
              <a:endParaRPr/>
            </a:p>
          </p:txBody>
        </p:sp>
      </p:grpSp>
      <p:grpSp>
        <p:nvGrpSpPr>
          <p:cNvPr id="47" name="object 11">
            <a:extLst>
              <a:ext uri="{FF2B5EF4-FFF2-40B4-BE49-F238E27FC236}">
                <a16:creationId xmlns:a16="http://schemas.microsoft.com/office/drawing/2014/main" id="{15FAD82C-5D9A-4F10-88B0-13ECF877B9D2}"/>
              </a:ext>
            </a:extLst>
          </p:cNvPr>
          <p:cNvGrpSpPr/>
          <p:nvPr userDrawn="1"/>
        </p:nvGrpSpPr>
        <p:grpSpPr>
          <a:xfrm>
            <a:off x="740226" y="3508031"/>
            <a:ext cx="6157687" cy="1651232"/>
            <a:chOff x="516528" y="1249671"/>
            <a:chExt cx="6043930" cy="849630"/>
          </a:xfrm>
        </p:grpSpPr>
        <p:pic>
          <p:nvPicPr>
            <p:cNvPr id="48" name="object 12">
              <a:extLst>
                <a:ext uri="{FF2B5EF4-FFF2-40B4-BE49-F238E27FC236}">
                  <a16:creationId xmlns:a16="http://schemas.microsoft.com/office/drawing/2014/main" id="{9D3AD6ED-6DFE-41B3-8939-85FAB532B1BE}"/>
                </a:ext>
              </a:extLst>
            </p:cNvPr>
            <p:cNvPicPr/>
            <p:nvPr/>
          </p:nvPicPr>
          <p:blipFill>
            <a:blip r:embed="rId3" cstate="print"/>
            <a:stretch>
              <a:fillRect/>
            </a:stretch>
          </p:blipFill>
          <p:spPr>
            <a:xfrm>
              <a:off x="516528" y="1249671"/>
              <a:ext cx="6043637" cy="849263"/>
            </a:xfrm>
            <a:prstGeom prst="rect">
              <a:avLst/>
            </a:prstGeom>
          </p:spPr>
        </p:pic>
        <p:sp>
          <p:nvSpPr>
            <p:cNvPr id="49" name="object 13">
              <a:extLst>
                <a:ext uri="{FF2B5EF4-FFF2-40B4-BE49-F238E27FC236}">
                  <a16:creationId xmlns:a16="http://schemas.microsoft.com/office/drawing/2014/main" id="{48959F7F-A218-450D-BCBC-9E914B8101FD}"/>
                </a:ext>
              </a:extLst>
            </p:cNvPr>
            <p:cNvSpPr/>
            <p:nvPr/>
          </p:nvSpPr>
          <p:spPr>
            <a:xfrm>
              <a:off x="612647" y="1362455"/>
              <a:ext cx="5786755" cy="612775"/>
            </a:xfrm>
            <a:custGeom>
              <a:avLst/>
              <a:gdLst/>
              <a:ahLst/>
              <a:cxnLst/>
              <a:rect l="l" t="t" r="r" b="b"/>
              <a:pathLst>
                <a:path w="5786755" h="612775">
                  <a:moveTo>
                    <a:pt x="5739003" y="0"/>
                  </a:moveTo>
                  <a:lnTo>
                    <a:pt x="47650" y="0"/>
                  </a:lnTo>
                  <a:lnTo>
                    <a:pt x="29103" y="3744"/>
                  </a:lnTo>
                  <a:lnTo>
                    <a:pt x="13957" y="13954"/>
                  </a:lnTo>
                  <a:lnTo>
                    <a:pt x="3744" y="29092"/>
                  </a:lnTo>
                  <a:lnTo>
                    <a:pt x="0" y="47625"/>
                  </a:lnTo>
                  <a:lnTo>
                    <a:pt x="0" y="565023"/>
                  </a:lnTo>
                  <a:lnTo>
                    <a:pt x="3744" y="583555"/>
                  </a:lnTo>
                  <a:lnTo>
                    <a:pt x="13957" y="598693"/>
                  </a:lnTo>
                  <a:lnTo>
                    <a:pt x="29103" y="608903"/>
                  </a:lnTo>
                  <a:lnTo>
                    <a:pt x="47650" y="612648"/>
                  </a:lnTo>
                  <a:lnTo>
                    <a:pt x="5739003" y="612648"/>
                  </a:lnTo>
                  <a:lnTo>
                    <a:pt x="5757535" y="608903"/>
                  </a:lnTo>
                  <a:lnTo>
                    <a:pt x="5772673" y="598693"/>
                  </a:lnTo>
                  <a:lnTo>
                    <a:pt x="5782883" y="583555"/>
                  </a:lnTo>
                  <a:lnTo>
                    <a:pt x="5786628" y="565023"/>
                  </a:lnTo>
                  <a:lnTo>
                    <a:pt x="5786628" y="47625"/>
                  </a:lnTo>
                  <a:lnTo>
                    <a:pt x="5782883" y="29092"/>
                  </a:lnTo>
                  <a:lnTo>
                    <a:pt x="5772673" y="13954"/>
                  </a:lnTo>
                  <a:lnTo>
                    <a:pt x="5757535" y="3744"/>
                  </a:lnTo>
                  <a:lnTo>
                    <a:pt x="5739003" y="0"/>
                  </a:lnTo>
                  <a:close/>
                </a:path>
              </a:pathLst>
            </a:custGeom>
            <a:solidFill>
              <a:srgbClr val="FFFFFF"/>
            </a:solidFill>
          </p:spPr>
          <p:txBody>
            <a:bodyPr wrap="square" lIns="0" tIns="0" rIns="0" bIns="0" rtlCol="0"/>
            <a:lstStyle/>
            <a:p>
              <a:endParaRPr/>
            </a:p>
          </p:txBody>
        </p:sp>
      </p:grpSp>
      <p:grpSp>
        <p:nvGrpSpPr>
          <p:cNvPr id="50" name="object 11">
            <a:extLst>
              <a:ext uri="{FF2B5EF4-FFF2-40B4-BE49-F238E27FC236}">
                <a16:creationId xmlns:a16="http://schemas.microsoft.com/office/drawing/2014/main" id="{11336F1C-668E-4653-9FFA-81425EBF38A5}"/>
              </a:ext>
            </a:extLst>
          </p:cNvPr>
          <p:cNvGrpSpPr/>
          <p:nvPr userDrawn="1"/>
        </p:nvGrpSpPr>
        <p:grpSpPr>
          <a:xfrm>
            <a:off x="740225" y="4867678"/>
            <a:ext cx="6157687" cy="1651232"/>
            <a:chOff x="516528" y="1249671"/>
            <a:chExt cx="6043930" cy="849630"/>
          </a:xfrm>
        </p:grpSpPr>
        <p:pic>
          <p:nvPicPr>
            <p:cNvPr id="51" name="object 12">
              <a:extLst>
                <a:ext uri="{FF2B5EF4-FFF2-40B4-BE49-F238E27FC236}">
                  <a16:creationId xmlns:a16="http://schemas.microsoft.com/office/drawing/2014/main" id="{17AD2C25-8B05-4228-9FD3-953AA01BAC08}"/>
                </a:ext>
              </a:extLst>
            </p:cNvPr>
            <p:cNvPicPr/>
            <p:nvPr/>
          </p:nvPicPr>
          <p:blipFill>
            <a:blip r:embed="rId3" cstate="print"/>
            <a:stretch>
              <a:fillRect/>
            </a:stretch>
          </p:blipFill>
          <p:spPr>
            <a:xfrm>
              <a:off x="516528" y="1249671"/>
              <a:ext cx="6043637" cy="849263"/>
            </a:xfrm>
            <a:prstGeom prst="rect">
              <a:avLst/>
            </a:prstGeom>
          </p:spPr>
        </p:pic>
        <p:sp>
          <p:nvSpPr>
            <p:cNvPr id="52" name="object 13">
              <a:extLst>
                <a:ext uri="{FF2B5EF4-FFF2-40B4-BE49-F238E27FC236}">
                  <a16:creationId xmlns:a16="http://schemas.microsoft.com/office/drawing/2014/main" id="{292364F6-CD10-446B-AC2F-84AF8CC491BF}"/>
                </a:ext>
              </a:extLst>
            </p:cNvPr>
            <p:cNvSpPr/>
            <p:nvPr/>
          </p:nvSpPr>
          <p:spPr>
            <a:xfrm>
              <a:off x="612647" y="1362455"/>
              <a:ext cx="5786755" cy="612775"/>
            </a:xfrm>
            <a:custGeom>
              <a:avLst/>
              <a:gdLst/>
              <a:ahLst/>
              <a:cxnLst/>
              <a:rect l="l" t="t" r="r" b="b"/>
              <a:pathLst>
                <a:path w="5786755" h="612775">
                  <a:moveTo>
                    <a:pt x="5739003" y="0"/>
                  </a:moveTo>
                  <a:lnTo>
                    <a:pt x="47650" y="0"/>
                  </a:lnTo>
                  <a:lnTo>
                    <a:pt x="29103" y="3744"/>
                  </a:lnTo>
                  <a:lnTo>
                    <a:pt x="13957" y="13954"/>
                  </a:lnTo>
                  <a:lnTo>
                    <a:pt x="3744" y="29092"/>
                  </a:lnTo>
                  <a:lnTo>
                    <a:pt x="0" y="47625"/>
                  </a:lnTo>
                  <a:lnTo>
                    <a:pt x="0" y="565023"/>
                  </a:lnTo>
                  <a:lnTo>
                    <a:pt x="3744" y="583555"/>
                  </a:lnTo>
                  <a:lnTo>
                    <a:pt x="13957" y="598693"/>
                  </a:lnTo>
                  <a:lnTo>
                    <a:pt x="29103" y="608903"/>
                  </a:lnTo>
                  <a:lnTo>
                    <a:pt x="47650" y="612648"/>
                  </a:lnTo>
                  <a:lnTo>
                    <a:pt x="5739003" y="612648"/>
                  </a:lnTo>
                  <a:lnTo>
                    <a:pt x="5757535" y="608903"/>
                  </a:lnTo>
                  <a:lnTo>
                    <a:pt x="5772673" y="598693"/>
                  </a:lnTo>
                  <a:lnTo>
                    <a:pt x="5782883" y="583555"/>
                  </a:lnTo>
                  <a:lnTo>
                    <a:pt x="5786628" y="565023"/>
                  </a:lnTo>
                  <a:lnTo>
                    <a:pt x="5786628" y="47625"/>
                  </a:lnTo>
                  <a:lnTo>
                    <a:pt x="5782883" y="29092"/>
                  </a:lnTo>
                  <a:lnTo>
                    <a:pt x="5772673" y="13954"/>
                  </a:lnTo>
                  <a:lnTo>
                    <a:pt x="5757535" y="3744"/>
                  </a:lnTo>
                  <a:lnTo>
                    <a:pt x="5739003" y="0"/>
                  </a:lnTo>
                  <a:close/>
                </a:path>
              </a:pathLst>
            </a:custGeom>
            <a:solidFill>
              <a:srgbClr val="FFFFFF"/>
            </a:solidFill>
          </p:spPr>
          <p:txBody>
            <a:bodyPr wrap="square" lIns="0" tIns="0" rIns="0" bIns="0" rtlCol="0"/>
            <a:lstStyle/>
            <a:p>
              <a:endParaRPr/>
            </a:p>
          </p:txBody>
        </p:sp>
      </p:grpSp>
      <p:grpSp>
        <p:nvGrpSpPr>
          <p:cNvPr id="53" name="Группа 52">
            <a:extLst>
              <a:ext uri="{FF2B5EF4-FFF2-40B4-BE49-F238E27FC236}">
                <a16:creationId xmlns:a16="http://schemas.microsoft.com/office/drawing/2014/main" id="{D0A81969-F57B-4CCE-8123-C37CC55DF436}"/>
              </a:ext>
            </a:extLst>
          </p:cNvPr>
          <p:cNvGrpSpPr/>
          <p:nvPr userDrawn="1"/>
        </p:nvGrpSpPr>
        <p:grpSpPr>
          <a:xfrm>
            <a:off x="838153" y="1035493"/>
            <a:ext cx="99107" cy="1174124"/>
            <a:chOff x="-1315432" y="2068067"/>
            <a:chExt cx="117476" cy="1493520"/>
          </a:xfrm>
          <a:solidFill>
            <a:srgbClr val="E2252C"/>
          </a:solidFill>
        </p:grpSpPr>
        <p:sp>
          <p:nvSpPr>
            <p:cNvPr id="54" name="object 8">
              <a:extLst>
                <a:ext uri="{FF2B5EF4-FFF2-40B4-BE49-F238E27FC236}">
                  <a16:creationId xmlns:a16="http://schemas.microsoft.com/office/drawing/2014/main" id="{E17BDD1E-FC77-4BFE-A937-E9718ABEB37A}"/>
                </a:ext>
              </a:extLst>
            </p:cNvPr>
            <p:cNvSpPr/>
            <p:nvPr/>
          </p:nvSpPr>
          <p:spPr>
            <a:xfrm>
              <a:off x="-1315431" y="2068067"/>
              <a:ext cx="117475" cy="1493520"/>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dirty="0"/>
            </a:p>
          </p:txBody>
        </p:sp>
        <p:sp>
          <p:nvSpPr>
            <p:cNvPr id="55" name="object 8">
              <a:extLst>
                <a:ext uri="{FF2B5EF4-FFF2-40B4-BE49-F238E27FC236}">
                  <a16:creationId xmlns:a16="http://schemas.microsoft.com/office/drawing/2014/main" id="{F8F1743D-BE2A-4D90-ABF3-3A3441F815AB}"/>
                </a:ext>
              </a:extLst>
            </p:cNvPr>
            <p:cNvSpPr/>
            <p:nvPr/>
          </p:nvSpPr>
          <p:spPr>
            <a:xfrm>
              <a:off x="-1315432" y="2068067"/>
              <a:ext cx="117475" cy="368114"/>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baseline="-25000" dirty="0"/>
            </a:p>
          </p:txBody>
        </p:sp>
      </p:grpSp>
      <p:grpSp>
        <p:nvGrpSpPr>
          <p:cNvPr id="56" name="Группа 55">
            <a:extLst>
              <a:ext uri="{FF2B5EF4-FFF2-40B4-BE49-F238E27FC236}">
                <a16:creationId xmlns:a16="http://schemas.microsoft.com/office/drawing/2014/main" id="{1130156E-D436-4EB1-A9B7-70DF7D991840}"/>
              </a:ext>
            </a:extLst>
          </p:cNvPr>
          <p:cNvGrpSpPr/>
          <p:nvPr userDrawn="1"/>
        </p:nvGrpSpPr>
        <p:grpSpPr>
          <a:xfrm>
            <a:off x="838152" y="2380219"/>
            <a:ext cx="99107" cy="1174124"/>
            <a:chOff x="-1315432" y="2068067"/>
            <a:chExt cx="117476" cy="1493520"/>
          </a:xfrm>
          <a:solidFill>
            <a:srgbClr val="E2252C"/>
          </a:solidFill>
        </p:grpSpPr>
        <p:sp>
          <p:nvSpPr>
            <p:cNvPr id="57" name="object 8">
              <a:extLst>
                <a:ext uri="{FF2B5EF4-FFF2-40B4-BE49-F238E27FC236}">
                  <a16:creationId xmlns:a16="http://schemas.microsoft.com/office/drawing/2014/main" id="{2F791EEE-AC54-419E-9D25-8585F8388A86}"/>
                </a:ext>
              </a:extLst>
            </p:cNvPr>
            <p:cNvSpPr/>
            <p:nvPr/>
          </p:nvSpPr>
          <p:spPr>
            <a:xfrm>
              <a:off x="-1315431" y="2068067"/>
              <a:ext cx="117475" cy="1493520"/>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a:p>
          </p:txBody>
        </p:sp>
        <p:sp>
          <p:nvSpPr>
            <p:cNvPr id="58" name="object 8">
              <a:extLst>
                <a:ext uri="{FF2B5EF4-FFF2-40B4-BE49-F238E27FC236}">
                  <a16:creationId xmlns:a16="http://schemas.microsoft.com/office/drawing/2014/main" id="{698A2B3F-D8BD-45B8-8373-88AE3852BA1B}"/>
                </a:ext>
              </a:extLst>
            </p:cNvPr>
            <p:cNvSpPr/>
            <p:nvPr/>
          </p:nvSpPr>
          <p:spPr>
            <a:xfrm>
              <a:off x="-1315432" y="2068067"/>
              <a:ext cx="117475" cy="368114"/>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baseline="-25000" dirty="0"/>
            </a:p>
          </p:txBody>
        </p:sp>
      </p:grpSp>
      <p:grpSp>
        <p:nvGrpSpPr>
          <p:cNvPr id="59" name="Группа 58">
            <a:extLst>
              <a:ext uri="{FF2B5EF4-FFF2-40B4-BE49-F238E27FC236}">
                <a16:creationId xmlns:a16="http://schemas.microsoft.com/office/drawing/2014/main" id="{64592D49-4EAE-4192-AA32-71E16CEF1F11}"/>
              </a:ext>
            </a:extLst>
          </p:cNvPr>
          <p:cNvGrpSpPr/>
          <p:nvPr userDrawn="1"/>
        </p:nvGrpSpPr>
        <p:grpSpPr>
          <a:xfrm>
            <a:off x="829396" y="3725095"/>
            <a:ext cx="99107" cy="1174124"/>
            <a:chOff x="-1315432" y="2068067"/>
            <a:chExt cx="117476" cy="1493520"/>
          </a:xfrm>
          <a:solidFill>
            <a:srgbClr val="E2252C"/>
          </a:solidFill>
        </p:grpSpPr>
        <p:sp>
          <p:nvSpPr>
            <p:cNvPr id="60" name="object 8">
              <a:extLst>
                <a:ext uri="{FF2B5EF4-FFF2-40B4-BE49-F238E27FC236}">
                  <a16:creationId xmlns:a16="http://schemas.microsoft.com/office/drawing/2014/main" id="{329D34EA-696B-42A1-B1DD-7FD05300DB1E}"/>
                </a:ext>
              </a:extLst>
            </p:cNvPr>
            <p:cNvSpPr/>
            <p:nvPr/>
          </p:nvSpPr>
          <p:spPr>
            <a:xfrm>
              <a:off x="-1315431" y="2068067"/>
              <a:ext cx="117475" cy="1493520"/>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dirty="0"/>
            </a:p>
          </p:txBody>
        </p:sp>
        <p:sp>
          <p:nvSpPr>
            <p:cNvPr id="61" name="object 8">
              <a:extLst>
                <a:ext uri="{FF2B5EF4-FFF2-40B4-BE49-F238E27FC236}">
                  <a16:creationId xmlns:a16="http://schemas.microsoft.com/office/drawing/2014/main" id="{F35A195D-1418-49E0-A2C9-7E6C36335B58}"/>
                </a:ext>
              </a:extLst>
            </p:cNvPr>
            <p:cNvSpPr/>
            <p:nvPr/>
          </p:nvSpPr>
          <p:spPr>
            <a:xfrm>
              <a:off x="-1315432" y="2068067"/>
              <a:ext cx="117475" cy="368114"/>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baseline="-25000" dirty="0"/>
            </a:p>
          </p:txBody>
        </p:sp>
      </p:grpSp>
      <p:grpSp>
        <p:nvGrpSpPr>
          <p:cNvPr id="62" name="Группа 61">
            <a:extLst>
              <a:ext uri="{FF2B5EF4-FFF2-40B4-BE49-F238E27FC236}">
                <a16:creationId xmlns:a16="http://schemas.microsoft.com/office/drawing/2014/main" id="{FFCEC048-D16D-42A4-91D8-BD94FA48D77A}"/>
              </a:ext>
            </a:extLst>
          </p:cNvPr>
          <p:cNvGrpSpPr/>
          <p:nvPr userDrawn="1"/>
        </p:nvGrpSpPr>
        <p:grpSpPr>
          <a:xfrm>
            <a:off x="829395" y="5076095"/>
            <a:ext cx="99107" cy="1174124"/>
            <a:chOff x="-1315432" y="2068067"/>
            <a:chExt cx="117476" cy="1493520"/>
          </a:xfrm>
          <a:solidFill>
            <a:srgbClr val="E2252C"/>
          </a:solidFill>
        </p:grpSpPr>
        <p:sp>
          <p:nvSpPr>
            <p:cNvPr id="63" name="object 8">
              <a:extLst>
                <a:ext uri="{FF2B5EF4-FFF2-40B4-BE49-F238E27FC236}">
                  <a16:creationId xmlns:a16="http://schemas.microsoft.com/office/drawing/2014/main" id="{1261801D-30A2-40BC-9796-3A2DB17FC735}"/>
                </a:ext>
              </a:extLst>
            </p:cNvPr>
            <p:cNvSpPr/>
            <p:nvPr/>
          </p:nvSpPr>
          <p:spPr>
            <a:xfrm>
              <a:off x="-1315431" y="2068067"/>
              <a:ext cx="117475" cy="1493520"/>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a:p>
          </p:txBody>
        </p:sp>
        <p:sp>
          <p:nvSpPr>
            <p:cNvPr id="64" name="object 8">
              <a:extLst>
                <a:ext uri="{FF2B5EF4-FFF2-40B4-BE49-F238E27FC236}">
                  <a16:creationId xmlns:a16="http://schemas.microsoft.com/office/drawing/2014/main" id="{C8AB70B7-89F1-4C46-B118-B4F5ED66E904}"/>
                </a:ext>
              </a:extLst>
            </p:cNvPr>
            <p:cNvSpPr/>
            <p:nvPr/>
          </p:nvSpPr>
          <p:spPr>
            <a:xfrm>
              <a:off x="-1315432" y="2068067"/>
              <a:ext cx="117475" cy="368114"/>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baseline="-25000" dirty="0"/>
            </a:p>
          </p:txBody>
        </p:sp>
      </p:grpSp>
      <p:sp>
        <p:nvSpPr>
          <p:cNvPr id="65" name="object 6">
            <a:extLst>
              <a:ext uri="{FF2B5EF4-FFF2-40B4-BE49-F238E27FC236}">
                <a16:creationId xmlns:a16="http://schemas.microsoft.com/office/drawing/2014/main" id="{7F17E178-30D3-446F-ABC1-F851B5A3D1B6}"/>
              </a:ext>
            </a:extLst>
          </p:cNvPr>
          <p:cNvSpPr/>
          <p:nvPr userDrawn="1"/>
        </p:nvSpPr>
        <p:spPr>
          <a:xfrm>
            <a:off x="9756583" y="6420929"/>
            <a:ext cx="2435417" cy="390444"/>
          </a:xfrm>
          <a:custGeom>
            <a:avLst/>
            <a:gdLst/>
            <a:ahLst/>
            <a:cxnLst/>
            <a:rect l="l" t="t" r="r" b="b"/>
            <a:pathLst>
              <a:path w="3501390" h="561340">
                <a:moveTo>
                  <a:pt x="116890" y="387083"/>
                </a:moveTo>
                <a:lnTo>
                  <a:pt x="12" y="387083"/>
                </a:lnTo>
                <a:lnTo>
                  <a:pt x="12" y="397433"/>
                </a:lnTo>
                <a:lnTo>
                  <a:pt x="116890" y="397433"/>
                </a:lnTo>
                <a:lnTo>
                  <a:pt x="116890" y="387083"/>
                </a:lnTo>
                <a:close/>
              </a:path>
              <a:path w="3501390" h="561340">
                <a:moveTo>
                  <a:pt x="267144" y="387083"/>
                </a:moveTo>
                <a:lnTo>
                  <a:pt x="150266" y="387083"/>
                </a:lnTo>
                <a:lnTo>
                  <a:pt x="150266" y="397433"/>
                </a:lnTo>
                <a:lnTo>
                  <a:pt x="267144" y="397433"/>
                </a:lnTo>
                <a:lnTo>
                  <a:pt x="267144" y="387083"/>
                </a:lnTo>
                <a:close/>
              </a:path>
              <a:path w="3501390" h="561340">
                <a:moveTo>
                  <a:pt x="417410" y="387083"/>
                </a:moveTo>
                <a:lnTo>
                  <a:pt x="300545" y="387083"/>
                </a:lnTo>
                <a:lnTo>
                  <a:pt x="300545" y="397433"/>
                </a:lnTo>
                <a:lnTo>
                  <a:pt x="417410" y="397433"/>
                </a:lnTo>
                <a:lnTo>
                  <a:pt x="417410" y="387083"/>
                </a:lnTo>
                <a:close/>
              </a:path>
              <a:path w="3501390" h="561340">
                <a:moveTo>
                  <a:pt x="567677" y="387083"/>
                </a:moveTo>
                <a:lnTo>
                  <a:pt x="450799" y="387083"/>
                </a:lnTo>
                <a:lnTo>
                  <a:pt x="450799" y="397433"/>
                </a:lnTo>
                <a:lnTo>
                  <a:pt x="567677" y="397433"/>
                </a:lnTo>
                <a:lnTo>
                  <a:pt x="567677" y="387083"/>
                </a:lnTo>
                <a:close/>
              </a:path>
              <a:path w="3501390" h="561340">
                <a:moveTo>
                  <a:pt x="717931" y="387083"/>
                </a:moveTo>
                <a:lnTo>
                  <a:pt x="601052" y="387083"/>
                </a:lnTo>
                <a:lnTo>
                  <a:pt x="601052" y="397433"/>
                </a:lnTo>
                <a:lnTo>
                  <a:pt x="717931" y="397433"/>
                </a:lnTo>
                <a:lnTo>
                  <a:pt x="717931" y="387083"/>
                </a:lnTo>
                <a:close/>
              </a:path>
              <a:path w="3501390" h="561340">
                <a:moveTo>
                  <a:pt x="868184" y="387083"/>
                </a:moveTo>
                <a:lnTo>
                  <a:pt x="751319" y="387083"/>
                </a:lnTo>
                <a:lnTo>
                  <a:pt x="751319" y="397433"/>
                </a:lnTo>
                <a:lnTo>
                  <a:pt x="868184" y="397433"/>
                </a:lnTo>
                <a:lnTo>
                  <a:pt x="868184" y="387083"/>
                </a:lnTo>
                <a:close/>
              </a:path>
              <a:path w="3501390" h="561340">
                <a:moveTo>
                  <a:pt x="1018451" y="387083"/>
                </a:moveTo>
                <a:lnTo>
                  <a:pt x="901573" y="387083"/>
                </a:lnTo>
                <a:lnTo>
                  <a:pt x="901573" y="397433"/>
                </a:lnTo>
                <a:lnTo>
                  <a:pt x="1018451" y="397433"/>
                </a:lnTo>
                <a:lnTo>
                  <a:pt x="1018451" y="387083"/>
                </a:lnTo>
                <a:close/>
              </a:path>
              <a:path w="3501390" h="561340">
                <a:moveTo>
                  <a:pt x="1168717" y="387083"/>
                </a:moveTo>
                <a:lnTo>
                  <a:pt x="1051852" y="387083"/>
                </a:lnTo>
                <a:lnTo>
                  <a:pt x="1051852" y="397433"/>
                </a:lnTo>
                <a:lnTo>
                  <a:pt x="1168717" y="397433"/>
                </a:lnTo>
                <a:lnTo>
                  <a:pt x="1168717" y="387083"/>
                </a:lnTo>
                <a:close/>
              </a:path>
              <a:path w="3501390" h="561340">
                <a:moveTo>
                  <a:pt x="1701507" y="406882"/>
                </a:moveTo>
                <a:lnTo>
                  <a:pt x="1290345" y="406882"/>
                </a:lnTo>
                <a:lnTo>
                  <a:pt x="1169746" y="356476"/>
                </a:lnTo>
                <a:lnTo>
                  <a:pt x="12" y="356476"/>
                </a:lnTo>
                <a:lnTo>
                  <a:pt x="12" y="366839"/>
                </a:lnTo>
                <a:lnTo>
                  <a:pt x="1167676" y="366839"/>
                </a:lnTo>
                <a:lnTo>
                  <a:pt x="1288275" y="417245"/>
                </a:lnTo>
                <a:lnTo>
                  <a:pt x="1701507" y="417245"/>
                </a:lnTo>
                <a:lnTo>
                  <a:pt x="1701507" y="406882"/>
                </a:lnTo>
                <a:close/>
              </a:path>
              <a:path w="3501390" h="561340">
                <a:moveTo>
                  <a:pt x="2222474" y="2755"/>
                </a:moveTo>
                <a:lnTo>
                  <a:pt x="2176348" y="2755"/>
                </a:lnTo>
                <a:lnTo>
                  <a:pt x="2157704" y="12725"/>
                </a:lnTo>
                <a:lnTo>
                  <a:pt x="2157704" y="10363"/>
                </a:lnTo>
                <a:lnTo>
                  <a:pt x="2157704" y="0"/>
                </a:lnTo>
                <a:lnTo>
                  <a:pt x="2147341" y="0"/>
                </a:lnTo>
                <a:lnTo>
                  <a:pt x="2147341" y="10363"/>
                </a:lnTo>
                <a:lnTo>
                  <a:pt x="2147341" y="12293"/>
                </a:lnTo>
                <a:lnTo>
                  <a:pt x="2122982" y="25323"/>
                </a:lnTo>
                <a:lnTo>
                  <a:pt x="2122982" y="83337"/>
                </a:lnTo>
                <a:lnTo>
                  <a:pt x="2147341" y="96354"/>
                </a:lnTo>
                <a:lnTo>
                  <a:pt x="2147341" y="100723"/>
                </a:lnTo>
                <a:lnTo>
                  <a:pt x="1968677" y="100723"/>
                </a:lnTo>
                <a:lnTo>
                  <a:pt x="1528216" y="281901"/>
                </a:lnTo>
                <a:lnTo>
                  <a:pt x="39649" y="281901"/>
                </a:lnTo>
                <a:lnTo>
                  <a:pt x="235623" y="171932"/>
                </a:lnTo>
                <a:lnTo>
                  <a:pt x="1478927" y="171932"/>
                </a:lnTo>
                <a:lnTo>
                  <a:pt x="1856193" y="10363"/>
                </a:lnTo>
                <a:lnTo>
                  <a:pt x="2147341" y="10363"/>
                </a:lnTo>
                <a:lnTo>
                  <a:pt x="2147341" y="0"/>
                </a:lnTo>
                <a:lnTo>
                  <a:pt x="1854073" y="0"/>
                </a:lnTo>
                <a:lnTo>
                  <a:pt x="1476806" y="161569"/>
                </a:lnTo>
                <a:lnTo>
                  <a:pt x="232918" y="161569"/>
                </a:lnTo>
                <a:lnTo>
                  <a:pt x="0" y="292265"/>
                </a:lnTo>
                <a:lnTo>
                  <a:pt x="1530273" y="292265"/>
                </a:lnTo>
                <a:lnTo>
                  <a:pt x="1555470" y="281901"/>
                </a:lnTo>
                <a:lnTo>
                  <a:pt x="1970722" y="111086"/>
                </a:lnTo>
                <a:lnTo>
                  <a:pt x="2157704" y="111086"/>
                </a:lnTo>
                <a:lnTo>
                  <a:pt x="2157704" y="95935"/>
                </a:lnTo>
                <a:lnTo>
                  <a:pt x="2176348" y="105905"/>
                </a:lnTo>
                <a:lnTo>
                  <a:pt x="2222474" y="105905"/>
                </a:lnTo>
                <a:lnTo>
                  <a:pt x="2160676" y="76923"/>
                </a:lnTo>
                <a:lnTo>
                  <a:pt x="2160676" y="31280"/>
                </a:lnTo>
                <a:lnTo>
                  <a:pt x="2222474" y="2755"/>
                </a:lnTo>
                <a:close/>
              </a:path>
              <a:path w="3501390" h="561340">
                <a:moveTo>
                  <a:pt x="2316607" y="2755"/>
                </a:moveTo>
                <a:lnTo>
                  <a:pt x="2270480" y="2755"/>
                </a:lnTo>
                <a:lnTo>
                  <a:pt x="2222474" y="28422"/>
                </a:lnTo>
                <a:lnTo>
                  <a:pt x="2222474" y="80225"/>
                </a:lnTo>
                <a:lnTo>
                  <a:pt x="2270480" y="105905"/>
                </a:lnTo>
                <a:lnTo>
                  <a:pt x="2316607" y="105905"/>
                </a:lnTo>
                <a:lnTo>
                  <a:pt x="2254796" y="76911"/>
                </a:lnTo>
                <a:lnTo>
                  <a:pt x="2254796" y="31280"/>
                </a:lnTo>
                <a:lnTo>
                  <a:pt x="2316607" y="2755"/>
                </a:lnTo>
                <a:close/>
              </a:path>
              <a:path w="3501390" h="561340">
                <a:moveTo>
                  <a:pt x="2415794" y="2755"/>
                </a:moveTo>
                <a:lnTo>
                  <a:pt x="2369667" y="2755"/>
                </a:lnTo>
                <a:lnTo>
                  <a:pt x="2321661" y="28422"/>
                </a:lnTo>
                <a:lnTo>
                  <a:pt x="2321661" y="80238"/>
                </a:lnTo>
                <a:lnTo>
                  <a:pt x="2369667" y="105905"/>
                </a:lnTo>
                <a:lnTo>
                  <a:pt x="2415794" y="105905"/>
                </a:lnTo>
                <a:lnTo>
                  <a:pt x="2353995" y="76923"/>
                </a:lnTo>
                <a:lnTo>
                  <a:pt x="2353995" y="31280"/>
                </a:lnTo>
                <a:lnTo>
                  <a:pt x="2415794" y="2755"/>
                </a:lnTo>
                <a:close/>
              </a:path>
              <a:path w="3501390" h="561340">
                <a:moveTo>
                  <a:pt x="2509926" y="2755"/>
                </a:moveTo>
                <a:lnTo>
                  <a:pt x="2463800" y="2755"/>
                </a:lnTo>
                <a:lnTo>
                  <a:pt x="2415794" y="28422"/>
                </a:lnTo>
                <a:lnTo>
                  <a:pt x="2415794" y="80238"/>
                </a:lnTo>
                <a:lnTo>
                  <a:pt x="2463800" y="105905"/>
                </a:lnTo>
                <a:lnTo>
                  <a:pt x="2509926" y="105905"/>
                </a:lnTo>
                <a:lnTo>
                  <a:pt x="2448128" y="76923"/>
                </a:lnTo>
                <a:lnTo>
                  <a:pt x="2448128" y="31280"/>
                </a:lnTo>
                <a:lnTo>
                  <a:pt x="2509926" y="2755"/>
                </a:lnTo>
                <a:close/>
              </a:path>
              <a:path w="3501390" h="561340">
                <a:moveTo>
                  <a:pt x="2604046" y="2755"/>
                </a:moveTo>
                <a:lnTo>
                  <a:pt x="2557919" y="2755"/>
                </a:lnTo>
                <a:lnTo>
                  <a:pt x="2509913" y="28422"/>
                </a:lnTo>
                <a:lnTo>
                  <a:pt x="2509913" y="80238"/>
                </a:lnTo>
                <a:lnTo>
                  <a:pt x="2557919" y="105905"/>
                </a:lnTo>
                <a:lnTo>
                  <a:pt x="2604046" y="105905"/>
                </a:lnTo>
                <a:lnTo>
                  <a:pt x="2542248" y="76923"/>
                </a:lnTo>
                <a:lnTo>
                  <a:pt x="2542248" y="31280"/>
                </a:lnTo>
                <a:lnTo>
                  <a:pt x="2604046" y="2755"/>
                </a:lnTo>
                <a:close/>
              </a:path>
              <a:path w="3501390" h="561340">
                <a:moveTo>
                  <a:pt x="2703233" y="2755"/>
                </a:moveTo>
                <a:lnTo>
                  <a:pt x="2657106" y="2755"/>
                </a:lnTo>
                <a:lnTo>
                  <a:pt x="2609100" y="28422"/>
                </a:lnTo>
                <a:lnTo>
                  <a:pt x="2609100" y="80238"/>
                </a:lnTo>
                <a:lnTo>
                  <a:pt x="2657106" y="105905"/>
                </a:lnTo>
                <a:lnTo>
                  <a:pt x="2703233" y="105905"/>
                </a:lnTo>
                <a:lnTo>
                  <a:pt x="2641435" y="76923"/>
                </a:lnTo>
                <a:lnTo>
                  <a:pt x="2641435" y="31280"/>
                </a:lnTo>
                <a:lnTo>
                  <a:pt x="2703233" y="2755"/>
                </a:lnTo>
                <a:close/>
              </a:path>
              <a:path w="3501390" h="561340">
                <a:moveTo>
                  <a:pt x="2797365" y="2755"/>
                </a:moveTo>
                <a:lnTo>
                  <a:pt x="2751239" y="2755"/>
                </a:lnTo>
                <a:lnTo>
                  <a:pt x="2703233" y="28422"/>
                </a:lnTo>
                <a:lnTo>
                  <a:pt x="2703233" y="80238"/>
                </a:lnTo>
                <a:lnTo>
                  <a:pt x="2751239" y="105905"/>
                </a:lnTo>
                <a:lnTo>
                  <a:pt x="2797365" y="105905"/>
                </a:lnTo>
                <a:lnTo>
                  <a:pt x="2735567" y="76923"/>
                </a:lnTo>
                <a:lnTo>
                  <a:pt x="2735567" y="31280"/>
                </a:lnTo>
                <a:lnTo>
                  <a:pt x="2797365" y="2755"/>
                </a:lnTo>
                <a:close/>
              </a:path>
              <a:path w="3501390" h="561340">
                <a:moveTo>
                  <a:pt x="2891498" y="2755"/>
                </a:moveTo>
                <a:lnTo>
                  <a:pt x="2845371" y="2755"/>
                </a:lnTo>
                <a:lnTo>
                  <a:pt x="2797365" y="28422"/>
                </a:lnTo>
                <a:lnTo>
                  <a:pt x="2797365" y="80238"/>
                </a:lnTo>
                <a:lnTo>
                  <a:pt x="2845371" y="105905"/>
                </a:lnTo>
                <a:lnTo>
                  <a:pt x="2891498" y="105905"/>
                </a:lnTo>
                <a:lnTo>
                  <a:pt x="2829699" y="76923"/>
                </a:lnTo>
                <a:lnTo>
                  <a:pt x="2829699" y="31280"/>
                </a:lnTo>
                <a:lnTo>
                  <a:pt x="2891498" y="2755"/>
                </a:lnTo>
                <a:close/>
              </a:path>
              <a:path w="3501390" h="561340">
                <a:moveTo>
                  <a:pt x="2990685" y="2755"/>
                </a:moveTo>
                <a:lnTo>
                  <a:pt x="2944558" y="2755"/>
                </a:lnTo>
                <a:lnTo>
                  <a:pt x="2896552" y="28422"/>
                </a:lnTo>
                <a:lnTo>
                  <a:pt x="2896552" y="80238"/>
                </a:lnTo>
                <a:lnTo>
                  <a:pt x="2944558" y="105905"/>
                </a:lnTo>
                <a:lnTo>
                  <a:pt x="2990685" y="105905"/>
                </a:lnTo>
                <a:lnTo>
                  <a:pt x="2928886" y="76923"/>
                </a:lnTo>
                <a:lnTo>
                  <a:pt x="2928886" y="31280"/>
                </a:lnTo>
                <a:lnTo>
                  <a:pt x="2990685" y="2755"/>
                </a:lnTo>
                <a:close/>
              </a:path>
              <a:path w="3501390" h="561340">
                <a:moveTo>
                  <a:pt x="3084804" y="2755"/>
                </a:moveTo>
                <a:lnTo>
                  <a:pt x="3038678" y="2755"/>
                </a:lnTo>
                <a:lnTo>
                  <a:pt x="2990672" y="28422"/>
                </a:lnTo>
                <a:lnTo>
                  <a:pt x="2990672" y="80238"/>
                </a:lnTo>
                <a:lnTo>
                  <a:pt x="3038678" y="105905"/>
                </a:lnTo>
                <a:lnTo>
                  <a:pt x="3084804" y="105905"/>
                </a:lnTo>
                <a:lnTo>
                  <a:pt x="3023006" y="76923"/>
                </a:lnTo>
                <a:lnTo>
                  <a:pt x="3023006" y="31280"/>
                </a:lnTo>
                <a:lnTo>
                  <a:pt x="3084804" y="2755"/>
                </a:lnTo>
                <a:close/>
              </a:path>
              <a:path w="3501390" h="561340">
                <a:moveTo>
                  <a:pt x="3178937" y="2755"/>
                </a:moveTo>
                <a:lnTo>
                  <a:pt x="3132810" y="2755"/>
                </a:lnTo>
                <a:lnTo>
                  <a:pt x="3084804" y="28422"/>
                </a:lnTo>
                <a:lnTo>
                  <a:pt x="3084804" y="80238"/>
                </a:lnTo>
                <a:lnTo>
                  <a:pt x="3132810" y="105905"/>
                </a:lnTo>
                <a:lnTo>
                  <a:pt x="3178937" y="105905"/>
                </a:lnTo>
                <a:lnTo>
                  <a:pt x="3117138" y="76923"/>
                </a:lnTo>
                <a:lnTo>
                  <a:pt x="3117138" y="31280"/>
                </a:lnTo>
                <a:lnTo>
                  <a:pt x="3178937" y="2755"/>
                </a:lnTo>
                <a:close/>
              </a:path>
              <a:path w="3501390" h="561340">
                <a:moveTo>
                  <a:pt x="3278124" y="2755"/>
                </a:moveTo>
                <a:lnTo>
                  <a:pt x="3231997" y="2755"/>
                </a:lnTo>
                <a:lnTo>
                  <a:pt x="3183991" y="28422"/>
                </a:lnTo>
                <a:lnTo>
                  <a:pt x="3183991" y="80238"/>
                </a:lnTo>
                <a:lnTo>
                  <a:pt x="3231997" y="105905"/>
                </a:lnTo>
                <a:lnTo>
                  <a:pt x="3278124" y="105905"/>
                </a:lnTo>
                <a:lnTo>
                  <a:pt x="3216325" y="76923"/>
                </a:lnTo>
                <a:lnTo>
                  <a:pt x="3216325" y="31280"/>
                </a:lnTo>
                <a:lnTo>
                  <a:pt x="3278124" y="2755"/>
                </a:lnTo>
                <a:close/>
              </a:path>
              <a:path w="3501390" h="561340">
                <a:moveTo>
                  <a:pt x="3372256" y="2755"/>
                </a:moveTo>
                <a:lnTo>
                  <a:pt x="3326130" y="2755"/>
                </a:lnTo>
                <a:lnTo>
                  <a:pt x="3278124" y="28422"/>
                </a:lnTo>
                <a:lnTo>
                  <a:pt x="3278124" y="80238"/>
                </a:lnTo>
                <a:lnTo>
                  <a:pt x="3326130" y="105905"/>
                </a:lnTo>
                <a:lnTo>
                  <a:pt x="3372256" y="105905"/>
                </a:lnTo>
                <a:lnTo>
                  <a:pt x="3310458" y="76923"/>
                </a:lnTo>
                <a:lnTo>
                  <a:pt x="3310458" y="31280"/>
                </a:lnTo>
                <a:lnTo>
                  <a:pt x="3372256" y="2755"/>
                </a:lnTo>
                <a:close/>
              </a:path>
              <a:path w="3501390" h="561340">
                <a:moveTo>
                  <a:pt x="3466388" y="2755"/>
                </a:moveTo>
                <a:lnTo>
                  <a:pt x="3420275" y="2755"/>
                </a:lnTo>
                <a:lnTo>
                  <a:pt x="3372256" y="28422"/>
                </a:lnTo>
                <a:lnTo>
                  <a:pt x="3372256" y="80238"/>
                </a:lnTo>
                <a:lnTo>
                  <a:pt x="3420275" y="105905"/>
                </a:lnTo>
                <a:lnTo>
                  <a:pt x="3466388" y="105905"/>
                </a:lnTo>
                <a:lnTo>
                  <a:pt x="3404590" y="76923"/>
                </a:lnTo>
                <a:lnTo>
                  <a:pt x="3404590" y="31280"/>
                </a:lnTo>
                <a:lnTo>
                  <a:pt x="3466388" y="2755"/>
                </a:lnTo>
                <a:close/>
              </a:path>
              <a:path w="3501390" h="561340">
                <a:moveTo>
                  <a:pt x="3501009" y="241515"/>
                </a:moveTo>
                <a:lnTo>
                  <a:pt x="1929384" y="241515"/>
                </a:lnTo>
                <a:lnTo>
                  <a:pt x="1701990" y="330923"/>
                </a:lnTo>
                <a:lnTo>
                  <a:pt x="1701977" y="417245"/>
                </a:lnTo>
                <a:lnTo>
                  <a:pt x="2382990" y="417245"/>
                </a:lnTo>
                <a:lnTo>
                  <a:pt x="2749321" y="561251"/>
                </a:lnTo>
                <a:lnTo>
                  <a:pt x="3501009" y="561251"/>
                </a:lnTo>
                <a:lnTo>
                  <a:pt x="3501009" y="550875"/>
                </a:lnTo>
                <a:lnTo>
                  <a:pt x="2751277" y="550875"/>
                </a:lnTo>
                <a:lnTo>
                  <a:pt x="2384945" y="406882"/>
                </a:lnTo>
                <a:lnTo>
                  <a:pt x="1712353" y="406882"/>
                </a:lnTo>
                <a:lnTo>
                  <a:pt x="1712353" y="337972"/>
                </a:lnTo>
                <a:lnTo>
                  <a:pt x="1931352" y="251879"/>
                </a:lnTo>
                <a:lnTo>
                  <a:pt x="3501009" y="251879"/>
                </a:lnTo>
                <a:lnTo>
                  <a:pt x="3501009" y="241515"/>
                </a:lnTo>
                <a:close/>
              </a:path>
              <a:path w="3501390" h="561340">
                <a:moveTo>
                  <a:pt x="3501009" y="158953"/>
                </a:moveTo>
                <a:lnTo>
                  <a:pt x="2002040" y="158953"/>
                </a:lnTo>
                <a:lnTo>
                  <a:pt x="1589125" y="324078"/>
                </a:lnTo>
                <a:lnTo>
                  <a:pt x="12" y="324078"/>
                </a:lnTo>
                <a:lnTo>
                  <a:pt x="12" y="334441"/>
                </a:lnTo>
                <a:lnTo>
                  <a:pt x="1591119" y="334441"/>
                </a:lnTo>
                <a:lnTo>
                  <a:pt x="2004034" y="169316"/>
                </a:lnTo>
                <a:lnTo>
                  <a:pt x="3501009" y="169316"/>
                </a:lnTo>
                <a:lnTo>
                  <a:pt x="3501009" y="158953"/>
                </a:lnTo>
                <a:close/>
              </a:path>
              <a:path w="3501390" h="561340">
                <a:moveTo>
                  <a:pt x="3501009" y="9918"/>
                </a:moveTo>
                <a:lnTo>
                  <a:pt x="3466388" y="28435"/>
                </a:lnTo>
                <a:lnTo>
                  <a:pt x="3466388" y="80238"/>
                </a:lnTo>
                <a:lnTo>
                  <a:pt x="3501009" y="98755"/>
                </a:lnTo>
                <a:lnTo>
                  <a:pt x="3501009" y="77990"/>
                </a:lnTo>
                <a:lnTo>
                  <a:pt x="3498723" y="76923"/>
                </a:lnTo>
                <a:lnTo>
                  <a:pt x="3498723" y="31280"/>
                </a:lnTo>
                <a:lnTo>
                  <a:pt x="3501009" y="30226"/>
                </a:lnTo>
                <a:lnTo>
                  <a:pt x="3501009" y="9918"/>
                </a:lnTo>
                <a:close/>
              </a:path>
            </a:pathLst>
          </a:custGeom>
          <a:solidFill>
            <a:srgbClr val="E2252C"/>
          </a:solidFill>
        </p:spPr>
        <p:txBody>
          <a:bodyPr wrap="square" lIns="0" tIns="0" rIns="0" bIns="0" rtlCol="0"/>
          <a:lstStyle/>
          <a:p>
            <a:endParaRPr/>
          </a:p>
        </p:txBody>
      </p:sp>
      <p:sp>
        <p:nvSpPr>
          <p:cNvPr id="66" name="Заголовок 7">
            <a:extLst>
              <a:ext uri="{FF2B5EF4-FFF2-40B4-BE49-F238E27FC236}">
                <a16:creationId xmlns:a16="http://schemas.microsoft.com/office/drawing/2014/main" id="{C6BB62D8-F9FD-4F8C-995B-6038EB986914}"/>
              </a:ext>
            </a:extLst>
          </p:cNvPr>
          <p:cNvSpPr>
            <a:spLocks noGrp="1"/>
          </p:cNvSpPr>
          <p:nvPr>
            <p:ph type="title" hasCustomPrompt="1"/>
          </p:nvPr>
        </p:nvSpPr>
        <p:spPr>
          <a:xfrm>
            <a:off x="983259" y="1128680"/>
            <a:ext cx="5537284" cy="965200"/>
          </a:xfrm>
        </p:spPr>
        <p:txBody>
          <a:bodyPr>
            <a:noAutofit/>
          </a:bodyPr>
          <a:lstStyle>
            <a:lvl1pPr>
              <a:defRPr sz="1600" u="none" baseline="0">
                <a:solidFill>
                  <a:schemeClr val="tx1"/>
                </a:solidFill>
              </a:defRPr>
            </a:lvl1pPr>
          </a:lstStyle>
          <a:p>
            <a:r>
              <a:rPr lang="ru-RU" dirty="0"/>
              <a:t>ОСНОВНЫЕ НАПРАВЛЕНИЯ ВОЕННО-СПОРТИВНОГО ОБУЧЕНИЯ КУРСАНТОВ ЛЕТНЕГО ЛАГЕРЯ</a:t>
            </a:r>
          </a:p>
        </p:txBody>
      </p:sp>
      <p:grpSp>
        <p:nvGrpSpPr>
          <p:cNvPr id="3" name="Группа 2">
            <a:extLst>
              <a:ext uri="{FF2B5EF4-FFF2-40B4-BE49-F238E27FC236}">
                <a16:creationId xmlns:a16="http://schemas.microsoft.com/office/drawing/2014/main" id="{161D1C14-9B17-4381-87A6-3FC08BB1F0FE}"/>
              </a:ext>
            </a:extLst>
          </p:cNvPr>
          <p:cNvGrpSpPr/>
          <p:nvPr userDrawn="1"/>
        </p:nvGrpSpPr>
        <p:grpSpPr>
          <a:xfrm>
            <a:off x="7084946" y="4784262"/>
            <a:ext cx="117476" cy="1493520"/>
            <a:chOff x="524254" y="2449067"/>
            <a:chExt cx="117476" cy="1493520"/>
          </a:xfrm>
          <a:solidFill>
            <a:srgbClr val="E2252C"/>
          </a:solidFill>
        </p:grpSpPr>
        <p:sp>
          <p:nvSpPr>
            <p:cNvPr id="38" name="object 8">
              <a:extLst>
                <a:ext uri="{FF2B5EF4-FFF2-40B4-BE49-F238E27FC236}">
                  <a16:creationId xmlns:a16="http://schemas.microsoft.com/office/drawing/2014/main" id="{39A0C198-9D06-4B56-965A-FE025618D0E7}"/>
                </a:ext>
              </a:extLst>
            </p:cNvPr>
            <p:cNvSpPr/>
            <p:nvPr userDrawn="1"/>
          </p:nvSpPr>
          <p:spPr>
            <a:xfrm>
              <a:off x="524255" y="2449067"/>
              <a:ext cx="117475" cy="1493520"/>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dirty="0"/>
            </a:p>
          </p:txBody>
        </p:sp>
        <p:sp>
          <p:nvSpPr>
            <p:cNvPr id="39" name="object 8">
              <a:extLst>
                <a:ext uri="{FF2B5EF4-FFF2-40B4-BE49-F238E27FC236}">
                  <a16:creationId xmlns:a16="http://schemas.microsoft.com/office/drawing/2014/main" id="{6E9E4935-21A7-4C29-90B6-EE7C168ED65C}"/>
                </a:ext>
              </a:extLst>
            </p:cNvPr>
            <p:cNvSpPr/>
            <p:nvPr userDrawn="1"/>
          </p:nvSpPr>
          <p:spPr>
            <a:xfrm>
              <a:off x="524254" y="2449067"/>
              <a:ext cx="117475" cy="368114"/>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baseline="-25000" dirty="0"/>
            </a:p>
          </p:txBody>
        </p:sp>
      </p:grpSp>
    </p:spTree>
    <p:extLst>
      <p:ext uri="{BB962C8B-B14F-4D97-AF65-F5344CB8AC3E}">
        <p14:creationId xmlns:p14="http://schemas.microsoft.com/office/powerpoint/2010/main" val="1290303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9F7A6DD-45AF-4791-AC0D-46220A05C5E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Holder 6">
            <a:extLst>
              <a:ext uri="{FF2B5EF4-FFF2-40B4-BE49-F238E27FC236}">
                <a16:creationId xmlns:a16="http://schemas.microsoft.com/office/drawing/2014/main" id="{339D1298-C9DF-4B3F-B7B3-D177266FD330}"/>
              </a:ext>
            </a:extLst>
          </p:cNvPr>
          <p:cNvSpPr>
            <a:spLocks noGrp="1"/>
          </p:cNvSpPr>
          <p:nvPr>
            <p:ph type="sldNum" sz="quarter" idx="7"/>
          </p:nvPr>
        </p:nvSpPr>
        <p:spPr>
          <a:xfrm>
            <a:off x="11430000" y="6576423"/>
            <a:ext cx="504816" cy="215444"/>
          </a:xfrm>
          <a:prstGeom prst="rect">
            <a:avLst/>
          </a:prstGeom>
        </p:spPr>
        <p:txBody>
          <a:bodyPr wrap="square" lIns="0" tIns="0" rIns="0" bIns="0">
            <a:spAutoFit/>
          </a:bodyPr>
          <a:lstStyle>
            <a:lvl1pPr>
              <a:defRPr sz="1400" b="0" i="0">
                <a:solidFill>
                  <a:srgbClr val="231F20"/>
                </a:solidFill>
                <a:latin typeface="Formular" panose="02000000000000000000" pitchFamily="2" charset="-52"/>
                <a:cs typeface="Formular" panose="02000000000000000000" pitchFamily="2" charset="-52"/>
              </a:defRPr>
            </a:lvl1pPr>
          </a:lstStyle>
          <a:p>
            <a:pPr marL="124460">
              <a:spcBef>
                <a:spcPts val="5"/>
              </a:spcBef>
            </a:pPr>
            <a:fld id="{81D60167-4931-47E6-BA6A-407CBD079E47}" type="slidenum">
              <a:rPr lang="ru-RU" smtClean="0"/>
              <a:pPr marL="124460">
                <a:spcBef>
                  <a:spcPts val="5"/>
                </a:spcBef>
              </a:pPr>
              <a:t>‹#›</a:t>
            </a:fld>
            <a:endParaRPr lang="ru-RU" dirty="0"/>
          </a:p>
        </p:txBody>
      </p:sp>
      <p:sp>
        <p:nvSpPr>
          <p:cNvPr id="18" name="object 6">
            <a:extLst>
              <a:ext uri="{FF2B5EF4-FFF2-40B4-BE49-F238E27FC236}">
                <a16:creationId xmlns:a16="http://schemas.microsoft.com/office/drawing/2014/main" id="{CE3F9AFA-E8B3-42BB-A854-5E3974FCD33A}"/>
              </a:ext>
            </a:extLst>
          </p:cNvPr>
          <p:cNvSpPr/>
          <p:nvPr userDrawn="1"/>
        </p:nvSpPr>
        <p:spPr>
          <a:xfrm>
            <a:off x="9756583" y="6420929"/>
            <a:ext cx="2435417" cy="390444"/>
          </a:xfrm>
          <a:custGeom>
            <a:avLst/>
            <a:gdLst/>
            <a:ahLst/>
            <a:cxnLst/>
            <a:rect l="l" t="t" r="r" b="b"/>
            <a:pathLst>
              <a:path w="3501390" h="561340">
                <a:moveTo>
                  <a:pt x="116890" y="387083"/>
                </a:moveTo>
                <a:lnTo>
                  <a:pt x="12" y="387083"/>
                </a:lnTo>
                <a:lnTo>
                  <a:pt x="12" y="397433"/>
                </a:lnTo>
                <a:lnTo>
                  <a:pt x="116890" y="397433"/>
                </a:lnTo>
                <a:lnTo>
                  <a:pt x="116890" y="387083"/>
                </a:lnTo>
                <a:close/>
              </a:path>
              <a:path w="3501390" h="561340">
                <a:moveTo>
                  <a:pt x="267144" y="387083"/>
                </a:moveTo>
                <a:lnTo>
                  <a:pt x="150266" y="387083"/>
                </a:lnTo>
                <a:lnTo>
                  <a:pt x="150266" y="397433"/>
                </a:lnTo>
                <a:lnTo>
                  <a:pt x="267144" y="397433"/>
                </a:lnTo>
                <a:lnTo>
                  <a:pt x="267144" y="387083"/>
                </a:lnTo>
                <a:close/>
              </a:path>
              <a:path w="3501390" h="561340">
                <a:moveTo>
                  <a:pt x="417410" y="387083"/>
                </a:moveTo>
                <a:lnTo>
                  <a:pt x="300545" y="387083"/>
                </a:lnTo>
                <a:lnTo>
                  <a:pt x="300545" y="397433"/>
                </a:lnTo>
                <a:lnTo>
                  <a:pt x="417410" y="397433"/>
                </a:lnTo>
                <a:lnTo>
                  <a:pt x="417410" y="387083"/>
                </a:lnTo>
                <a:close/>
              </a:path>
              <a:path w="3501390" h="561340">
                <a:moveTo>
                  <a:pt x="567677" y="387083"/>
                </a:moveTo>
                <a:lnTo>
                  <a:pt x="450799" y="387083"/>
                </a:lnTo>
                <a:lnTo>
                  <a:pt x="450799" y="397433"/>
                </a:lnTo>
                <a:lnTo>
                  <a:pt x="567677" y="397433"/>
                </a:lnTo>
                <a:lnTo>
                  <a:pt x="567677" y="387083"/>
                </a:lnTo>
                <a:close/>
              </a:path>
              <a:path w="3501390" h="561340">
                <a:moveTo>
                  <a:pt x="717931" y="387083"/>
                </a:moveTo>
                <a:lnTo>
                  <a:pt x="601052" y="387083"/>
                </a:lnTo>
                <a:lnTo>
                  <a:pt x="601052" y="397433"/>
                </a:lnTo>
                <a:lnTo>
                  <a:pt x="717931" y="397433"/>
                </a:lnTo>
                <a:lnTo>
                  <a:pt x="717931" y="387083"/>
                </a:lnTo>
                <a:close/>
              </a:path>
              <a:path w="3501390" h="561340">
                <a:moveTo>
                  <a:pt x="868184" y="387083"/>
                </a:moveTo>
                <a:lnTo>
                  <a:pt x="751319" y="387083"/>
                </a:lnTo>
                <a:lnTo>
                  <a:pt x="751319" y="397433"/>
                </a:lnTo>
                <a:lnTo>
                  <a:pt x="868184" y="397433"/>
                </a:lnTo>
                <a:lnTo>
                  <a:pt x="868184" y="387083"/>
                </a:lnTo>
                <a:close/>
              </a:path>
              <a:path w="3501390" h="561340">
                <a:moveTo>
                  <a:pt x="1018451" y="387083"/>
                </a:moveTo>
                <a:lnTo>
                  <a:pt x="901573" y="387083"/>
                </a:lnTo>
                <a:lnTo>
                  <a:pt x="901573" y="397433"/>
                </a:lnTo>
                <a:lnTo>
                  <a:pt x="1018451" y="397433"/>
                </a:lnTo>
                <a:lnTo>
                  <a:pt x="1018451" y="387083"/>
                </a:lnTo>
                <a:close/>
              </a:path>
              <a:path w="3501390" h="561340">
                <a:moveTo>
                  <a:pt x="1168717" y="387083"/>
                </a:moveTo>
                <a:lnTo>
                  <a:pt x="1051852" y="387083"/>
                </a:lnTo>
                <a:lnTo>
                  <a:pt x="1051852" y="397433"/>
                </a:lnTo>
                <a:lnTo>
                  <a:pt x="1168717" y="397433"/>
                </a:lnTo>
                <a:lnTo>
                  <a:pt x="1168717" y="387083"/>
                </a:lnTo>
                <a:close/>
              </a:path>
              <a:path w="3501390" h="561340">
                <a:moveTo>
                  <a:pt x="1701507" y="406882"/>
                </a:moveTo>
                <a:lnTo>
                  <a:pt x="1290345" y="406882"/>
                </a:lnTo>
                <a:lnTo>
                  <a:pt x="1169746" y="356476"/>
                </a:lnTo>
                <a:lnTo>
                  <a:pt x="12" y="356476"/>
                </a:lnTo>
                <a:lnTo>
                  <a:pt x="12" y="366839"/>
                </a:lnTo>
                <a:lnTo>
                  <a:pt x="1167676" y="366839"/>
                </a:lnTo>
                <a:lnTo>
                  <a:pt x="1288275" y="417245"/>
                </a:lnTo>
                <a:lnTo>
                  <a:pt x="1701507" y="417245"/>
                </a:lnTo>
                <a:lnTo>
                  <a:pt x="1701507" y="406882"/>
                </a:lnTo>
                <a:close/>
              </a:path>
              <a:path w="3501390" h="561340">
                <a:moveTo>
                  <a:pt x="2222474" y="2755"/>
                </a:moveTo>
                <a:lnTo>
                  <a:pt x="2176348" y="2755"/>
                </a:lnTo>
                <a:lnTo>
                  <a:pt x="2157704" y="12725"/>
                </a:lnTo>
                <a:lnTo>
                  <a:pt x="2157704" y="10363"/>
                </a:lnTo>
                <a:lnTo>
                  <a:pt x="2157704" y="0"/>
                </a:lnTo>
                <a:lnTo>
                  <a:pt x="2147341" y="0"/>
                </a:lnTo>
                <a:lnTo>
                  <a:pt x="2147341" y="10363"/>
                </a:lnTo>
                <a:lnTo>
                  <a:pt x="2147341" y="12293"/>
                </a:lnTo>
                <a:lnTo>
                  <a:pt x="2122982" y="25323"/>
                </a:lnTo>
                <a:lnTo>
                  <a:pt x="2122982" y="83337"/>
                </a:lnTo>
                <a:lnTo>
                  <a:pt x="2147341" y="96354"/>
                </a:lnTo>
                <a:lnTo>
                  <a:pt x="2147341" y="100723"/>
                </a:lnTo>
                <a:lnTo>
                  <a:pt x="1968677" y="100723"/>
                </a:lnTo>
                <a:lnTo>
                  <a:pt x="1528216" y="281901"/>
                </a:lnTo>
                <a:lnTo>
                  <a:pt x="39649" y="281901"/>
                </a:lnTo>
                <a:lnTo>
                  <a:pt x="235623" y="171932"/>
                </a:lnTo>
                <a:lnTo>
                  <a:pt x="1478927" y="171932"/>
                </a:lnTo>
                <a:lnTo>
                  <a:pt x="1856193" y="10363"/>
                </a:lnTo>
                <a:lnTo>
                  <a:pt x="2147341" y="10363"/>
                </a:lnTo>
                <a:lnTo>
                  <a:pt x="2147341" y="0"/>
                </a:lnTo>
                <a:lnTo>
                  <a:pt x="1854073" y="0"/>
                </a:lnTo>
                <a:lnTo>
                  <a:pt x="1476806" y="161569"/>
                </a:lnTo>
                <a:lnTo>
                  <a:pt x="232918" y="161569"/>
                </a:lnTo>
                <a:lnTo>
                  <a:pt x="0" y="292265"/>
                </a:lnTo>
                <a:lnTo>
                  <a:pt x="1530273" y="292265"/>
                </a:lnTo>
                <a:lnTo>
                  <a:pt x="1555470" y="281901"/>
                </a:lnTo>
                <a:lnTo>
                  <a:pt x="1970722" y="111086"/>
                </a:lnTo>
                <a:lnTo>
                  <a:pt x="2157704" y="111086"/>
                </a:lnTo>
                <a:lnTo>
                  <a:pt x="2157704" y="95935"/>
                </a:lnTo>
                <a:lnTo>
                  <a:pt x="2176348" y="105905"/>
                </a:lnTo>
                <a:lnTo>
                  <a:pt x="2222474" y="105905"/>
                </a:lnTo>
                <a:lnTo>
                  <a:pt x="2160676" y="76923"/>
                </a:lnTo>
                <a:lnTo>
                  <a:pt x="2160676" y="31280"/>
                </a:lnTo>
                <a:lnTo>
                  <a:pt x="2222474" y="2755"/>
                </a:lnTo>
                <a:close/>
              </a:path>
              <a:path w="3501390" h="561340">
                <a:moveTo>
                  <a:pt x="2316607" y="2755"/>
                </a:moveTo>
                <a:lnTo>
                  <a:pt x="2270480" y="2755"/>
                </a:lnTo>
                <a:lnTo>
                  <a:pt x="2222474" y="28422"/>
                </a:lnTo>
                <a:lnTo>
                  <a:pt x="2222474" y="80225"/>
                </a:lnTo>
                <a:lnTo>
                  <a:pt x="2270480" y="105905"/>
                </a:lnTo>
                <a:lnTo>
                  <a:pt x="2316607" y="105905"/>
                </a:lnTo>
                <a:lnTo>
                  <a:pt x="2254796" y="76911"/>
                </a:lnTo>
                <a:lnTo>
                  <a:pt x="2254796" y="31280"/>
                </a:lnTo>
                <a:lnTo>
                  <a:pt x="2316607" y="2755"/>
                </a:lnTo>
                <a:close/>
              </a:path>
              <a:path w="3501390" h="561340">
                <a:moveTo>
                  <a:pt x="2415794" y="2755"/>
                </a:moveTo>
                <a:lnTo>
                  <a:pt x="2369667" y="2755"/>
                </a:lnTo>
                <a:lnTo>
                  <a:pt x="2321661" y="28422"/>
                </a:lnTo>
                <a:lnTo>
                  <a:pt x="2321661" y="80238"/>
                </a:lnTo>
                <a:lnTo>
                  <a:pt x="2369667" y="105905"/>
                </a:lnTo>
                <a:lnTo>
                  <a:pt x="2415794" y="105905"/>
                </a:lnTo>
                <a:lnTo>
                  <a:pt x="2353995" y="76923"/>
                </a:lnTo>
                <a:lnTo>
                  <a:pt x="2353995" y="31280"/>
                </a:lnTo>
                <a:lnTo>
                  <a:pt x="2415794" y="2755"/>
                </a:lnTo>
                <a:close/>
              </a:path>
              <a:path w="3501390" h="561340">
                <a:moveTo>
                  <a:pt x="2509926" y="2755"/>
                </a:moveTo>
                <a:lnTo>
                  <a:pt x="2463800" y="2755"/>
                </a:lnTo>
                <a:lnTo>
                  <a:pt x="2415794" y="28422"/>
                </a:lnTo>
                <a:lnTo>
                  <a:pt x="2415794" y="80238"/>
                </a:lnTo>
                <a:lnTo>
                  <a:pt x="2463800" y="105905"/>
                </a:lnTo>
                <a:lnTo>
                  <a:pt x="2509926" y="105905"/>
                </a:lnTo>
                <a:lnTo>
                  <a:pt x="2448128" y="76923"/>
                </a:lnTo>
                <a:lnTo>
                  <a:pt x="2448128" y="31280"/>
                </a:lnTo>
                <a:lnTo>
                  <a:pt x="2509926" y="2755"/>
                </a:lnTo>
                <a:close/>
              </a:path>
              <a:path w="3501390" h="561340">
                <a:moveTo>
                  <a:pt x="2604046" y="2755"/>
                </a:moveTo>
                <a:lnTo>
                  <a:pt x="2557919" y="2755"/>
                </a:lnTo>
                <a:lnTo>
                  <a:pt x="2509913" y="28422"/>
                </a:lnTo>
                <a:lnTo>
                  <a:pt x="2509913" y="80238"/>
                </a:lnTo>
                <a:lnTo>
                  <a:pt x="2557919" y="105905"/>
                </a:lnTo>
                <a:lnTo>
                  <a:pt x="2604046" y="105905"/>
                </a:lnTo>
                <a:lnTo>
                  <a:pt x="2542248" y="76923"/>
                </a:lnTo>
                <a:lnTo>
                  <a:pt x="2542248" y="31280"/>
                </a:lnTo>
                <a:lnTo>
                  <a:pt x="2604046" y="2755"/>
                </a:lnTo>
                <a:close/>
              </a:path>
              <a:path w="3501390" h="561340">
                <a:moveTo>
                  <a:pt x="2703233" y="2755"/>
                </a:moveTo>
                <a:lnTo>
                  <a:pt x="2657106" y="2755"/>
                </a:lnTo>
                <a:lnTo>
                  <a:pt x="2609100" y="28422"/>
                </a:lnTo>
                <a:lnTo>
                  <a:pt x="2609100" y="80238"/>
                </a:lnTo>
                <a:lnTo>
                  <a:pt x="2657106" y="105905"/>
                </a:lnTo>
                <a:lnTo>
                  <a:pt x="2703233" y="105905"/>
                </a:lnTo>
                <a:lnTo>
                  <a:pt x="2641435" y="76923"/>
                </a:lnTo>
                <a:lnTo>
                  <a:pt x="2641435" y="31280"/>
                </a:lnTo>
                <a:lnTo>
                  <a:pt x="2703233" y="2755"/>
                </a:lnTo>
                <a:close/>
              </a:path>
              <a:path w="3501390" h="561340">
                <a:moveTo>
                  <a:pt x="2797365" y="2755"/>
                </a:moveTo>
                <a:lnTo>
                  <a:pt x="2751239" y="2755"/>
                </a:lnTo>
                <a:lnTo>
                  <a:pt x="2703233" y="28422"/>
                </a:lnTo>
                <a:lnTo>
                  <a:pt x="2703233" y="80238"/>
                </a:lnTo>
                <a:lnTo>
                  <a:pt x="2751239" y="105905"/>
                </a:lnTo>
                <a:lnTo>
                  <a:pt x="2797365" y="105905"/>
                </a:lnTo>
                <a:lnTo>
                  <a:pt x="2735567" y="76923"/>
                </a:lnTo>
                <a:lnTo>
                  <a:pt x="2735567" y="31280"/>
                </a:lnTo>
                <a:lnTo>
                  <a:pt x="2797365" y="2755"/>
                </a:lnTo>
                <a:close/>
              </a:path>
              <a:path w="3501390" h="561340">
                <a:moveTo>
                  <a:pt x="2891498" y="2755"/>
                </a:moveTo>
                <a:lnTo>
                  <a:pt x="2845371" y="2755"/>
                </a:lnTo>
                <a:lnTo>
                  <a:pt x="2797365" y="28422"/>
                </a:lnTo>
                <a:lnTo>
                  <a:pt x="2797365" y="80238"/>
                </a:lnTo>
                <a:lnTo>
                  <a:pt x="2845371" y="105905"/>
                </a:lnTo>
                <a:lnTo>
                  <a:pt x="2891498" y="105905"/>
                </a:lnTo>
                <a:lnTo>
                  <a:pt x="2829699" y="76923"/>
                </a:lnTo>
                <a:lnTo>
                  <a:pt x="2829699" y="31280"/>
                </a:lnTo>
                <a:lnTo>
                  <a:pt x="2891498" y="2755"/>
                </a:lnTo>
                <a:close/>
              </a:path>
              <a:path w="3501390" h="561340">
                <a:moveTo>
                  <a:pt x="2990685" y="2755"/>
                </a:moveTo>
                <a:lnTo>
                  <a:pt x="2944558" y="2755"/>
                </a:lnTo>
                <a:lnTo>
                  <a:pt x="2896552" y="28422"/>
                </a:lnTo>
                <a:lnTo>
                  <a:pt x="2896552" y="80238"/>
                </a:lnTo>
                <a:lnTo>
                  <a:pt x="2944558" y="105905"/>
                </a:lnTo>
                <a:lnTo>
                  <a:pt x="2990685" y="105905"/>
                </a:lnTo>
                <a:lnTo>
                  <a:pt x="2928886" y="76923"/>
                </a:lnTo>
                <a:lnTo>
                  <a:pt x="2928886" y="31280"/>
                </a:lnTo>
                <a:lnTo>
                  <a:pt x="2990685" y="2755"/>
                </a:lnTo>
                <a:close/>
              </a:path>
              <a:path w="3501390" h="561340">
                <a:moveTo>
                  <a:pt x="3084804" y="2755"/>
                </a:moveTo>
                <a:lnTo>
                  <a:pt x="3038678" y="2755"/>
                </a:lnTo>
                <a:lnTo>
                  <a:pt x="2990672" y="28422"/>
                </a:lnTo>
                <a:lnTo>
                  <a:pt x="2990672" y="80238"/>
                </a:lnTo>
                <a:lnTo>
                  <a:pt x="3038678" y="105905"/>
                </a:lnTo>
                <a:lnTo>
                  <a:pt x="3084804" y="105905"/>
                </a:lnTo>
                <a:lnTo>
                  <a:pt x="3023006" y="76923"/>
                </a:lnTo>
                <a:lnTo>
                  <a:pt x="3023006" y="31280"/>
                </a:lnTo>
                <a:lnTo>
                  <a:pt x="3084804" y="2755"/>
                </a:lnTo>
                <a:close/>
              </a:path>
              <a:path w="3501390" h="561340">
                <a:moveTo>
                  <a:pt x="3178937" y="2755"/>
                </a:moveTo>
                <a:lnTo>
                  <a:pt x="3132810" y="2755"/>
                </a:lnTo>
                <a:lnTo>
                  <a:pt x="3084804" y="28422"/>
                </a:lnTo>
                <a:lnTo>
                  <a:pt x="3084804" y="80238"/>
                </a:lnTo>
                <a:lnTo>
                  <a:pt x="3132810" y="105905"/>
                </a:lnTo>
                <a:lnTo>
                  <a:pt x="3178937" y="105905"/>
                </a:lnTo>
                <a:lnTo>
                  <a:pt x="3117138" y="76923"/>
                </a:lnTo>
                <a:lnTo>
                  <a:pt x="3117138" y="31280"/>
                </a:lnTo>
                <a:lnTo>
                  <a:pt x="3178937" y="2755"/>
                </a:lnTo>
                <a:close/>
              </a:path>
              <a:path w="3501390" h="561340">
                <a:moveTo>
                  <a:pt x="3278124" y="2755"/>
                </a:moveTo>
                <a:lnTo>
                  <a:pt x="3231997" y="2755"/>
                </a:lnTo>
                <a:lnTo>
                  <a:pt x="3183991" y="28422"/>
                </a:lnTo>
                <a:lnTo>
                  <a:pt x="3183991" y="80238"/>
                </a:lnTo>
                <a:lnTo>
                  <a:pt x="3231997" y="105905"/>
                </a:lnTo>
                <a:lnTo>
                  <a:pt x="3278124" y="105905"/>
                </a:lnTo>
                <a:lnTo>
                  <a:pt x="3216325" y="76923"/>
                </a:lnTo>
                <a:lnTo>
                  <a:pt x="3216325" y="31280"/>
                </a:lnTo>
                <a:lnTo>
                  <a:pt x="3278124" y="2755"/>
                </a:lnTo>
                <a:close/>
              </a:path>
              <a:path w="3501390" h="561340">
                <a:moveTo>
                  <a:pt x="3372256" y="2755"/>
                </a:moveTo>
                <a:lnTo>
                  <a:pt x="3326130" y="2755"/>
                </a:lnTo>
                <a:lnTo>
                  <a:pt x="3278124" y="28422"/>
                </a:lnTo>
                <a:lnTo>
                  <a:pt x="3278124" y="80238"/>
                </a:lnTo>
                <a:lnTo>
                  <a:pt x="3326130" y="105905"/>
                </a:lnTo>
                <a:lnTo>
                  <a:pt x="3372256" y="105905"/>
                </a:lnTo>
                <a:lnTo>
                  <a:pt x="3310458" y="76923"/>
                </a:lnTo>
                <a:lnTo>
                  <a:pt x="3310458" y="31280"/>
                </a:lnTo>
                <a:lnTo>
                  <a:pt x="3372256" y="2755"/>
                </a:lnTo>
                <a:close/>
              </a:path>
              <a:path w="3501390" h="561340">
                <a:moveTo>
                  <a:pt x="3466388" y="2755"/>
                </a:moveTo>
                <a:lnTo>
                  <a:pt x="3420275" y="2755"/>
                </a:lnTo>
                <a:lnTo>
                  <a:pt x="3372256" y="28422"/>
                </a:lnTo>
                <a:lnTo>
                  <a:pt x="3372256" y="80238"/>
                </a:lnTo>
                <a:lnTo>
                  <a:pt x="3420275" y="105905"/>
                </a:lnTo>
                <a:lnTo>
                  <a:pt x="3466388" y="105905"/>
                </a:lnTo>
                <a:lnTo>
                  <a:pt x="3404590" y="76923"/>
                </a:lnTo>
                <a:lnTo>
                  <a:pt x="3404590" y="31280"/>
                </a:lnTo>
                <a:lnTo>
                  <a:pt x="3466388" y="2755"/>
                </a:lnTo>
                <a:close/>
              </a:path>
              <a:path w="3501390" h="561340">
                <a:moveTo>
                  <a:pt x="3501009" y="241515"/>
                </a:moveTo>
                <a:lnTo>
                  <a:pt x="1929384" y="241515"/>
                </a:lnTo>
                <a:lnTo>
                  <a:pt x="1701990" y="330923"/>
                </a:lnTo>
                <a:lnTo>
                  <a:pt x="1701977" y="417245"/>
                </a:lnTo>
                <a:lnTo>
                  <a:pt x="2382990" y="417245"/>
                </a:lnTo>
                <a:lnTo>
                  <a:pt x="2749321" y="561251"/>
                </a:lnTo>
                <a:lnTo>
                  <a:pt x="3501009" y="561251"/>
                </a:lnTo>
                <a:lnTo>
                  <a:pt x="3501009" y="550875"/>
                </a:lnTo>
                <a:lnTo>
                  <a:pt x="2751277" y="550875"/>
                </a:lnTo>
                <a:lnTo>
                  <a:pt x="2384945" y="406882"/>
                </a:lnTo>
                <a:lnTo>
                  <a:pt x="1712353" y="406882"/>
                </a:lnTo>
                <a:lnTo>
                  <a:pt x="1712353" y="337972"/>
                </a:lnTo>
                <a:lnTo>
                  <a:pt x="1931352" y="251879"/>
                </a:lnTo>
                <a:lnTo>
                  <a:pt x="3501009" y="251879"/>
                </a:lnTo>
                <a:lnTo>
                  <a:pt x="3501009" y="241515"/>
                </a:lnTo>
                <a:close/>
              </a:path>
              <a:path w="3501390" h="561340">
                <a:moveTo>
                  <a:pt x="3501009" y="158953"/>
                </a:moveTo>
                <a:lnTo>
                  <a:pt x="2002040" y="158953"/>
                </a:lnTo>
                <a:lnTo>
                  <a:pt x="1589125" y="324078"/>
                </a:lnTo>
                <a:lnTo>
                  <a:pt x="12" y="324078"/>
                </a:lnTo>
                <a:lnTo>
                  <a:pt x="12" y="334441"/>
                </a:lnTo>
                <a:lnTo>
                  <a:pt x="1591119" y="334441"/>
                </a:lnTo>
                <a:lnTo>
                  <a:pt x="2004034" y="169316"/>
                </a:lnTo>
                <a:lnTo>
                  <a:pt x="3501009" y="169316"/>
                </a:lnTo>
                <a:lnTo>
                  <a:pt x="3501009" y="158953"/>
                </a:lnTo>
                <a:close/>
              </a:path>
              <a:path w="3501390" h="561340">
                <a:moveTo>
                  <a:pt x="3501009" y="9918"/>
                </a:moveTo>
                <a:lnTo>
                  <a:pt x="3466388" y="28435"/>
                </a:lnTo>
                <a:lnTo>
                  <a:pt x="3466388" y="80238"/>
                </a:lnTo>
                <a:lnTo>
                  <a:pt x="3501009" y="98755"/>
                </a:lnTo>
                <a:lnTo>
                  <a:pt x="3501009" y="77990"/>
                </a:lnTo>
                <a:lnTo>
                  <a:pt x="3498723" y="76923"/>
                </a:lnTo>
                <a:lnTo>
                  <a:pt x="3498723" y="31280"/>
                </a:lnTo>
                <a:lnTo>
                  <a:pt x="3501009" y="30226"/>
                </a:lnTo>
                <a:lnTo>
                  <a:pt x="3501009" y="9918"/>
                </a:lnTo>
                <a:close/>
              </a:path>
            </a:pathLst>
          </a:custGeom>
          <a:solidFill>
            <a:srgbClr val="E2252C"/>
          </a:solidFill>
        </p:spPr>
        <p:txBody>
          <a:bodyPr wrap="square" lIns="0" tIns="0" rIns="0" bIns="0" rtlCol="0"/>
          <a:lstStyle/>
          <a:p>
            <a:endParaRPr/>
          </a:p>
        </p:txBody>
      </p:sp>
      <p:pic>
        <p:nvPicPr>
          <p:cNvPr id="20" name="object 13">
            <a:extLst>
              <a:ext uri="{FF2B5EF4-FFF2-40B4-BE49-F238E27FC236}">
                <a16:creationId xmlns:a16="http://schemas.microsoft.com/office/drawing/2014/main" id="{9D117046-16D7-4792-926E-582F639C7E3F}"/>
              </a:ext>
            </a:extLst>
          </p:cNvPr>
          <p:cNvPicPr/>
          <p:nvPr userDrawn="1"/>
        </p:nvPicPr>
        <p:blipFill>
          <a:blip r:embed="rId3" cstate="print"/>
          <a:stretch>
            <a:fillRect/>
          </a:stretch>
        </p:blipFill>
        <p:spPr>
          <a:xfrm>
            <a:off x="3494364" y="1427010"/>
            <a:ext cx="118541" cy="118541"/>
          </a:xfrm>
          <a:prstGeom prst="rect">
            <a:avLst/>
          </a:prstGeom>
        </p:spPr>
      </p:pic>
      <p:pic>
        <p:nvPicPr>
          <p:cNvPr id="21" name="object 13">
            <a:extLst>
              <a:ext uri="{FF2B5EF4-FFF2-40B4-BE49-F238E27FC236}">
                <a16:creationId xmlns:a16="http://schemas.microsoft.com/office/drawing/2014/main" id="{63C08CE8-3E12-47C0-9005-C77B1C0E3CE5}"/>
              </a:ext>
            </a:extLst>
          </p:cNvPr>
          <p:cNvPicPr/>
          <p:nvPr userDrawn="1"/>
        </p:nvPicPr>
        <p:blipFill>
          <a:blip r:embed="rId3" cstate="print"/>
          <a:stretch>
            <a:fillRect/>
          </a:stretch>
        </p:blipFill>
        <p:spPr>
          <a:xfrm>
            <a:off x="3494364" y="2292740"/>
            <a:ext cx="118541" cy="118541"/>
          </a:xfrm>
          <a:prstGeom prst="rect">
            <a:avLst/>
          </a:prstGeom>
        </p:spPr>
      </p:pic>
      <p:pic>
        <p:nvPicPr>
          <p:cNvPr id="22" name="object 13">
            <a:extLst>
              <a:ext uri="{FF2B5EF4-FFF2-40B4-BE49-F238E27FC236}">
                <a16:creationId xmlns:a16="http://schemas.microsoft.com/office/drawing/2014/main" id="{C39D6188-660F-4EAC-AF1D-0696ADBE6147}"/>
              </a:ext>
            </a:extLst>
          </p:cNvPr>
          <p:cNvPicPr/>
          <p:nvPr userDrawn="1"/>
        </p:nvPicPr>
        <p:blipFill>
          <a:blip r:embed="rId3" cstate="print"/>
          <a:stretch>
            <a:fillRect/>
          </a:stretch>
        </p:blipFill>
        <p:spPr>
          <a:xfrm>
            <a:off x="3518689" y="3199698"/>
            <a:ext cx="118541" cy="118541"/>
          </a:xfrm>
          <a:prstGeom prst="rect">
            <a:avLst/>
          </a:prstGeom>
        </p:spPr>
      </p:pic>
      <p:pic>
        <p:nvPicPr>
          <p:cNvPr id="23" name="object 13">
            <a:extLst>
              <a:ext uri="{FF2B5EF4-FFF2-40B4-BE49-F238E27FC236}">
                <a16:creationId xmlns:a16="http://schemas.microsoft.com/office/drawing/2014/main" id="{DFAAF20A-CCBE-485A-B5C2-1A1FA3BC0662}"/>
              </a:ext>
            </a:extLst>
          </p:cNvPr>
          <p:cNvPicPr/>
          <p:nvPr userDrawn="1"/>
        </p:nvPicPr>
        <p:blipFill>
          <a:blip r:embed="rId3" cstate="print"/>
          <a:stretch>
            <a:fillRect/>
          </a:stretch>
        </p:blipFill>
        <p:spPr>
          <a:xfrm>
            <a:off x="3518689" y="4065428"/>
            <a:ext cx="118541" cy="118541"/>
          </a:xfrm>
          <a:prstGeom prst="rect">
            <a:avLst/>
          </a:prstGeom>
        </p:spPr>
      </p:pic>
      <p:pic>
        <p:nvPicPr>
          <p:cNvPr id="24" name="object 13">
            <a:extLst>
              <a:ext uri="{FF2B5EF4-FFF2-40B4-BE49-F238E27FC236}">
                <a16:creationId xmlns:a16="http://schemas.microsoft.com/office/drawing/2014/main" id="{CCE24F9F-7467-4817-9145-02BA9997573B}"/>
              </a:ext>
            </a:extLst>
          </p:cNvPr>
          <p:cNvPicPr/>
          <p:nvPr userDrawn="1"/>
        </p:nvPicPr>
        <p:blipFill>
          <a:blip r:embed="rId3" cstate="print"/>
          <a:stretch>
            <a:fillRect/>
          </a:stretch>
        </p:blipFill>
        <p:spPr>
          <a:xfrm>
            <a:off x="3518689" y="5004127"/>
            <a:ext cx="118541" cy="118541"/>
          </a:xfrm>
          <a:prstGeom prst="rect">
            <a:avLst/>
          </a:prstGeom>
        </p:spPr>
      </p:pic>
      <p:grpSp>
        <p:nvGrpSpPr>
          <p:cNvPr id="19" name="Группа 18">
            <a:extLst>
              <a:ext uri="{FF2B5EF4-FFF2-40B4-BE49-F238E27FC236}">
                <a16:creationId xmlns:a16="http://schemas.microsoft.com/office/drawing/2014/main" id="{04A3A1F6-AE3D-4E9C-BD83-C701967B7383}"/>
              </a:ext>
            </a:extLst>
          </p:cNvPr>
          <p:cNvGrpSpPr/>
          <p:nvPr userDrawn="1"/>
        </p:nvGrpSpPr>
        <p:grpSpPr>
          <a:xfrm>
            <a:off x="-124362" y="0"/>
            <a:ext cx="5900900" cy="8372921"/>
            <a:chOff x="8817204" y="0"/>
            <a:chExt cx="5900900" cy="8372921"/>
          </a:xfrm>
        </p:grpSpPr>
        <p:sp>
          <p:nvSpPr>
            <p:cNvPr id="25" name="Прямоугольник 24">
              <a:extLst>
                <a:ext uri="{FF2B5EF4-FFF2-40B4-BE49-F238E27FC236}">
                  <a16:creationId xmlns:a16="http://schemas.microsoft.com/office/drawing/2014/main" id="{1B091CF6-A883-41DB-9EBA-A71EF2E1DC31}"/>
                </a:ext>
              </a:extLst>
            </p:cNvPr>
            <p:cNvSpPr/>
            <p:nvPr userDrawn="1"/>
          </p:nvSpPr>
          <p:spPr>
            <a:xfrm>
              <a:off x="8826834" y="0"/>
              <a:ext cx="3374796" cy="6869217"/>
            </a:xfrm>
            <a:prstGeom prst="rect">
              <a:avLst/>
            </a:prstGeom>
            <a:solidFill>
              <a:srgbClr val="E225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a:extLst>
                <a:ext uri="{FF2B5EF4-FFF2-40B4-BE49-F238E27FC236}">
                  <a16:creationId xmlns:a16="http://schemas.microsoft.com/office/drawing/2014/main" id="{3B8359DB-67F9-4D63-A81C-F0198DA4EE1B}"/>
                </a:ext>
              </a:extLst>
            </p:cNvPr>
            <p:cNvPicPr>
              <a:picLocks noChangeAspect="1"/>
            </p:cNvPicPr>
            <p:nvPr userDrawn="1"/>
          </p:nvPicPr>
          <p:blipFill>
            <a:blip r:embed="rId4" cstate="print">
              <a:alphaModFix amt="20000"/>
              <a:extLst>
                <a:ext uri="{28A0092B-C50C-407E-A947-70E740481C1C}">
                  <a14:useLocalDpi xmlns:a14="http://schemas.microsoft.com/office/drawing/2010/main" val="0"/>
                </a:ext>
              </a:extLst>
            </a:blip>
            <a:srcRect r="49705"/>
            <a:stretch>
              <a:fillRect/>
            </a:stretch>
          </p:blipFill>
          <p:spPr>
            <a:xfrm rot="10800000">
              <a:off x="8817204" y="3503847"/>
              <a:ext cx="2448885" cy="4869074"/>
            </a:xfrm>
            <a:custGeom>
              <a:avLst/>
              <a:gdLst>
                <a:gd name="connsiteX0" fmla="*/ 2448885 w 2448885"/>
                <a:gd name="connsiteY0" fmla="*/ 4869074 h 4869074"/>
                <a:gd name="connsiteX1" fmla="*/ 0 w 2448885"/>
                <a:gd name="connsiteY1" fmla="*/ 4869074 h 4869074"/>
                <a:gd name="connsiteX2" fmla="*/ 0 w 2448885"/>
                <a:gd name="connsiteY2" fmla="*/ 0 h 4869074"/>
                <a:gd name="connsiteX3" fmla="*/ 2448885 w 2448885"/>
                <a:gd name="connsiteY3" fmla="*/ 0 h 4869074"/>
              </a:gdLst>
              <a:ahLst/>
              <a:cxnLst>
                <a:cxn ang="0">
                  <a:pos x="connsiteX0" y="connsiteY0"/>
                </a:cxn>
                <a:cxn ang="0">
                  <a:pos x="connsiteX1" y="connsiteY1"/>
                </a:cxn>
                <a:cxn ang="0">
                  <a:pos x="connsiteX2" y="connsiteY2"/>
                </a:cxn>
                <a:cxn ang="0">
                  <a:pos x="connsiteX3" y="connsiteY3"/>
                </a:cxn>
              </a:cxnLst>
              <a:rect l="l" t="t" r="r" b="b"/>
              <a:pathLst>
                <a:path w="2448885" h="4869074">
                  <a:moveTo>
                    <a:pt x="2448885" y="4869074"/>
                  </a:moveTo>
                  <a:lnTo>
                    <a:pt x="0" y="4869074"/>
                  </a:lnTo>
                  <a:lnTo>
                    <a:pt x="0" y="0"/>
                  </a:lnTo>
                  <a:lnTo>
                    <a:pt x="2448885" y="0"/>
                  </a:lnTo>
                  <a:close/>
                </a:path>
              </a:pathLst>
            </a:custGeom>
          </p:spPr>
        </p:pic>
        <p:pic>
          <p:nvPicPr>
            <p:cNvPr id="27" name="Рисунок 26">
              <a:extLst>
                <a:ext uri="{FF2B5EF4-FFF2-40B4-BE49-F238E27FC236}">
                  <a16:creationId xmlns:a16="http://schemas.microsoft.com/office/drawing/2014/main" id="{FAC472DD-D3B0-4B7A-A46A-8DFD9D00E661}"/>
                </a:ext>
              </a:extLst>
            </p:cNvPr>
            <p:cNvPicPr>
              <a:picLocks noChangeAspect="1"/>
            </p:cNvPicPr>
            <p:nvPr userDrawn="1"/>
          </p:nvPicPr>
          <p:blipFill>
            <a:blip r:embed="rId4" cstate="print">
              <a:alphaModFix amt="20000"/>
              <a:extLst>
                <a:ext uri="{28A0092B-C50C-407E-A947-70E740481C1C}">
                  <a14:useLocalDpi xmlns:a14="http://schemas.microsoft.com/office/drawing/2010/main" val="0"/>
                </a:ext>
              </a:extLst>
            </a:blip>
            <a:srcRect/>
            <a:stretch>
              <a:fillRect/>
            </a:stretch>
          </p:blipFill>
          <p:spPr>
            <a:xfrm rot="10800000">
              <a:off x="9849030" y="3503847"/>
              <a:ext cx="4869074" cy="4869074"/>
            </a:xfrm>
            <a:custGeom>
              <a:avLst/>
              <a:gdLst>
                <a:gd name="connsiteX0" fmla="*/ 4869074 w 4869074"/>
                <a:gd name="connsiteY0" fmla="*/ 4869074 h 4869074"/>
                <a:gd name="connsiteX1" fmla="*/ 2516474 w 4869074"/>
                <a:gd name="connsiteY1" fmla="*/ 4869074 h 4869074"/>
                <a:gd name="connsiteX2" fmla="*/ 2516474 w 4869074"/>
                <a:gd name="connsiteY2" fmla="*/ 460821 h 4869074"/>
                <a:gd name="connsiteX3" fmla="*/ 0 w 4869074"/>
                <a:gd name="connsiteY3" fmla="*/ 460821 h 4869074"/>
                <a:gd name="connsiteX4" fmla="*/ 0 w 4869074"/>
                <a:gd name="connsiteY4" fmla="*/ 0 h 4869074"/>
                <a:gd name="connsiteX5" fmla="*/ 4869074 w 4869074"/>
                <a:gd name="connsiteY5" fmla="*/ 0 h 486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9074" h="4869074">
                  <a:moveTo>
                    <a:pt x="4869074" y="4869074"/>
                  </a:moveTo>
                  <a:lnTo>
                    <a:pt x="2516474" y="4869074"/>
                  </a:lnTo>
                  <a:lnTo>
                    <a:pt x="2516474" y="460821"/>
                  </a:lnTo>
                  <a:lnTo>
                    <a:pt x="0" y="460821"/>
                  </a:lnTo>
                  <a:lnTo>
                    <a:pt x="0" y="0"/>
                  </a:lnTo>
                  <a:lnTo>
                    <a:pt x="4869074" y="0"/>
                  </a:lnTo>
                  <a:close/>
                </a:path>
              </a:pathLst>
            </a:custGeom>
          </p:spPr>
        </p:pic>
      </p:grpSp>
      <p:sp>
        <p:nvSpPr>
          <p:cNvPr id="5" name="Прямоугольник: скругленные углы 4">
            <a:extLst>
              <a:ext uri="{FF2B5EF4-FFF2-40B4-BE49-F238E27FC236}">
                <a16:creationId xmlns:a16="http://schemas.microsoft.com/office/drawing/2014/main" id="{6BBEB813-AE03-4F46-9BFC-3EAD08143B66}"/>
              </a:ext>
            </a:extLst>
          </p:cNvPr>
          <p:cNvSpPr/>
          <p:nvPr userDrawn="1"/>
        </p:nvSpPr>
        <p:spPr>
          <a:xfrm>
            <a:off x="3496236" y="1427010"/>
            <a:ext cx="113072" cy="113072"/>
          </a:xfrm>
          <a:prstGeom prst="roundRect">
            <a:avLst/>
          </a:prstGeom>
          <a:solidFill>
            <a:srgbClr val="E2252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скругленные углы 27">
            <a:extLst>
              <a:ext uri="{FF2B5EF4-FFF2-40B4-BE49-F238E27FC236}">
                <a16:creationId xmlns:a16="http://schemas.microsoft.com/office/drawing/2014/main" id="{B18AFD14-6E44-4383-A8F9-25CD74045FE8}"/>
              </a:ext>
            </a:extLst>
          </p:cNvPr>
          <p:cNvSpPr/>
          <p:nvPr userDrawn="1"/>
        </p:nvSpPr>
        <p:spPr>
          <a:xfrm>
            <a:off x="3494364" y="2293525"/>
            <a:ext cx="113072" cy="113072"/>
          </a:xfrm>
          <a:prstGeom prst="roundRect">
            <a:avLst/>
          </a:prstGeom>
          <a:solidFill>
            <a:srgbClr val="E2252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скругленные углы 28">
            <a:extLst>
              <a:ext uri="{FF2B5EF4-FFF2-40B4-BE49-F238E27FC236}">
                <a16:creationId xmlns:a16="http://schemas.microsoft.com/office/drawing/2014/main" id="{643CAE15-D04F-4735-9661-7A0F0E832045}"/>
              </a:ext>
            </a:extLst>
          </p:cNvPr>
          <p:cNvSpPr/>
          <p:nvPr userDrawn="1"/>
        </p:nvSpPr>
        <p:spPr>
          <a:xfrm>
            <a:off x="3518631" y="3199556"/>
            <a:ext cx="113072" cy="113072"/>
          </a:xfrm>
          <a:prstGeom prst="roundRect">
            <a:avLst/>
          </a:prstGeom>
          <a:solidFill>
            <a:srgbClr val="E2252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скругленные углы 29">
            <a:extLst>
              <a:ext uri="{FF2B5EF4-FFF2-40B4-BE49-F238E27FC236}">
                <a16:creationId xmlns:a16="http://schemas.microsoft.com/office/drawing/2014/main" id="{54B10468-126D-4BE3-99A1-F21ED5535B40}"/>
              </a:ext>
            </a:extLst>
          </p:cNvPr>
          <p:cNvSpPr/>
          <p:nvPr userDrawn="1"/>
        </p:nvSpPr>
        <p:spPr>
          <a:xfrm>
            <a:off x="3516759" y="4066071"/>
            <a:ext cx="113072" cy="113072"/>
          </a:xfrm>
          <a:prstGeom prst="roundRect">
            <a:avLst/>
          </a:prstGeom>
          <a:solidFill>
            <a:srgbClr val="E2252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ик: скругленные углы 30">
            <a:extLst>
              <a:ext uri="{FF2B5EF4-FFF2-40B4-BE49-F238E27FC236}">
                <a16:creationId xmlns:a16="http://schemas.microsoft.com/office/drawing/2014/main" id="{9A169B9D-E50F-4151-A928-AE7E94054D26}"/>
              </a:ext>
            </a:extLst>
          </p:cNvPr>
          <p:cNvSpPr/>
          <p:nvPr userDrawn="1"/>
        </p:nvSpPr>
        <p:spPr>
          <a:xfrm>
            <a:off x="3516759" y="5009596"/>
            <a:ext cx="113072" cy="113072"/>
          </a:xfrm>
          <a:prstGeom prst="roundRect">
            <a:avLst/>
          </a:prstGeom>
          <a:solidFill>
            <a:srgbClr val="E2252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a:extLst>
              <a:ext uri="{FF2B5EF4-FFF2-40B4-BE49-F238E27FC236}">
                <a16:creationId xmlns:a16="http://schemas.microsoft.com/office/drawing/2014/main" id="{46A7FF78-CEF6-44F5-BAA5-71A312BA5369}"/>
              </a:ext>
            </a:extLst>
          </p:cNvPr>
          <p:cNvSpPr/>
          <p:nvPr userDrawn="1"/>
        </p:nvSpPr>
        <p:spPr>
          <a:xfrm>
            <a:off x="-124362" y="4065428"/>
            <a:ext cx="3384426" cy="2803789"/>
          </a:xfrm>
          <a:prstGeom prst="rect">
            <a:avLst/>
          </a:prstGeom>
          <a:solidFill>
            <a:srgbClr val="E22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04658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9F7A6DD-45AF-4791-AC0D-46220A05C5E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Holder 6">
            <a:extLst>
              <a:ext uri="{FF2B5EF4-FFF2-40B4-BE49-F238E27FC236}">
                <a16:creationId xmlns:a16="http://schemas.microsoft.com/office/drawing/2014/main" id="{E8FB1351-C0D9-42F0-86CB-7EB13E7F57E8}"/>
              </a:ext>
            </a:extLst>
          </p:cNvPr>
          <p:cNvSpPr>
            <a:spLocks noGrp="1"/>
          </p:cNvSpPr>
          <p:nvPr>
            <p:ph type="sldNum" sz="quarter" idx="7"/>
          </p:nvPr>
        </p:nvSpPr>
        <p:spPr>
          <a:xfrm>
            <a:off x="11430000" y="6576423"/>
            <a:ext cx="504816" cy="215444"/>
          </a:xfrm>
          <a:prstGeom prst="rect">
            <a:avLst/>
          </a:prstGeom>
        </p:spPr>
        <p:txBody>
          <a:bodyPr wrap="square" lIns="0" tIns="0" rIns="0" bIns="0">
            <a:spAutoFit/>
          </a:bodyPr>
          <a:lstStyle>
            <a:lvl1pPr>
              <a:defRPr sz="1400" b="0" i="0">
                <a:solidFill>
                  <a:srgbClr val="231F20"/>
                </a:solidFill>
                <a:latin typeface="Formular" panose="02000000000000000000" pitchFamily="2" charset="-52"/>
                <a:cs typeface="Formular" panose="02000000000000000000" pitchFamily="2" charset="-52"/>
              </a:defRPr>
            </a:lvl1pPr>
          </a:lstStyle>
          <a:p>
            <a:pPr marL="124460">
              <a:spcBef>
                <a:spcPts val="5"/>
              </a:spcBef>
            </a:pPr>
            <a:fld id="{81D60167-4931-47E6-BA6A-407CBD079E47}" type="slidenum">
              <a:rPr lang="ru-RU" smtClean="0"/>
              <a:pPr marL="124460">
                <a:spcBef>
                  <a:spcPts val="5"/>
                </a:spcBef>
              </a:pPr>
              <a:t>‹#›</a:t>
            </a:fld>
            <a:endParaRPr lang="ru-RU" dirty="0"/>
          </a:p>
        </p:txBody>
      </p:sp>
      <p:sp>
        <p:nvSpPr>
          <p:cNvPr id="65" name="object 6">
            <a:extLst>
              <a:ext uri="{FF2B5EF4-FFF2-40B4-BE49-F238E27FC236}">
                <a16:creationId xmlns:a16="http://schemas.microsoft.com/office/drawing/2014/main" id="{7F17E178-30D3-446F-ABC1-F851B5A3D1B6}"/>
              </a:ext>
            </a:extLst>
          </p:cNvPr>
          <p:cNvSpPr/>
          <p:nvPr userDrawn="1"/>
        </p:nvSpPr>
        <p:spPr>
          <a:xfrm>
            <a:off x="9756583" y="6420929"/>
            <a:ext cx="2435417" cy="390444"/>
          </a:xfrm>
          <a:custGeom>
            <a:avLst/>
            <a:gdLst/>
            <a:ahLst/>
            <a:cxnLst/>
            <a:rect l="l" t="t" r="r" b="b"/>
            <a:pathLst>
              <a:path w="3501390" h="561340">
                <a:moveTo>
                  <a:pt x="116890" y="387083"/>
                </a:moveTo>
                <a:lnTo>
                  <a:pt x="12" y="387083"/>
                </a:lnTo>
                <a:lnTo>
                  <a:pt x="12" y="397433"/>
                </a:lnTo>
                <a:lnTo>
                  <a:pt x="116890" y="397433"/>
                </a:lnTo>
                <a:lnTo>
                  <a:pt x="116890" y="387083"/>
                </a:lnTo>
                <a:close/>
              </a:path>
              <a:path w="3501390" h="561340">
                <a:moveTo>
                  <a:pt x="267144" y="387083"/>
                </a:moveTo>
                <a:lnTo>
                  <a:pt x="150266" y="387083"/>
                </a:lnTo>
                <a:lnTo>
                  <a:pt x="150266" y="397433"/>
                </a:lnTo>
                <a:lnTo>
                  <a:pt x="267144" y="397433"/>
                </a:lnTo>
                <a:lnTo>
                  <a:pt x="267144" y="387083"/>
                </a:lnTo>
                <a:close/>
              </a:path>
              <a:path w="3501390" h="561340">
                <a:moveTo>
                  <a:pt x="417410" y="387083"/>
                </a:moveTo>
                <a:lnTo>
                  <a:pt x="300545" y="387083"/>
                </a:lnTo>
                <a:lnTo>
                  <a:pt x="300545" y="397433"/>
                </a:lnTo>
                <a:lnTo>
                  <a:pt x="417410" y="397433"/>
                </a:lnTo>
                <a:lnTo>
                  <a:pt x="417410" y="387083"/>
                </a:lnTo>
                <a:close/>
              </a:path>
              <a:path w="3501390" h="561340">
                <a:moveTo>
                  <a:pt x="567677" y="387083"/>
                </a:moveTo>
                <a:lnTo>
                  <a:pt x="450799" y="387083"/>
                </a:lnTo>
                <a:lnTo>
                  <a:pt x="450799" y="397433"/>
                </a:lnTo>
                <a:lnTo>
                  <a:pt x="567677" y="397433"/>
                </a:lnTo>
                <a:lnTo>
                  <a:pt x="567677" y="387083"/>
                </a:lnTo>
                <a:close/>
              </a:path>
              <a:path w="3501390" h="561340">
                <a:moveTo>
                  <a:pt x="717931" y="387083"/>
                </a:moveTo>
                <a:lnTo>
                  <a:pt x="601052" y="387083"/>
                </a:lnTo>
                <a:lnTo>
                  <a:pt x="601052" y="397433"/>
                </a:lnTo>
                <a:lnTo>
                  <a:pt x="717931" y="397433"/>
                </a:lnTo>
                <a:lnTo>
                  <a:pt x="717931" y="387083"/>
                </a:lnTo>
                <a:close/>
              </a:path>
              <a:path w="3501390" h="561340">
                <a:moveTo>
                  <a:pt x="868184" y="387083"/>
                </a:moveTo>
                <a:lnTo>
                  <a:pt x="751319" y="387083"/>
                </a:lnTo>
                <a:lnTo>
                  <a:pt x="751319" y="397433"/>
                </a:lnTo>
                <a:lnTo>
                  <a:pt x="868184" y="397433"/>
                </a:lnTo>
                <a:lnTo>
                  <a:pt x="868184" y="387083"/>
                </a:lnTo>
                <a:close/>
              </a:path>
              <a:path w="3501390" h="561340">
                <a:moveTo>
                  <a:pt x="1018451" y="387083"/>
                </a:moveTo>
                <a:lnTo>
                  <a:pt x="901573" y="387083"/>
                </a:lnTo>
                <a:lnTo>
                  <a:pt x="901573" y="397433"/>
                </a:lnTo>
                <a:lnTo>
                  <a:pt x="1018451" y="397433"/>
                </a:lnTo>
                <a:lnTo>
                  <a:pt x="1018451" y="387083"/>
                </a:lnTo>
                <a:close/>
              </a:path>
              <a:path w="3501390" h="561340">
                <a:moveTo>
                  <a:pt x="1168717" y="387083"/>
                </a:moveTo>
                <a:lnTo>
                  <a:pt x="1051852" y="387083"/>
                </a:lnTo>
                <a:lnTo>
                  <a:pt x="1051852" y="397433"/>
                </a:lnTo>
                <a:lnTo>
                  <a:pt x="1168717" y="397433"/>
                </a:lnTo>
                <a:lnTo>
                  <a:pt x="1168717" y="387083"/>
                </a:lnTo>
                <a:close/>
              </a:path>
              <a:path w="3501390" h="561340">
                <a:moveTo>
                  <a:pt x="1701507" y="406882"/>
                </a:moveTo>
                <a:lnTo>
                  <a:pt x="1290345" y="406882"/>
                </a:lnTo>
                <a:lnTo>
                  <a:pt x="1169746" y="356476"/>
                </a:lnTo>
                <a:lnTo>
                  <a:pt x="12" y="356476"/>
                </a:lnTo>
                <a:lnTo>
                  <a:pt x="12" y="366839"/>
                </a:lnTo>
                <a:lnTo>
                  <a:pt x="1167676" y="366839"/>
                </a:lnTo>
                <a:lnTo>
                  <a:pt x="1288275" y="417245"/>
                </a:lnTo>
                <a:lnTo>
                  <a:pt x="1701507" y="417245"/>
                </a:lnTo>
                <a:lnTo>
                  <a:pt x="1701507" y="406882"/>
                </a:lnTo>
                <a:close/>
              </a:path>
              <a:path w="3501390" h="561340">
                <a:moveTo>
                  <a:pt x="2222474" y="2755"/>
                </a:moveTo>
                <a:lnTo>
                  <a:pt x="2176348" y="2755"/>
                </a:lnTo>
                <a:lnTo>
                  <a:pt x="2157704" y="12725"/>
                </a:lnTo>
                <a:lnTo>
                  <a:pt x="2157704" y="10363"/>
                </a:lnTo>
                <a:lnTo>
                  <a:pt x="2157704" y="0"/>
                </a:lnTo>
                <a:lnTo>
                  <a:pt x="2147341" y="0"/>
                </a:lnTo>
                <a:lnTo>
                  <a:pt x="2147341" y="10363"/>
                </a:lnTo>
                <a:lnTo>
                  <a:pt x="2147341" y="12293"/>
                </a:lnTo>
                <a:lnTo>
                  <a:pt x="2122982" y="25323"/>
                </a:lnTo>
                <a:lnTo>
                  <a:pt x="2122982" y="83337"/>
                </a:lnTo>
                <a:lnTo>
                  <a:pt x="2147341" y="96354"/>
                </a:lnTo>
                <a:lnTo>
                  <a:pt x="2147341" y="100723"/>
                </a:lnTo>
                <a:lnTo>
                  <a:pt x="1968677" y="100723"/>
                </a:lnTo>
                <a:lnTo>
                  <a:pt x="1528216" y="281901"/>
                </a:lnTo>
                <a:lnTo>
                  <a:pt x="39649" y="281901"/>
                </a:lnTo>
                <a:lnTo>
                  <a:pt x="235623" y="171932"/>
                </a:lnTo>
                <a:lnTo>
                  <a:pt x="1478927" y="171932"/>
                </a:lnTo>
                <a:lnTo>
                  <a:pt x="1856193" y="10363"/>
                </a:lnTo>
                <a:lnTo>
                  <a:pt x="2147341" y="10363"/>
                </a:lnTo>
                <a:lnTo>
                  <a:pt x="2147341" y="0"/>
                </a:lnTo>
                <a:lnTo>
                  <a:pt x="1854073" y="0"/>
                </a:lnTo>
                <a:lnTo>
                  <a:pt x="1476806" y="161569"/>
                </a:lnTo>
                <a:lnTo>
                  <a:pt x="232918" y="161569"/>
                </a:lnTo>
                <a:lnTo>
                  <a:pt x="0" y="292265"/>
                </a:lnTo>
                <a:lnTo>
                  <a:pt x="1530273" y="292265"/>
                </a:lnTo>
                <a:lnTo>
                  <a:pt x="1555470" y="281901"/>
                </a:lnTo>
                <a:lnTo>
                  <a:pt x="1970722" y="111086"/>
                </a:lnTo>
                <a:lnTo>
                  <a:pt x="2157704" y="111086"/>
                </a:lnTo>
                <a:lnTo>
                  <a:pt x="2157704" y="95935"/>
                </a:lnTo>
                <a:lnTo>
                  <a:pt x="2176348" y="105905"/>
                </a:lnTo>
                <a:lnTo>
                  <a:pt x="2222474" y="105905"/>
                </a:lnTo>
                <a:lnTo>
                  <a:pt x="2160676" y="76923"/>
                </a:lnTo>
                <a:lnTo>
                  <a:pt x="2160676" y="31280"/>
                </a:lnTo>
                <a:lnTo>
                  <a:pt x="2222474" y="2755"/>
                </a:lnTo>
                <a:close/>
              </a:path>
              <a:path w="3501390" h="561340">
                <a:moveTo>
                  <a:pt x="2316607" y="2755"/>
                </a:moveTo>
                <a:lnTo>
                  <a:pt x="2270480" y="2755"/>
                </a:lnTo>
                <a:lnTo>
                  <a:pt x="2222474" y="28422"/>
                </a:lnTo>
                <a:lnTo>
                  <a:pt x="2222474" y="80225"/>
                </a:lnTo>
                <a:lnTo>
                  <a:pt x="2270480" y="105905"/>
                </a:lnTo>
                <a:lnTo>
                  <a:pt x="2316607" y="105905"/>
                </a:lnTo>
                <a:lnTo>
                  <a:pt x="2254796" y="76911"/>
                </a:lnTo>
                <a:lnTo>
                  <a:pt x="2254796" y="31280"/>
                </a:lnTo>
                <a:lnTo>
                  <a:pt x="2316607" y="2755"/>
                </a:lnTo>
                <a:close/>
              </a:path>
              <a:path w="3501390" h="561340">
                <a:moveTo>
                  <a:pt x="2415794" y="2755"/>
                </a:moveTo>
                <a:lnTo>
                  <a:pt x="2369667" y="2755"/>
                </a:lnTo>
                <a:lnTo>
                  <a:pt x="2321661" y="28422"/>
                </a:lnTo>
                <a:lnTo>
                  <a:pt x="2321661" y="80238"/>
                </a:lnTo>
                <a:lnTo>
                  <a:pt x="2369667" y="105905"/>
                </a:lnTo>
                <a:lnTo>
                  <a:pt x="2415794" y="105905"/>
                </a:lnTo>
                <a:lnTo>
                  <a:pt x="2353995" y="76923"/>
                </a:lnTo>
                <a:lnTo>
                  <a:pt x="2353995" y="31280"/>
                </a:lnTo>
                <a:lnTo>
                  <a:pt x="2415794" y="2755"/>
                </a:lnTo>
                <a:close/>
              </a:path>
              <a:path w="3501390" h="561340">
                <a:moveTo>
                  <a:pt x="2509926" y="2755"/>
                </a:moveTo>
                <a:lnTo>
                  <a:pt x="2463800" y="2755"/>
                </a:lnTo>
                <a:lnTo>
                  <a:pt x="2415794" y="28422"/>
                </a:lnTo>
                <a:lnTo>
                  <a:pt x="2415794" y="80238"/>
                </a:lnTo>
                <a:lnTo>
                  <a:pt x="2463800" y="105905"/>
                </a:lnTo>
                <a:lnTo>
                  <a:pt x="2509926" y="105905"/>
                </a:lnTo>
                <a:lnTo>
                  <a:pt x="2448128" y="76923"/>
                </a:lnTo>
                <a:lnTo>
                  <a:pt x="2448128" y="31280"/>
                </a:lnTo>
                <a:lnTo>
                  <a:pt x="2509926" y="2755"/>
                </a:lnTo>
                <a:close/>
              </a:path>
              <a:path w="3501390" h="561340">
                <a:moveTo>
                  <a:pt x="2604046" y="2755"/>
                </a:moveTo>
                <a:lnTo>
                  <a:pt x="2557919" y="2755"/>
                </a:lnTo>
                <a:lnTo>
                  <a:pt x="2509913" y="28422"/>
                </a:lnTo>
                <a:lnTo>
                  <a:pt x="2509913" y="80238"/>
                </a:lnTo>
                <a:lnTo>
                  <a:pt x="2557919" y="105905"/>
                </a:lnTo>
                <a:lnTo>
                  <a:pt x="2604046" y="105905"/>
                </a:lnTo>
                <a:lnTo>
                  <a:pt x="2542248" y="76923"/>
                </a:lnTo>
                <a:lnTo>
                  <a:pt x="2542248" y="31280"/>
                </a:lnTo>
                <a:lnTo>
                  <a:pt x="2604046" y="2755"/>
                </a:lnTo>
                <a:close/>
              </a:path>
              <a:path w="3501390" h="561340">
                <a:moveTo>
                  <a:pt x="2703233" y="2755"/>
                </a:moveTo>
                <a:lnTo>
                  <a:pt x="2657106" y="2755"/>
                </a:lnTo>
                <a:lnTo>
                  <a:pt x="2609100" y="28422"/>
                </a:lnTo>
                <a:lnTo>
                  <a:pt x="2609100" y="80238"/>
                </a:lnTo>
                <a:lnTo>
                  <a:pt x="2657106" y="105905"/>
                </a:lnTo>
                <a:lnTo>
                  <a:pt x="2703233" y="105905"/>
                </a:lnTo>
                <a:lnTo>
                  <a:pt x="2641435" y="76923"/>
                </a:lnTo>
                <a:lnTo>
                  <a:pt x="2641435" y="31280"/>
                </a:lnTo>
                <a:lnTo>
                  <a:pt x="2703233" y="2755"/>
                </a:lnTo>
                <a:close/>
              </a:path>
              <a:path w="3501390" h="561340">
                <a:moveTo>
                  <a:pt x="2797365" y="2755"/>
                </a:moveTo>
                <a:lnTo>
                  <a:pt x="2751239" y="2755"/>
                </a:lnTo>
                <a:lnTo>
                  <a:pt x="2703233" y="28422"/>
                </a:lnTo>
                <a:lnTo>
                  <a:pt x="2703233" y="80238"/>
                </a:lnTo>
                <a:lnTo>
                  <a:pt x="2751239" y="105905"/>
                </a:lnTo>
                <a:lnTo>
                  <a:pt x="2797365" y="105905"/>
                </a:lnTo>
                <a:lnTo>
                  <a:pt x="2735567" y="76923"/>
                </a:lnTo>
                <a:lnTo>
                  <a:pt x="2735567" y="31280"/>
                </a:lnTo>
                <a:lnTo>
                  <a:pt x="2797365" y="2755"/>
                </a:lnTo>
                <a:close/>
              </a:path>
              <a:path w="3501390" h="561340">
                <a:moveTo>
                  <a:pt x="2891498" y="2755"/>
                </a:moveTo>
                <a:lnTo>
                  <a:pt x="2845371" y="2755"/>
                </a:lnTo>
                <a:lnTo>
                  <a:pt x="2797365" y="28422"/>
                </a:lnTo>
                <a:lnTo>
                  <a:pt x="2797365" y="80238"/>
                </a:lnTo>
                <a:lnTo>
                  <a:pt x="2845371" y="105905"/>
                </a:lnTo>
                <a:lnTo>
                  <a:pt x="2891498" y="105905"/>
                </a:lnTo>
                <a:lnTo>
                  <a:pt x="2829699" y="76923"/>
                </a:lnTo>
                <a:lnTo>
                  <a:pt x="2829699" y="31280"/>
                </a:lnTo>
                <a:lnTo>
                  <a:pt x="2891498" y="2755"/>
                </a:lnTo>
                <a:close/>
              </a:path>
              <a:path w="3501390" h="561340">
                <a:moveTo>
                  <a:pt x="2990685" y="2755"/>
                </a:moveTo>
                <a:lnTo>
                  <a:pt x="2944558" y="2755"/>
                </a:lnTo>
                <a:lnTo>
                  <a:pt x="2896552" y="28422"/>
                </a:lnTo>
                <a:lnTo>
                  <a:pt x="2896552" y="80238"/>
                </a:lnTo>
                <a:lnTo>
                  <a:pt x="2944558" y="105905"/>
                </a:lnTo>
                <a:lnTo>
                  <a:pt x="2990685" y="105905"/>
                </a:lnTo>
                <a:lnTo>
                  <a:pt x="2928886" y="76923"/>
                </a:lnTo>
                <a:lnTo>
                  <a:pt x="2928886" y="31280"/>
                </a:lnTo>
                <a:lnTo>
                  <a:pt x="2990685" y="2755"/>
                </a:lnTo>
                <a:close/>
              </a:path>
              <a:path w="3501390" h="561340">
                <a:moveTo>
                  <a:pt x="3084804" y="2755"/>
                </a:moveTo>
                <a:lnTo>
                  <a:pt x="3038678" y="2755"/>
                </a:lnTo>
                <a:lnTo>
                  <a:pt x="2990672" y="28422"/>
                </a:lnTo>
                <a:lnTo>
                  <a:pt x="2990672" y="80238"/>
                </a:lnTo>
                <a:lnTo>
                  <a:pt x="3038678" y="105905"/>
                </a:lnTo>
                <a:lnTo>
                  <a:pt x="3084804" y="105905"/>
                </a:lnTo>
                <a:lnTo>
                  <a:pt x="3023006" y="76923"/>
                </a:lnTo>
                <a:lnTo>
                  <a:pt x="3023006" y="31280"/>
                </a:lnTo>
                <a:lnTo>
                  <a:pt x="3084804" y="2755"/>
                </a:lnTo>
                <a:close/>
              </a:path>
              <a:path w="3501390" h="561340">
                <a:moveTo>
                  <a:pt x="3178937" y="2755"/>
                </a:moveTo>
                <a:lnTo>
                  <a:pt x="3132810" y="2755"/>
                </a:lnTo>
                <a:lnTo>
                  <a:pt x="3084804" y="28422"/>
                </a:lnTo>
                <a:lnTo>
                  <a:pt x="3084804" y="80238"/>
                </a:lnTo>
                <a:lnTo>
                  <a:pt x="3132810" y="105905"/>
                </a:lnTo>
                <a:lnTo>
                  <a:pt x="3178937" y="105905"/>
                </a:lnTo>
                <a:lnTo>
                  <a:pt x="3117138" y="76923"/>
                </a:lnTo>
                <a:lnTo>
                  <a:pt x="3117138" y="31280"/>
                </a:lnTo>
                <a:lnTo>
                  <a:pt x="3178937" y="2755"/>
                </a:lnTo>
                <a:close/>
              </a:path>
              <a:path w="3501390" h="561340">
                <a:moveTo>
                  <a:pt x="3278124" y="2755"/>
                </a:moveTo>
                <a:lnTo>
                  <a:pt x="3231997" y="2755"/>
                </a:lnTo>
                <a:lnTo>
                  <a:pt x="3183991" y="28422"/>
                </a:lnTo>
                <a:lnTo>
                  <a:pt x="3183991" y="80238"/>
                </a:lnTo>
                <a:lnTo>
                  <a:pt x="3231997" y="105905"/>
                </a:lnTo>
                <a:lnTo>
                  <a:pt x="3278124" y="105905"/>
                </a:lnTo>
                <a:lnTo>
                  <a:pt x="3216325" y="76923"/>
                </a:lnTo>
                <a:lnTo>
                  <a:pt x="3216325" y="31280"/>
                </a:lnTo>
                <a:lnTo>
                  <a:pt x="3278124" y="2755"/>
                </a:lnTo>
                <a:close/>
              </a:path>
              <a:path w="3501390" h="561340">
                <a:moveTo>
                  <a:pt x="3372256" y="2755"/>
                </a:moveTo>
                <a:lnTo>
                  <a:pt x="3326130" y="2755"/>
                </a:lnTo>
                <a:lnTo>
                  <a:pt x="3278124" y="28422"/>
                </a:lnTo>
                <a:lnTo>
                  <a:pt x="3278124" y="80238"/>
                </a:lnTo>
                <a:lnTo>
                  <a:pt x="3326130" y="105905"/>
                </a:lnTo>
                <a:lnTo>
                  <a:pt x="3372256" y="105905"/>
                </a:lnTo>
                <a:lnTo>
                  <a:pt x="3310458" y="76923"/>
                </a:lnTo>
                <a:lnTo>
                  <a:pt x="3310458" y="31280"/>
                </a:lnTo>
                <a:lnTo>
                  <a:pt x="3372256" y="2755"/>
                </a:lnTo>
                <a:close/>
              </a:path>
              <a:path w="3501390" h="561340">
                <a:moveTo>
                  <a:pt x="3466388" y="2755"/>
                </a:moveTo>
                <a:lnTo>
                  <a:pt x="3420275" y="2755"/>
                </a:lnTo>
                <a:lnTo>
                  <a:pt x="3372256" y="28422"/>
                </a:lnTo>
                <a:lnTo>
                  <a:pt x="3372256" y="80238"/>
                </a:lnTo>
                <a:lnTo>
                  <a:pt x="3420275" y="105905"/>
                </a:lnTo>
                <a:lnTo>
                  <a:pt x="3466388" y="105905"/>
                </a:lnTo>
                <a:lnTo>
                  <a:pt x="3404590" y="76923"/>
                </a:lnTo>
                <a:lnTo>
                  <a:pt x="3404590" y="31280"/>
                </a:lnTo>
                <a:lnTo>
                  <a:pt x="3466388" y="2755"/>
                </a:lnTo>
                <a:close/>
              </a:path>
              <a:path w="3501390" h="561340">
                <a:moveTo>
                  <a:pt x="3501009" y="241515"/>
                </a:moveTo>
                <a:lnTo>
                  <a:pt x="1929384" y="241515"/>
                </a:lnTo>
                <a:lnTo>
                  <a:pt x="1701990" y="330923"/>
                </a:lnTo>
                <a:lnTo>
                  <a:pt x="1701977" y="417245"/>
                </a:lnTo>
                <a:lnTo>
                  <a:pt x="2382990" y="417245"/>
                </a:lnTo>
                <a:lnTo>
                  <a:pt x="2749321" y="561251"/>
                </a:lnTo>
                <a:lnTo>
                  <a:pt x="3501009" y="561251"/>
                </a:lnTo>
                <a:lnTo>
                  <a:pt x="3501009" y="550875"/>
                </a:lnTo>
                <a:lnTo>
                  <a:pt x="2751277" y="550875"/>
                </a:lnTo>
                <a:lnTo>
                  <a:pt x="2384945" y="406882"/>
                </a:lnTo>
                <a:lnTo>
                  <a:pt x="1712353" y="406882"/>
                </a:lnTo>
                <a:lnTo>
                  <a:pt x="1712353" y="337972"/>
                </a:lnTo>
                <a:lnTo>
                  <a:pt x="1931352" y="251879"/>
                </a:lnTo>
                <a:lnTo>
                  <a:pt x="3501009" y="251879"/>
                </a:lnTo>
                <a:lnTo>
                  <a:pt x="3501009" y="241515"/>
                </a:lnTo>
                <a:close/>
              </a:path>
              <a:path w="3501390" h="561340">
                <a:moveTo>
                  <a:pt x="3501009" y="158953"/>
                </a:moveTo>
                <a:lnTo>
                  <a:pt x="2002040" y="158953"/>
                </a:lnTo>
                <a:lnTo>
                  <a:pt x="1589125" y="324078"/>
                </a:lnTo>
                <a:lnTo>
                  <a:pt x="12" y="324078"/>
                </a:lnTo>
                <a:lnTo>
                  <a:pt x="12" y="334441"/>
                </a:lnTo>
                <a:lnTo>
                  <a:pt x="1591119" y="334441"/>
                </a:lnTo>
                <a:lnTo>
                  <a:pt x="2004034" y="169316"/>
                </a:lnTo>
                <a:lnTo>
                  <a:pt x="3501009" y="169316"/>
                </a:lnTo>
                <a:lnTo>
                  <a:pt x="3501009" y="158953"/>
                </a:lnTo>
                <a:close/>
              </a:path>
              <a:path w="3501390" h="561340">
                <a:moveTo>
                  <a:pt x="3501009" y="9918"/>
                </a:moveTo>
                <a:lnTo>
                  <a:pt x="3466388" y="28435"/>
                </a:lnTo>
                <a:lnTo>
                  <a:pt x="3466388" y="80238"/>
                </a:lnTo>
                <a:lnTo>
                  <a:pt x="3501009" y="98755"/>
                </a:lnTo>
                <a:lnTo>
                  <a:pt x="3501009" y="77990"/>
                </a:lnTo>
                <a:lnTo>
                  <a:pt x="3498723" y="76923"/>
                </a:lnTo>
                <a:lnTo>
                  <a:pt x="3498723" y="31280"/>
                </a:lnTo>
                <a:lnTo>
                  <a:pt x="3501009" y="30226"/>
                </a:lnTo>
                <a:lnTo>
                  <a:pt x="3501009" y="9918"/>
                </a:lnTo>
                <a:close/>
              </a:path>
            </a:pathLst>
          </a:custGeom>
          <a:solidFill>
            <a:srgbClr val="E2252C"/>
          </a:solidFill>
        </p:spPr>
        <p:txBody>
          <a:bodyPr wrap="square" lIns="0" tIns="0" rIns="0" bIns="0" rtlCol="0"/>
          <a:lstStyle/>
          <a:p>
            <a:endParaRPr/>
          </a:p>
        </p:txBody>
      </p:sp>
    </p:spTree>
    <p:extLst>
      <p:ext uri="{BB962C8B-B14F-4D97-AF65-F5344CB8AC3E}">
        <p14:creationId xmlns:p14="http://schemas.microsoft.com/office/powerpoint/2010/main" val="1433800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9F7A6DD-45AF-4791-AC0D-46220A05C5E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Holder 6">
            <a:extLst>
              <a:ext uri="{FF2B5EF4-FFF2-40B4-BE49-F238E27FC236}">
                <a16:creationId xmlns:a16="http://schemas.microsoft.com/office/drawing/2014/main" id="{E8FB1351-C0D9-42F0-86CB-7EB13E7F57E8}"/>
              </a:ext>
            </a:extLst>
          </p:cNvPr>
          <p:cNvSpPr>
            <a:spLocks noGrp="1"/>
          </p:cNvSpPr>
          <p:nvPr>
            <p:ph type="sldNum" sz="quarter" idx="7"/>
          </p:nvPr>
        </p:nvSpPr>
        <p:spPr>
          <a:xfrm>
            <a:off x="11430000" y="6576423"/>
            <a:ext cx="504816" cy="215444"/>
          </a:xfrm>
          <a:prstGeom prst="rect">
            <a:avLst/>
          </a:prstGeom>
        </p:spPr>
        <p:txBody>
          <a:bodyPr wrap="square" lIns="0" tIns="0" rIns="0" bIns="0">
            <a:spAutoFit/>
          </a:bodyPr>
          <a:lstStyle>
            <a:lvl1pPr>
              <a:defRPr sz="1400" b="0" i="0">
                <a:solidFill>
                  <a:srgbClr val="231F20"/>
                </a:solidFill>
                <a:latin typeface="Formular" panose="02000000000000000000" pitchFamily="2" charset="-52"/>
                <a:cs typeface="Formular" panose="02000000000000000000" pitchFamily="2" charset="-52"/>
              </a:defRPr>
            </a:lvl1pPr>
          </a:lstStyle>
          <a:p>
            <a:pPr marL="124460">
              <a:spcBef>
                <a:spcPts val="5"/>
              </a:spcBef>
            </a:pPr>
            <a:fld id="{81D60167-4931-47E6-BA6A-407CBD079E47}" type="slidenum">
              <a:rPr lang="ru-RU" smtClean="0"/>
              <a:pPr marL="124460">
                <a:spcBef>
                  <a:spcPts val="5"/>
                </a:spcBef>
              </a:pPr>
              <a:t>‹#›</a:t>
            </a:fld>
            <a:endParaRPr lang="ru-RU" dirty="0"/>
          </a:p>
        </p:txBody>
      </p:sp>
      <p:sp>
        <p:nvSpPr>
          <p:cNvPr id="65" name="object 6">
            <a:extLst>
              <a:ext uri="{FF2B5EF4-FFF2-40B4-BE49-F238E27FC236}">
                <a16:creationId xmlns:a16="http://schemas.microsoft.com/office/drawing/2014/main" id="{7F17E178-30D3-446F-ABC1-F851B5A3D1B6}"/>
              </a:ext>
            </a:extLst>
          </p:cNvPr>
          <p:cNvSpPr/>
          <p:nvPr userDrawn="1"/>
        </p:nvSpPr>
        <p:spPr>
          <a:xfrm>
            <a:off x="9756583" y="6420929"/>
            <a:ext cx="2435417" cy="390444"/>
          </a:xfrm>
          <a:custGeom>
            <a:avLst/>
            <a:gdLst/>
            <a:ahLst/>
            <a:cxnLst/>
            <a:rect l="l" t="t" r="r" b="b"/>
            <a:pathLst>
              <a:path w="3501390" h="561340">
                <a:moveTo>
                  <a:pt x="116890" y="387083"/>
                </a:moveTo>
                <a:lnTo>
                  <a:pt x="12" y="387083"/>
                </a:lnTo>
                <a:lnTo>
                  <a:pt x="12" y="397433"/>
                </a:lnTo>
                <a:lnTo>
                  <a:pt x="116890" y="397433"/>
                </a:lnTo>
                <a:lnTo>
                  <a:pt x="116890" y="387083"/>
                </a:lnTo>
                <a:close/>
              </a:path>
              <a:path w="3501390" h="561340">
                <a:moveTo>
                  <a:pt x="267144" y="387083"/>
                </a:moveTo>
                <a:lnTo>
                  <a:pt x="150266" y="387083"/>
                </a:lnTo>
                <a:lnTo>
                  <a:pt x="150266" y="397433"/>
                </a:lnTo>
                <a:lnTo>
                  <a:pt x="267144" y="397433"/>
                </a:lnTo>
                <a:lnTo>
                  <a:pt x="267144" y="387083"/>
                </a:lnTo>
                <a:close/>
              </a:path>
              <a:path w="3501390" h="561340">
                <a:moveTo>
                  <a:pt x="417410" y="387083"/>
                </a:moveTo>
                <a:lnTo>
                  <a:pt x="300545" y="387083"/>
                </a:lnTo>
                <a:lnTo>
                  <a:pt x="300545" y="397433"/>
                </a:lnTo>
                <a:lnTo>
                  <a:pt x="417410" y="397433"/>
                </a:lnTo>
                <a:lnTo>
                  <a:pt x="417410" y="387083"/>
                </a:lnTo>
                <a:close/>
              </a:path>
              <a:path w="3501390" h="561340">
                <a:moveTo>
                  <a:pt x="567677" y="387083"/>
                </a:moveTo>
                <a:lnTo>
                  <a:pt x="450799" y="387083"/>
                </a:lnTo>
                <a:lnTo>
                  <a:pt x="450799" y="397433"/>
                </a:lnTo>
                <a:lnTo>
                  <a:pt x="567677" y="397433"/>
                </a:lnTo>
                <a:lnTo>
                  <a:pt x="567677" y="387083"/>
                </a:lnTo>
                <a:close/>
              </a:path>
              <a:path w="3501390" h="561340">
                <a:moveTo>
                  <a:pt x="717931" y="387083"/>
                </a:moveTo>
                <a:lnTo>
                  <a:pt x="601052" y="387083"/>
                </a:lnTo>
                <a:lnTo>
                  <a:pt x="601052" y="397433"/>
                </a:lnTo>
                <a:lnTo>
                  <a:pt x="717931" y="397433"/>
                </a:lnTo>
                <a:lnTo>
                  <a:pt x="717931" y="387083"/>
                </a:lnTo>
                <a:close/>
              </a:path>
              <a:path w="3501390" h="561340">
                <a:moveTo>
                  <a:pt x="868184" y="387083"/>
                </a:moveTo>
                <a:lnTo>
                  <a:pt x="751319" y="387083"/>
                </a:lnTo>
                <a:lnTo>
                  <a:pt x="751319" y="397433"/>
                </a:lnTo>
                <a:lnTo>
                  <a:pt x="868184" y="397433"/>
                </a:lnTo>
                <a:lnTo>
                  <a:pt x="868184" y="387083"/>
                </a:lnTo>
                <a:close/>
              </a:path>
              <a:path w="3501390" h="561340">
                <a:moveTo>
                  <a:pt x="1018451" y="387083"/>
                </a:moveTo>
                <a:lnTo>
                  <a:pt x="901573" y="387083"/>
                </a:lnTo>
                <a:lnTo>
                  <a:pt x="901573" y="397433"/>
                </a:lnTo>
                <a:lnTo>
                  <a:pt x="1018451" y="397433"/>
                </a:lnTo>
                <a:lnTo>
                  <a:pt x="1018451" y="387083"/>
                </a:lnTo>
                <a:close/>
              </a:path>
              <a:path w="3501390" h="561340">
                <a:moveTo>
                  <a:pt x="1168717" y="387083"/>
                </a:moveTo>
                <a:lnTo>
                  <a:pt x="1051852" y="387083"/>
                </a:lnTo>
                <a:lnTo>
                  <a:pt x="1051852" y="397433"/>
                </a:lnTo>
                <a:lnTo>
                  <a:pt x="1168717" y="397433"/>
                </a:lnTo>
                <a:lnTo>
                  <a:pt x="1168717" y="387083"/>
                </a:lnTo>
                <a:close/>
              </a:path>
              <a:path w="3501390" h="561340">
                <a:moveTo>
                  <a:pt x="1701507" y="406882"/>
                </a:moveTo>
                <a:lnTo>
                  <a:pt x="1290345" y="406882"/>
                </a:lnTo>
                <a:lnTo>
                  <a:pt x="1169746" y="356476"/>
                </a:lnTo>
                <a:lnTo>
                  <a:pt x="12" y="356476"/>
                </a:lnTo>
                <a:lnTo>
                  <a:pt x="12" y="366839"/>
                </a:lnTo>
                <a:lnTo>
                  <a:pt x="1167676" y="366839"/>
                </a:lnTo>
                <a:lnTo>
                  <a:pt x="1288275" y="417245"/>
                </a:lnTo>
                <a:lnTo>
                  <a:pt x="1701507" y="417245"/>
                </a:lnTo>
                <a:lnTo>
                  <a:pt x="1701507" y="406882"/>
                </a:lnTo>
                <a:close/>
              </a:path>
              <a:path w="3501390" h="561340">
                <a:moveTo>
                  <a:pt x="2222474" y="2755"/>
                </a:moveTo>
                <a:lnTo>
                  <a:pt x="2176348" y="2755"/>
                </a:lnTo>
                <a:lnTo>
                  <a:pt x="2157704" y="12725"/>
                </a:lnTo>
                <a:lnTo>
                  <a:pt x="2157704" y="10363"/>
                </a:lnTo>
                <a:lnTo>
                  <a:pt x="2157704" y="0"/>
                </a:lnTo>
                <a:lnTo>
                  <a:pt x="2147341" y="0"/>
                </a:lnTo>
                <a:lnTo>
                  <a:pt x="2147341" y="10363"/>
                </a:lnTo>
                <a:lnTo>
                  <a:pt x="2147341" y="12293"/>
                </a:lnTo>
                <a:lnTo>
                  <a:pt x="2122982" y="25323"/>
                </a:lnTo>
                <a:lnTo>
                  <a:pt x="2122982" y="83337"/>
                </a:lnTo>
                <a:lnTo>
                  <a:pt x="2147341" y="96354"/>
                </a:lnTo>
                <a:lnTo>
                  <a:pt x="2147341" y="100723"/>
                </a:lnTo>
                <a:lnTo>
                  <a:pt x="1968677" y="100723"/>
                </a:lnTo>
                <a:lnTo>
                  <a:pt x="1528216" y="281901"/>
                </a:lnTo>
                <a:lnTo>
                  <a:pt x="39649" y="281901"/>
                </a:lnTo>
                <a:lnTo>
                  <a:pt x="235623" y="171932"/>
                </a:lnTo>
                <a:lnTo>
                  <a:pt x="1478927" y="171932"/>
                </a:lnTo>
                <a:lnTo>
                  <a:pt x="1856193" y="10363"/>
                </a:lnTo>
                <a:lnTo>
                  <a:pt x="2147341" y="10363"/>
                </a:lnTo>
                <a:lnTo>
                  <a:pt x="2147341" y="0"/>
                </a:lnTo>
                <a:lnTo>
                  <a:pt x="1854073" y="0"/>
                </a:lnTo>
                <a:lnTo>
                  <a:pt x="1476806" y="161569"/>
                </a:lnTo>
                <a:lnTo>
                  <a:pt x="232918" y="161569"/>
                </a:lnTo>
                <a:lnTo>
                  <a:pt x="0" y="292265"/>
                </a:lnTo>
                <a:lnTo>
                  <a:pt x="1530273" y="292265"/>
                </a:lnTo>
                <a:lnTo>
                  <a:pt x="1555470" y="281901"/>
                </a:lnTo>
                <a:lnTo>
                  <a:pt x="1970722" y="111086"/>
                </a:lnTo>
                <a:lnTo>
                  <a:pt x="2157704" y="111086"/>
                </a:lnTo>
                <a:lnTo>
                  <a:pt x="2157704" y="95935"/>
                </a:lnTo>
                <a:lnTo>
                  <a:pt x="2176348" y="105905"/>
                </a:lnTo>
                <a:lnTo>
                  <a:pt x="2222474" y="105905"/>
                </a:lnTo>
                <a:lnTo>
                  <a:pt x="2160676" y="76923"/>
                </a:lnTo>
                <a:lnTo>
                  <a:pt x="2160676" y="31280"/>
                </a:lnTo>
                <a:lnTo>
                  <a:pt x="2222474" y="2755"/>
                </a:lnTo>
                <a:close/>
              </a:path>
              <a:path w="3501390" h="561340">
                <a:moveTo>
                  <a:pt x="2316607" y="2755"/>
                </a:moveTo>
                <a:lnTo>
                  <a:pt x="2270480" y="2755"/>
                </a:lnTo>
                <a:lnTo>
                  <a:pt x="2222474" y="28422"/>
                </a:lnTo>
                <a:lnTo>
                  <a:pt x="2222474" y="80225"/>
                </a:lnTo>
                <a:lnTo>
                  <a:pt x="2270480" y="105905"/>
                </a:lnTo>
                <a:lnTo>
                  <a:pt x="2316607" y="105905"/>
                </a:lnTo>
                <a:lnTo>
                  <a:pt x="2254796" y="76911"/>
                </a:lnTo>
                <a:lnTo>
                  <a:pt x="2254796" y="31280"/>
                </a:lnTo>
                <a:lnTo>
                  <a:pt x="2316607" y="2755"/>
                </a:lnTo>
                <a:close/>
              </a:path>
              <a:path w="3501390" h="561340">
                <a:moveTo>
                  <a:pt x="2415794" y="2755"/>
                </a:moveTo>
                <a:lnTo>
                  <a:pt x="2369667" y="2755"/>
                </a:lnTo>
                <a:lnTo>
                  <a:pt x="2321661" y="28422"/>
                </a:lnTo>
                <a:lnTo>
                  <a:pt x="2321661" y="80238"/>
                </a:lnTo>
                <a:lnTo>
                  <a:pt x="2369667" y="105905"/>
                </a:lnTo>
                <a:lnTo>
                  <a:pt x="2415794" y="105905"/>
                </a:lnTo>
                <a:lnTo>
                  <a:pt x="2353995" y="76923"/>
                </a:lnTo>
                <a:lnTo>
                  <a:pt x="2353995" y="31280"/>
                </a:lnTo>
                <a:lnTo>
                  <a:pt x="2415794" y="2755"/>
                </a:lnTo>
                <a:close/>
              </a:path>
              <a:path w="3501390" h="561340">
                <a:moveTo>
                  <a:pt x="2509926" y="2755"/>
                </a:moveTo>
                <a:lnTo>
                  <a:pt x="2463800" y="2755"/>
                </a:lnTo>
                <a:lnTo>
                  <a:pt x="2415794" y="28422"/>
                </a:lnTo>
                <a:lnTo>
                  <a:pt x="2415794" y="80238"/>
                </a:lnTo>
                <a:lnTo>
                  <a:pt x="2463800" y="105905"/>
                </a:lnTo>
                <a:lnTo>
                  <a:pt x="2509926" y="105905"/>
                </a:lnTo>
                <a:lnTo>
                  <a:pt x="2448128" y="76923"/>
                </a:lnTo>
                <a:lnTo>
                  <a:pt x="2448128" y="31280"/>
                </a:lnTo>
                <a:lnTo>
                  <a:pt x="2509926" y="2755"/>
                </a:lnTo>
                <a:close/>
              </a:path>
              <a:path w="3501390" h="561340">
                <a:moveTo>
                  <a:pt x="2604046" y="2755"/>
                </a:moveTo>
                <a:lnTo>
                  <a:pt x="2557919" y="2755"/>
                </a:lnTo>
                <a:lnTo>
                  <a:pt x="2509913" y="28422"/>
                </a:lnTo>
                <a:lnTo>
                  <a:pt x="2509913" y="80238"/>
                </a:lnTo>
                <a:lnTo>
                  <a:pt x="2557919" y="105905"/>
                </a:lnTo>
                <a:lnTo>
                  <a:pt x="2604046" y="105905"/>
                </a:lnTo>
                <a:lnTo>
                  <a:pt x="2542248" y="76923"/>
                </a:lnTo>
                <a:lnTo>
                  <a:pt x="2542248" y="31280"/>
                </a:lnTo>
                <a:lnTo>
                  <a:pt x="2604046" y="2755"/>
                </a:lnTo>
                <a:close/>
              </a:path>
              <a:path w="3501390" h="561340">
                <a:moveTo>
                  <a:pt x="2703233" y="2755"/>
                </a:moveTo>
                <a:lnTo>
                  <a:pt x="2657106" y="2755"/>
                </a:lnTo>
                <a:lnTo>
                  <a:pt x="2609100" y="28422"/>
                </a:lnTo>
                <a:lnTo>
                  <a:pt x="2609100" y="80238"/>
                </a:lnTo>
                <a:lnTo>
                  <a:pt x="2657106" y="105905"/>
                </a:lnTo>
                <a:lnTo>
                  <a:pt x="2703233" y="105905"/>
                </a:lnTo>
                <a:lnTo>
                  <a:pt x="2641435" y="76923"/>
                </a:lnTo>
                <a:lnTo>
                  <a:pt x="2641435" y="31280"/>
                </a:lnTo>
                <a:lnTo>
                  <a:pt x="2703233" y="2755"/>
                </a:lnTo>
                <a:close/>
              </a:path>
              <a:path w="3501390" h="561340">
                <a:moveTo>
                  <a:pt x="2797365" y="2755"/>
                </a:moveTo>
                <a:lnTo>
                  <a:pt x="2751239" y="2755"/>
                </a:lnTo>
                <a:lnTo>
                  <a:pt x="2703233" y="28422"/>
                </a:lnTo>
                <a:lnTo>
                  <a:pt x="2703233" y="80238"/>
                </a:lnTo>
                <a:lnTo>
                  <a:pt x="2751239" y="105905"/>
                </a:lnTo>
                <a:lnTo>
                  <a:pt x="2797365" y="105905"/>
                </a:lnTo>
                <a:lnTo>
                  <a:pt x="2735567" y="76923"/>
                </a:lnTo>
                <a:lnTo>
                  <a:pt x="2735567" y="31280"/>
                </a:lnTo>
                <a:lnTo>
                  <a:pt x="2797365" y="2755"/>
                </a:lnTo>
                <a:close/>
              </a:path>
              <a:path w="3501390" h="561340">
                <a:moveTo>
                  <a:pt x="2891498" y="2755"/>
                </a:moveTo>
                <a:lnTo>
                  <a:pt x="2845371" y="2755"/>
                </a:lnTo>
                <a:lnTo>
                  <a:pt x="2797365" y="28422"/>
                </a:lnTo>
                <a:lnTo>
                  <a:pt x="2797365" y="80238"/>
                </a:lnTo>
                <a:lnTo>
                  <a:pt x="2845371" y="105905"/>
                </a:lnTo>
                <a:lnTo>
                  <a:pt x="2891498" y="105905"/>
                </a:lnTo>
                <a:lnTo>
                  <a:pt x="2829699" y="76923"/>
                </a:lnTo>
                <a:lnTo>
                  <a:pt x="2829699" y="31280"/>
                </a:lnTo>
                <a:lnTo>
                  <a:pt x="2891498" y="2755"/>
                </a:lnTo>
                <a:close/>
              </a:path>
              <a:path w="3501390" h="561340">
                <a:moveTo>
                  <a:pt x="2990685" y="2755"/>
                </a:moveTo>
                <a:lnTo>
                  <a:pt x="2944558" y="2755"/>
                </a:lnTo>
                <a:lnTo>
                  <a:pt x="2896552" y="28422"/>
                </a:lnTo>
                <a:lnTo>
                  <a:pt x="2896552" y="80238"/>
                </a:lnTo>
                <a:lnTo>
                  <a:pt x="2944558" y="105905"/>
                </a:lnTo>
                <a:lnTo>
                  <a:pt x="2990685" y="105905"/>
                </a:lnTo>
                <a:lnTo>
                  <a:pt x="2928886" y="76923"/>
                </a:lnTo>
                <a:lnTo>
                  <a:pt x="2928886" y="31280"/>
                </a:lnTo>
                <a:lnTo>
                  <a:pt x="2990685" y="2755"/>
                </a:lnTo>
                <a:close/>
              </a:path>
              <a:path w="3501390" h="561340">
                <a:moveTo>
                  <a:pt x="3084804" y="2755"/>
                </a:moveTo>
                <a:lnTo>
                  <a:pt x="3038678" y="2755"/>
                </a:lnTo>
                <a:lnTo>
                  <a:pt x="2990672" y="28422"/>
                </a:lnTo>
                <a:lnTo>
                  <a:pt x="2990672" y="80238"/>
                </a:lnTo>
                <a:lnTo>
                  <a:pt x="3038678" y="105905"/>
                </a:lnTo>
                <a:lnTo>
                  <a:pt x="3084804" y="105905"/>
                </a:lnTo>
                <a:lnTo>
                  <a:pt x="3023006" y="76923"/>
                </a:lnTo>
                <a:lnTo>
                  <a:pt x="3023006" y="31280"/>
                </a:lnTo>
                <a:lnTo>
                  <a:pt x="3084804" y="2755"/>
                </a:lnTo>
                <a:close/>
              </a:path>
              <a:path w="3501390" h="561340">
                <a:moveTo>
                  <a:pt x="3178937" y="2755"/>
                </a:moveTo>
                <a:lnTo>
                  <a:pt x="3132810" y="2755"/>
                </a:lnTo>
                <a:lnTo>
                  <a:pt x="3084804" y="28422"/>
                </a:lnTo>
                <a:lnTo>
                  <a:pt x="3084804" y="80238"/>
                </a:lnTo>
                <a:lnTo>
                  <a:pt x="3132810" y="105905"/>
                </a:lnTo>
                <a:lnTo>
                  <a:pt x="3178937" y="105905"/>
                </a:lnTo>
                <a:lnTo>
                  <a:pt x="3117138" y="76923"/>
                </a:lnTo>
                <a:lnTo>
                  <a:pt x="3117138" y="31280"/>
                </a:lnTo>
                <a:lnTo>
                  <a:pt x="3178937" y="2755"/>
                </a:lnTo>
                <a:close/>
              </a:path>
              <a:path w="3501390" h="561340">
                <a:moveTo>
                  <a:pt x="3278124" y="2755"/>
                </a:moveTo>
                <a:lnTo>
                  <a:pt x="3231997" y="2755"/>
                </a:lnTo>
                <a:lnTo>
                  <a:pt x="3183991" y="28422"/>
                </a:lnTo>
                <a:lnTo>
                  <a:pt x="3183991" y="80238"/>
                </a:lnTo>
                <a:lnTo>
                  <a:pt x="3231997" y="105905"/>
                </a:lnTo>
                <a:lnTo>
                  <a:pt x="3278124" y="105905"/>
                </a:lnTo>
                <a:lnTo>
                  <a:pt x="3216325" y="76923"/>
                </a:lnTo>
                <a:lnTo>
                  <a:pt x="3216325" y="31280"/>
                </a:lnTo>
                <a:lnTo>
                  <a:pt x="3278124" y="2755"/>
                </a:lnTo>
                <a:close/>
              </a:path>
              <a:path w="3501390" h="561340">
                <a:moveTo>
                  <a:pt x="3372256" y="2755"/>
                </a:moveTo>
                <a:lnTo>
                  <a:pt x="3326130" y="2755"/>
                </a:lnTo>
                <a:lnTo>
                  <a:pt x="3278124" y="28422"/>
                </a:lnTo>
                <a:lnTo>
                  <a:pt x="3278124" y="80238"/>
                </a:lnTo>
                <a:lnTo>
                  <a:pt x="3326130" y="105905"/>
                </a:lnTo>
                <a:lnTo>
                  <a:pt x="3372256" y="105905"/>
                </a:lnTo>
                <a:lnTo>
                  <a:pt x="3310458" y="76923"/>
                </a:lnTo>
                <a:lnTo>
                  <a:pt x="3310458" y="31280"/>
                </a:lnTo>
                <a:lnTo>
                  <a:pt x="3372256" y="2755"/>
                </a:lnTo>
                <a:close/>
              </a:path>
              <a:path w="3501390" h="561340">
                <a:moveTo>
                  <a:pt x="3466388" y="2755"/>
                </a:moveTo>
                <a:lnTo>
                  <a:pt x="3420275" y="2755"/>
                </a:lnTo>
                <a:lnTo>
                  <a:pt x="3372256" y="28422"/>
                </a:lnTo>
                <a:lnTo>
                  <a:pt x="3372256" y="80238"/>
                </a:lnTo>
                <a:lnTo>
                  <a:pt x="3420275" y="105905"/>
                </a:lnTo>
                <a:lnTo>
                  <a:pt x="3466388" y="105905"/>
                </a:lnTo>
                <a:lnTo>
                  <a:pt x="3404590" y="76923"/>
                </a:lnTo>
                <a:lnTo>
                  <a:pt x="3404590" y="31280"/>
                </a:lnTo>
                <a:lnTo>
                  <a:pt x="3466388" y="2755"/>
                </a:lnTo>
                <a:close/>
              </a:path>
              <a:path w="3501390" h="561340">
                <a:moveTo>
                  <a:pt x="3501009" y="241515"/>
                </a:moveTo>
                <a:lnTo>
                  <a:pt x="1929384" y="241515"/>
                </a:lnTo>
                <a:lnTo>
                  <a:pt x="1701990" y="330923"/>
                </a:lnTo>
                <a:lnTo>
                  <a:pt x="1701977" y="417245"/>
                </a:lnTo>
                <a:lnTo>
                  <a:pt x="2382990" y="417245"/>
                </a:lnTo>
                <a:lnTo>
                  <a:pt x="2749321" y="561251"/>
                </a:lnTo>
                <a:lnTo>
                  <a:pt x="3501009" y="561251"/>
                </a:lnTo>
                <a:lnTo>
                  <a:pt x="3501009" y="550875"/>
                </a:lnTo>
                <a:lnTo>
                  <a:pt x="2751277" y="550875"/>
                </a:lnTo>
                <a:lnTo>
                  <a:pt x="2384945" y="406882"/>
                </a:lnTo>
                <a:lnTo>
                  <a:pt x="1712353" y="406882"/>
                </a:lnTo>
                <a:lnTo>
                  <a:pt x="1712353" y="337972"/>
                </a:lnTo>
                <a:lnTo>
                  <a:pt x="1931352" y="251879"/>
                </a:lnTo>
                <a:lnTo>
                  <a:pt x="3501009" y="251879"/>
                </a:lnTo>
                <a:lnTo>
                  <a:pt x="3501009" y="241515"/>
                </a:lnTo>
                <a:close/>
              </a:path>
              <a:path w="3501390" h="561340">
                <a:moveTo>
                  <a:pt x="3501009" y="158953"/>
                </a:moveTo>
                <a:lnTo>
                  <a:pt x="2002040" y="158953"/>
                </a:lnTo>
                <a:lnTo>
                  <a:pt x="1589125" y="324078"/>
                </a:lnTo>
                <a:lnTo>
                  <a:pt x="12" y="324078"/>
                </a:lnTo>
                <a:lnTo>
                  <a:pt x="12" y="334441"/>
                </a:lnTo>
                <a:lnTo>
                  <a:pt x="1591119" y="334441"/>
                </a:lnTo>
                <a:lnTo>
                  <a:pt x="2004034" y="169316"/>
                </a:lnTo>
                <a:lnTo>
                  <a:pt x="3501009" y="169316"/>
                </a:lnTo>
                <a:lnTo>
                  <a:pt x="3501009" y="158953"/>
                </a:lnTo>
                <a:close/>
              </a:path>
              <a:path w="3501390" h="561340">
                <a:moveTo>
                  <a:pt x="3501009" y="9918"/>
                </a:moveTo>
                <a:lnTo>
                  <a:pt x="3466388" y="28435"/>
                </a:lnTo>
                <a:lnTo>
                  <a:pt x="3466388" y="80238"/>
                </a:lnTo>
                <a:lnTo>
                  <a:pt x="3501009" y="98755"/>
                </a:lnTo>
                <a:lnTo>
                  <a:pt x="3501009" y="77990"/>
                </a:lnTo>
                <a:lnTo>
                  <a:pt x="3498723" y="76923"/>
                </a:lnTo>
                <a:lnTo>
                  <a:pt x="3498723" y="31280"/>
                </a:lnTo>
                <a:lnTo>
                  <a:pt x="3501009" y="30226"/>
                </a:lnTo>
                <a:lnTo>
                  <a:pt x="3501009" y="9918"/>
                </a:lnTo>
                <a:close/>
              </a:path>
            </a:pathLst>
          </a:custGeom>
          <a:solidFill>
            <a:srgbClr val="E2252C"/>
          </a:solidFill>
        </p:spPr>
        <p:txBody>
          <a:bodyPr wrap="square" lIns="0" tIns="0" rIns="0" bIns="0" rtlCol="0"/>
          <a:lstStyle/>
          <a:p>
            <a:endParaRPr/>
          </a:p>
        </p:txBody>
      </p:sp>
      <p:grpSp>
        <p:nvGrpSpPr>
          <p:cNvPr id="7" name="Группа 6">
            <a:extLst>
              <a:ext uri="{FF2B5EF4-FFF2-40B4-BE49-F238E27FC236}">
                <a16:creationId xmlns:a16="http://schemas.microsoft.com/office/drawing/2014/main" id="{01852C5D-74C5-4B19-AF8E-954EE3A2FC96}"/>
              </a:ext>
            </a:extLst>
          </p:cNvPr>
          <p:cNvGrpSpPr/>
          <p:nvPr userDrawn="1"/>
        </p:nvGrpSpPr>
        <p:grpSpPr>
          <a:xfrm>
            <a:off x="432224" y="939155"/>
            <a:ext cx="2779062" cy="686192"/>
            <a:chOff x="740226" y="2159160"/>
            <a:chExt cx="6157687" cy="1651232"/>
          </a:xfrm>
        </p:grpSpPr>
        <p:grpSp>
          <p:nvGrpSpPr>
            <p:cNvPr id="110" name="object 11">
              <a:extLst>
                <a:ext uri="{FF2B5EF4-FFF2-40B4-BE49-F238E27FC236}">
                  <a16:creationId xmlns:a16="http://schemas.microsoft.com/office/drawing/2014/main" id="{05E2C810-08B1-4B68-A7D5-E9FE1EE20697}"/>
                </a:ext>
              </a:extLst>
            </p:cNvPr>
            <p:cNvGrpSpPr/>
            <p:nvPr userDrawn="1"/>
          </p:nvGrpSpPr>
          <p:grpSpPr>
            <a:xfrm>
              <a:off x="740226" y="2159160"/>
              <a:ext cx="6157687" cy="1651232"/>
              <a:chOff x="516528" y="1249671"/>
              <a:chExt cx="6043930" cy="849630"/>
            </a:xfrm>
          </p:grpSpPr>
          <p:pic>
            <p:nvPicPr>
              <p:cNvPr id="111" name="object 12">
                <a:extLst>
                  <a:ext uri="{FF2B5EF4-FFF2-40B4-BE49-F238E27FC236}">
                    <a16:creationId xmlns:a16="http://schemas.microsoft.com/office/drawing/2014/main" id="{AA4E98A0-8496-432B-B374-8B576B5B6424}"/>
                  </a:ext>
                </a:extLst>
              </p:cNvPr>
              <p:cNvPicPr/>
              <p:nvPr/>
            </p:nvPicPr>
            <p:blipFill>
              <a:blip r:embed="rId3" cstate="print"/>
              <a:stretch>
                <a:fillRect/>
              </a:stretch>
            </p:blipFill>
            <p:spPr>
              <a:xfrm>
                <a:off x="516528" y="1249671"/>
                <a:ext cx="6043637" cy="849263"/>
              </a:xfrm>
              <a:prstGeom prst="rect">
                <a:avLst/>
              </a:prstGeom>
            </p:spPr>
          </p:pic>
          <p:sp>
            <p:nvSpPr>
              <p:cNvPr id="112" name="object 13">
                <a:extLst>
                  <a:ext uri="{FF2B5EF4-FFF2-40B4-BE49-F238E27FC236}">
                    <a16:creationId xmlns:a16="http://schemas.microsoft.com/office/drawing/2014/main" id="{1E4C876C-BA8D-4319-A0E0-67AB65D80F26}"/>
                  </a:ext>
                </a:extLst>
              </p:cNvPr>
              <p:cNvSpPr/>
              <p:nvPr/>
            </p:nvSpPr>
            <p:spPr>
              <a:xfrm>
                <a:off x="612647" y="1362455"/>
                <a:ext cx="5786755" cy="612775"/>
              </a:xfrm>
              <a:custGeom>
                <a:avLst/>
                <a:gdLst/>
                <a:ahLst/>
                <a:cxnLst/>
                <a:rect l="l" t="t" r="r" b="b"/>
                <a:pathLst>
                  <a:path w="5786755" h="612775">
                    <a:moveTo>
                      <a:pt x="5739003" y="0"/>
                    </a:moveTo>
                    <a:lnTo>
                      <a:pt x="47650" y="0"/>
                    </a:lnTo>
                    <a:lnTo>
                      <a:pt x="29103" y="3744"/>
                    </a:lnTo>
                    <a:lnTo>
                      <a:pt x="13957" y="13954"/>
                    </a:lnTo>
                    <a:lnTo>
                      <a:pt x="3744" y="29092"/>
                    </a:lnTo>
                    <a:lnTo>
                      <a:pt x="0" y="47625"/>
                    </a:lnTo>
                    <a:lnTo>
                      <a:pt x="0" y="565023"/>
                    </a:lnTo>
                    <a:lnTo>
                      <a:pt x="3744" y="583555"/>
                    </a:lnTo>
                    <a:lnTo>
                      <a:pt x="13957" y="598693"/>
                    </a:lnTo>
                    <a:lnTo>
                      <a:pt x="29103" y="608903"/>
                    </a:lnTo>
                    <a:lnTo>
                      <a:pt x="47650" y="612648"/>
                    </a:lnTo>
                    <a:lnTo>
                      <a:pt x="5739003" y="612648"/>
                    </a:lnTo>
                    <a:lnTo>
                      <a:pt x="5757535" y="608903"/>
                    </a:lnTo>
                    <a:lnTo>
                      <a:pt x="5772673" y="598693"/>
                    </a:lnTo>
                    <a:lnTo>
                      <a:pt x="5782883" y="583555"/>
                    </a:lnTo>
                    <a:lnTo>
                      <a:pt x="5786628" y="565023"/>
                    </a:lnTo>
                    <a:lnTo>
                      <a:pt x="5786628" y="47625"/>
                    </a:lnTo>
                    <a:lnTo>
                      <a:pt x="5782883" y="29092"/>
                    </a:lnTo>
                    <a:lnTo>
                      <a:pt x="5772673" y="13954"/>
                    </a:lnTo>
                    <a:lnTo>
                      <a:pt x="5757535" y="3744"/>
                    </a:lnTo>
                    <a:lnTo>
                      <a:pt x="5739003" y="0"/>
                    </a:lnTo>
                    <a:close/>
                  </a:path>
                </a:pathLst>
              </a:custGeom>
              <a:solidFill>
                <a:srgbClr val="FFFFFF"/>
              </a:solidFill>
            </p:spPr>
            <p:txBody>
              <a:bodyPr wrap="square" lIns="0" tIns="0" rIns="0" bIns="0" rtlCol="0"/>
              <a:lstStyle/>
              <a:p>
                <a:endParaRPr/>
              </a:p>
            </p:txBody>
          </p:sp>
        </p:grpSp>
        <p:grpSp>
          <p:nvGrpSpPr>
            <p:cNvPr id="113" name="Группа 112">
              <a:extLst>
                <a:ext uri="{FF2B5EF4-FFF2-40B4-BE49-F238E27FC236}">
                  <a16:creationId xmlns:a16="http://schemas.microsoft.com/office/drawing/2014/main" id="{BBD5420C-FBF9-4174-AA02-4A6A80A7CF63}"/>
                </a:ext>
              </a:extLst>
            </p:cNvPr>
            <p:cNvGrpSpPr/>
            <p:nvPr userDrawn="1"/>
          </p:nvGrpSpPr>
          <p:grpSpPr>
            <a:xfrm>
              <a:off x="838152" y="2380219"/>
              <a:ext cx="99107" cy="1174124"/>
              <a:chOff x="-1315432" y="2068067"/>
              <a:chExt cx="117476" cy="1493520"/>
            </a:xfrm>
          </p:grpSpPr>
          <p:sp>
            <p:nvSpPr>
              <p:cNvPr id="114" name="object 8">
                <a:extLst>
                  <a:ext uri="{FF2B5EF4-FFF2-40B4-BE49-F238E27FC236}">
                    <a16:creationId xmlns:a16="http://schemas.microsoft.com/office/drawing/2014/main" id="{5B28E001-C65A-41DC-9087-968719AF1F7A}"/>
                  </a:ext>
                </a:extLst>
              </p:cNvPr>
              <p:cNvSpPr/>
              <p:nvPr/>
            </p:nvSpPr>
            <p:spPr>
              <a:xfrm>
                <a:off x="-1315431" y="2068067"/>
                <a:ext cx="117475" cy="1493520"/>
              </a:xfrm>
              <a:custGeom>
                <a:avLst/>
                <a:gdLst/>
                <a:ahLst/>
                <a:cxnLst/>
                <a:rect l="l" t="t" r="r" b="b"/>
                <a:pathLst>
                  <a:path w="117475" h="1493520">
                    <a:moveTo>
                      <a:pt x="117348" y="0"/>
                    </a:moveTo>
                    <a:lnTo>
                      <a:pt x="0" y="0"/>
                    </a:lnTo>
                    <a:lnTo>
                      <a:pt x="0" y="1493519"/>
                    </a:lnTo>
                    <a:lnTo>
                      <a:pt x="117348" y="1493519"/>
                    </a:lnTo>
                    <a:lnTo>
                      <a:pt x="117348" y="0"/>
                    </a:lnTo>
                    <a:close/>
                  </a:path>
                </a:pathLst>
              </a:custGeom>
              <a:solidFill>
                <a:srgbClr val="E2252C"/>
              </a:solidFill>
            </p:spPr>
            <p:txBody>
              <a:bodyPr wrap="square" lIns="0" tIns="0" rIns="0" bIns="0" rtlCol="0"/>
              <a:lstStyle/>
              <a:p>
                <a:endParaRPr/>
              </a:p>
            </p:txBody>
          </p:sp>
          <p:sp>
            <p:nvSpPr>
              <p:cNvPr id="115" name="object 8">
                <a:extLst>
                  <a:ext uri="{FF2B5EF4-FFF2-40B4-BE49-F238E27FC236}">
                    <a16:creationId xmlns:a16="http://schemas.microsoft.com/office/drawing/2014/main" id="{1EE13987-C6A0-432D-A161-B19F687FD57E}"/>
                  </a:ext>
                </a:extLst>
              </p:cNvPr>
              <p:cNvSpPr/>
              <p:nvPr/>
            </p:nvSpPr>
            <p:spPr>
              <a:xfrm>
                <a:off x="-1315432" y="2068067"/>
                <a:ext cx="117475" cy="368114"/>
              </a:xfrm>
              <a:custGeom>
                <a:avLst/>
                <a:gdLst/>
                <a:ahLst/>
                <a:cxnLst/>
                <a:rect l="l" t="t" r="r" b="b"/>
                <a:pathLst>
                  <a:path w="117475" h="1493520">
                    <a:moveTo>
                      <a:pt x="117348" y="0"/>
                    </a:moveTo>
                    <a:lnTo>
                      <a:pt x="0" y="0"/>
                    </a:lnTo>
                    <a:lnTo>
                      <a:pt x="0" y="1493519"/>
                    </a:lnTo>
                    <a:lnTo>
                      <a:pt x="117348" y="1493519"/>
                    </a:lnTo>
                    <a:lnTo>
                      <a:pt x="117348" y="0"/>
                    </a:lnTo>
                    <a:close/>
                  </a:path>
                </a:pathLst>
              </a:custGeom>
              <a:solidFill>
                <a:srgbClr val="F8B134"/>
              </a:solidFill>
            </p:spPr>
            <p:txBody>
              <a:bodyPr wrap="square" lIns="0" tIns="0" rIns="0" bIns="0" rtlCol="0"/>
              <a:lstStyle/>
              <a:p>
                <a:endParaRPr baseline="-25000" dirty="0"/>
              </a:p>
            </p:txBody>
          </p:sp>
        </p:grpSp>
      </p:grpSp>
      <p:grpSp>
        <p:nvGrpSpPr>
          <p:cNvPr id="120" name="Группа 119">
            <a:extLst>
              <a:ext uri="{FF2B5EF4-FFF2-40B4-BE49-F238E27FC236}">
                <a16:creationId xmlns:a16="http://schemas.microsoft.com/office/drawing/2014/main" id="{31888132-2BD2-4764-8004-339A96BA111D}"/>
              </a:ext>
            </a:extLst>
          </p:cNvPr>
          <p:cNvGrpSpPr/>
          <p:nvPr userDrawn="1"/>
        </p:nvGrpSpPr>
        <p:grpSpPr>
          <a:xfrm>
            <a:off x="3377166" y="939155"/>
            <a:ext cx="2779062" cy="686192"/>
            <a:chOff x="740226" y="2159160"/>
            <a:chExt cx="6157687" cy="1651232"/>
          </a:xfrm>
        </p:grpSpPr>
        <p:grpSp>
          <p:nvGrpSpPr>
            <p:cNvPr id="121" name="object 11">
              <a:extLst>
                <a:ext uri="{FF2B5EF4-FFF2-40B4-BE49-F238E27FC236}">
                  <a16:creationId xmlns:a16="http://schemas.microsoft.com/office/drawing/2014/main" id="{0A7D910F-7457-4915-A36D-3840B2AA6CF0}"/>
                </a:ext>
              </a:extLst>
            </p:cNvPr>
            <p:cNvGrpSpPr/>
            <p:nvPr userDrawn="1"/>
          </p:nvGrpSpPr>
          <p:grpSpPr>
            <a:xfrm>
              <a:off x="740226" y="2159160"/>
              <a:ext cx="6157687" cy="1651232"/>
              <a:chOff x="516528" y="1249671"/>
              <a:chExt cx="6043930" cy="849630"/>
            </a:xfrm>
          </p:grpSpPr>
          <p:pic>
            <p:nvPicPr>
              <p:cNvPr id="125" name="object 12">
                <a:extLst>
                  <a:ext uri="{FF2B5EF4-FFF2-40B4-BE49-F238E27FC236}">
                    <a16:creationId xmlns:a16="http://schemas.microsoft.com/office/drawing/2014/main" id="{80FDD49E-7212-4253-9BC8-6F9DF879C814}"/>
                  </a:ext>
                </a:extLst>
              </p:cNvPr>
              <p:cNvPicPr/>
              <p:nvPr/>
            </p:nvPicPr>
            <p:blipFill>
              <a:blip r:embed="rId3" cstate="print"/>
              <a:stretch>
                <a:fillRect/>
              </a:stretch>
            </p:blipFill>
            <p:spPr>
              <a:xfrm>
                <a:off x="516528" y="1249671"/>
                <a:ext cx="6043637" cy="849263"/>
              </a:xfrm>
              <a:prstGeom prst="rect">
                <a:avLst/>
              </a:prstGeom>
            </p:spPr>
          </p:pic>
          <p:sp>
            <p:nvSpPr>
              <p:cNvPr id="126" name="object 13">
                <a:extLst>
                  <a:ext uri="{FF2B5EF4-FFF2-40B4-BE49-F238E27FC236}">
                    <a16:creationId xmlns:a16="http://schemas.microsoft.com/office/drawing/2014/main" id="{50BBFCF1-B5CF-4317-9C3A-6281693A9D98}"/>
                  </a:ext>
                </a:extLst>
              </p:cNvPr>
              <p:cNvSpPr/>
              <p:nvPr/>
            </p:nvSpPr>
            <p:spPr>
              <a:xfrm>
                <a:off x="612647" y="1362455"/>
                <a:ext cx="5786755" cy="612775"/>
              </a:xfrm>
              <a:custGeom>
                <a:avLst/>
                <a:gdLst/>
                <a:ahLst/>
                <a:cxnLst/>
                <a:rect l="l" t="t" r="r" b="b"/>
                <a:pathLst>
                  <a:path w="5786755" h="612775">
                    <a:moveTo>
                      <a:pt x="5739003" y="0"/>
                    </a:moveTo>
                    <a:lnTo>
                      <a:pt x="47650" y="0"/>
                    </a:lnTo>
                    <a:lnTo>
                      <a:pt x="29103" y="3744"/>
                    </a:lnTo>
                    <a:lnTo>
                      <a:pt x="13957" y="13954"/>
                    </a:lnTo>
                    <a:lnTo>
                      <a:pt x="3744" y="29092"/>
                    </a:lnTo>
                    <a:lnTo>
                      <a:pt x="0" y="47625"/>
                    </a:lnTo>
                    <a:lnTo>
                      <a:pt x="0" y="565023"/>
                    </a:lnTo>
                    <a:lnTo>
                      <a:pt x="3744" y="583555"/>
                    </a:lnTo>
                    <a:lnTo>
                      <a:pt x="13957" y="598693"/>
                    </a:lnTo>
                    <a:lnTo>
                      <a:pt x="29103" y="608903"/>
                    </a:lnTo>
                    <a:lnTo>
                      <a:pt x="47650" y="612648"/>
                    </a:lnTo>
                    <a:lnTo>
                      <a:pt x="5739003" y="612648"/>
                    </a:lnTo>
                    <a:lnTo>
                      <a:pt x="5757535" y="608903"/>
                    </a:lnTo>
                    <a:lnTo>
                      <a:pt x="5772673" y="598693"/>
                    </a:lnTo>
                    <a:lnTo>
                      <a:pt x="5782883" y="583555"/>
                    </a:lnTo>
                    <a:lnTo>
                      <a:pt x="5786628" y="565023"/>
                    </a:lnTo>
                    <a:lnTo>
                      <a:pt x="5786628" y="47625"/>
                    </a:lnTo>
                    <a:lnTo>
                      <a:pt x="5782883" y="29092"/>
                    </a:lnTo>
                    <a:lnTo>
                      <a:pt x="5772673" y="13954"/>
                    </a:lnTo>
                    <a:lnTo>
                      <a:pt x="5757535" y="3744"/>
                    </a:lnTo>
                    <a:lnTo>
                      <a:pt x="5739003" y="0"/>
                    </a:lnTo>
                    <a:close/>
                  </a:path>
                </a:pathLst>
              </a:custGeom>
              <a:solidFill>
                <a:srgbClr val="FFFFFF"/>
              </a:solidFill>
            </p:spPr>
            <p:txBody>
              <a:bodyPr wrap="square" lIns="0" tIns="0" rIns="0" bIns="0" rtlCol="0"/>
              <a:lstStyle/>
              <a:p>
                <a:endParaRPr/>
              </a:p>
            </p:txBody>
          </p:sp>
        </p:grpSp>
        <p:grpSp>
          <p:nvGrpSpPr>
            <p:cNvPr id="122" name="Группа 121">
              <a:extLst>
                <a:ext uri="{FF2B5EF4-FFF2-40B4-BE49-F238E27FC236}">
                  <a16:creationId xmlns:a16="http://schemas.microsoft.com/office/drawing/2014/main" id="{4F09934C-0070-482D-901B-1613DF0BCC60}"/>
                </a:ext>
              </a:extLst>
            </p:cNvPr>
            <p:cNvGrpSpPr/>
            <p:nvPr userDrawn="1"/>
          </p:nvGrpSpPr>
          <p:grpSpPr>
            <a:xfrm>
              <a:off x="838152" y="2380219"/>
              <a:ext cx="99107" cy="1174124"/>
              <a:chOff x="-1315432" y="2068067"/>
              <a:chExt cx="117476" cy="1493520"/>
            </a:xfrm>
          </p:grpSpPr>
          <p:sp>
            <p:nvSpPr>
              <p:cNvPr id="123" name="object 8">
                <a:extLst>
                  <a:ext uri="{FF2B5EF4-FFF2-40B4-BE49-F238E27FC236}">
                    <a16:creationId xmlns:a16="http://schemas.microsoft.com/office/drawing/2014/main" id="{DA757E44-D30D-49C3-BDE6-05C135640F57}"/>
                  </a:ext>
                </a:extLst>
              </p:cNvPr>
              <p:cNvSpPr/>
              <p:nvPr/>
            </p:nvSpPr>
            <p:spPr>
              <a:xfrm>
                <a:off x="-1315431" y="2068067"/>
                <a:ext cx="117475" cy="1493520"/>
              </a:xfrm>
              <a:custGeom>
                <a:avLst/>
                <a:gdLst/>
                <a:ahLst/>
                <a:cxnLst/>
                <a:rect l="l" t="t" r="r" b="b"/>
                <a:pathLst>
                  <a:path w="117475" h="1493520">
                    <a:moveTo>
                      <a:pt x="117348" y="0"/>
                    </a:moveTo>
                    <a:lnTo>
                      <a:pt x="0" y="0"/>
                    </a:lnTo>
                    <a:lnTo>
                      <a:pt x="0" y="1493519"/>
                    </a:lnTo>
                    <a:lnTo>
                      <a:pt x="117348" y="1493519"/>
                    </a:lnTo>
                    <a:lnTo>
                      <a:pt x="117348" y="0"/>
                    </a:lnTo>
                    <a:close/>
                  </a:path>
                </a:pathLst>
              </a:custGeom>
              <a:solidFill>
                <a:srgbClr val="E2252C"/>
              </a:solidFill>
            </p:spPr>
            <p:txBody>
              <a:bodyPr wrap="square" lIns="0" tIns="0" rIns="0" bIns="0" rtlCol="0"/>
              <a:lstStyle/>
              <a:p>
                <a:endParaRPr/>
              </a:p>
            </p:txBody>
          </p:sp>
          <p:sp>
            <p:nvSpPr>
              <p:cNvPr id="124" name="object 8">
                <a:extLst>
                  <a:ext uri="{FF2B5EF4-FFF2-40B4-BE49-F238E27FC236}">
                    <a16:creationId xmlns:a16="http://schemas.microsoft.com/office/drawing/2014/main" id="{1FFE395A-C292-4973-A5BB-628EB8EAF117}"/>
                  </a:ext>
                </a:extLst>
              </p:cNvPr>
              <p:cNvSpPr/>
              <p:nvPr/>
            </p:nvSpPr>
            <p:spPr>
              <a:xfrm>
                <a:off x="-1315432" y="2068067"/>
                <a:ext cx="117475" cy="368114"/>
              </a:xfrm>
              <a:custGeom>
                <a:avLst/>
                <a:gdLst/>
                <a:ahLst/>
                <a:cxnLst/>
                <a:rect l="l" t="t" r="r" b="b"/>
                <a:pathLst>
                  <a:path w="117475" h="1493520">
                    <a:moveTo>
                      <a:pt x="117348" y="0"/>
                    </a:moveTo>
                    <a:lnTo>
                      <a:pt x="0" y="0"/>
                    </a:lnTo>
                    <a:lnTo>
                      <a:pt x="0" y="1493519"/>
                    </a:lnTo>
                    <a:lnTo>
                      <a:pt x="117348" y="1493519"/>
                    </a:lnTo>
                    <a:lnTo>
                      <a:pt x="117348" y="0"/>
                    </a:lnTo>
                    <a:close/>
                  </a:path>
                </a:pathLst>
              </a:custGeom>
              <a:solidFill>
                <a:srgbClr val="F8B134"/>
              </a:solidFill>
            </p:spPr>
            <p:txBody>
              <a:bodyPr wrap="square" lIns="0" tIns="0" rIns="0" bIns="0" rtlCol="0"/>
              <a:lstStyle/>
              <a:p>
                <a:endParaRPr baseline="-25000" dirty="0"/>
              </a:p>
            </p:txBody>
          </p:sp>
        </p:grpSp>
      </p:grpSp>
      <p:sp>
        <p:nvSpPr>
          <p:cNvPr id="9" name="Прямоугольник 8">
            <a:extLst>
              <a:ext uri="{FF2B5EF4-FFF2-40B4-BE49-F238E27FC236}">
                <a16:creationId xmlns:a16="http://schemas.microsoft.com/office/drawing/2014/main" id="{C14E1567-80DB-4969-841A-2A93ED6FDA46}"/>
              </a:ext>
            </a:extLst>
          </p:cNvPr>
          <p:cNvSpPr/>
          <p:nvPr userDrawn="1"/>
        </p:nvSpPr>
        <p:spPr>
          <a:xfrm>
            <a:off x="489857" y="1625051"/>
            <a:ext cx="2644338" cy="3786415"/>
          </a:xfrm>
          <a:custGeom>
            <a:avLst/>
            <a:gdLst>
              <a:gd name="connsiteX0" fmla="*/ 0 w 2635411"/>
              <a:gd name="connsiteY0" fmla="*/ 0 h 3786415"/>
              <a:gd name="connsiteX1" fmla="*/ 2635411 w 2635411"/>
              <a:gd name="connsiteY1" fmla="*/ 0 h 3786415"/>
              <a:gd name="connsiteX2" fmla="*/ 2635411 w 2635411"/>
              <a:gd name="connsiteY2" fmla="*/ 3786415 h 3786415"/>
              <a:gd name="connsiteX3" fmla="*/ 0 w 2635411"/>
              <a:gd name="connsiteY3" fmla="*/ 3786415 h 3786415"/>
              <a:gd name="connsiteX4" fmla="*/ 0 w 2635411"/>
              <a:gd name="connsiteY4" fmla="*/ 0 h 3786415"/>
              <a:gd name="connsiteX0" fmla="*/ 8927 w 2644338"/>
              <a:gd name="connsiteY0" fmla="*/ 0 h 3786415"/>
              <a:gd name="connsiteX1" fmla="*/ 2644338 w 2644338"/>
              <a:gd name="connsiteY1" fmla="*/ 0 h 3786415"/>
              <a:gd name="connsiteX2" fmla="*/ 2644338 w 2644338"/>
              <a:gd name="connsiteY2" fmla="*/ 3786415 h 3786415"/>
              <a:gd name="connsiteX3" fmla="*/ 8927 w 2644338"/>
              <a:gd name="connsiteY3" fmla="*/ 3786415 h 3786415"/>
              <a:gd name="connsiteX4" fmla="*/ 0 w 2644338"/>
              <a:gd name="connsiteY4" fmla="*/ 3327949 h 3786415"/>
              <a:gd name="connsiteX5" fmla="*/ 8927 w 2644338"/>
              <a:gd name="connsiteY5" fmla="*/ 0 h 3786415"/>
              <a:gd name="connsiteX0" fmla="*/ 8927 w 2644338"/>
              <a:gd name="connsiteY0" fmla="*/ 0 h 3786415"/>
              <a:gd name="connsiteX1" fmla="*/ 2644338 w 2644338"/>
              <a:gd name="connsiteY1" fmla="*/ 0 h 3786415"/>
              <a:gd name="connsiteX2" fmla="*/ 2644338 w 2644338"/>
              <a:gd name="connsiteY2" fmla="*/ 3786415 h 3786415"/>
              <a:gd name="connsiteX3" fmla="*/ 477013 w 2644338"/>
              <a:gd name="connsiteY3" fmla="*/ 3786415 h 3786415"/>
              <a:gd name="connsiteX4" fmla="*/ 0 w 2644338"/>
              <a:gd name="connsiteY4" fmla="*/ 3327949 h 3786415"/>
              <a:gd name="connsiteX5" fmla="*/ 8927 w 2644338"/>
              <a:gd name="connsiteY5" fmla="*/ 0 h 378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4338" h="3786415">
                <a:moveTo>
                  <a:pt x="8927" y="0"/>
                </a:moveTo>
                <a:lnTo>
                  <a:pt x="2644338" y="0"/>
                </a:lnTo>
                <a:lnTo>
                  <a:pt x="2644338" y="3786415"/>
                </a:lnTo>
                <a:lnTo>
                  <a:pt x="477013" y="3786415"/>
                </a:lnTo>
                <a:lnTo>
                  <a:pt x="0" y="3327949"/>
                </a:lnTo>
                <a:cubicBezTo>
                  <a:pt x="2976" y="2218633"/>
                  <a:pt x="5951" y="1109316"/>
                  <a:pt x="8927" y="0"/>
                </a:cubicBezTo>
                <a:close/>
              </a:path>
            </a:pathLst>
          </a:custGeom>
          <a:noFill/>
          <a:ln w="28575">
            <a:solidFill>
              <a:srgbClr val="E22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4" name="Полилиния: фигура 163">
            <a:extLst>
              <a:ext uri="{FF2B5EF4-FFF2-40B4-BE49-F238E27FC236}">
                <a16:creationId xmlns:a16="http://schemas.microsoft.com/office/drawing/2014/main" id="{6AB9B8BF-60D6-428A-A0D6-F9546C1BBDB6}"/>
              </a:ext>
            </a:extLst>
          </p:cNvPr>
          <p:cNvSpPr/>
          <p:nvPr userDrawn="1"/>
        </p:nvSpPr>
        <p:spPr>
          <a:xfrm>
            <a:off x="521148" y="5791340"/>
            <a:ext cx="11413667" cy="394852"/>
          </a:xfrm>
          <a:custGeom>
            <a:avLst/>
            <a:gdLst>
              <a:gd name="connsiteX0" fmla="*/ 0 w 9794164"/>
              <a:gd name="connsiteY0" fmla="*/ 0 h 338826"/>
              <a:gd name="connsiteX1" fmla="*/ 9794164 w 9794164"/>
              <a:gd name="connsiteY1" fmla="*/ 0 h 338826"/>
              <a:gd name="connsiteX2" fmla="*/ 9794164 w 9794164"/>
              <a:gd name="connsiteY2" fmla="*/ 183565 h 338826"/>
              <a:gd name="connsiteX3" fmla="*/ 9485198 w 9794164"/>
              <a:gd name="connsiteY3" fmla="*/ 338826 h 338826"/>
              <a:gd name="connsiteX4" fmla="*/ 0 w 9794164"/>
              <a:gd name="connsiteY4" fmla="*/ 338826 h 338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4164" h="338826">
                <a:moveTo>
                  <a:pt x="0" y="0"/>
                </a:moveTo>
                <a:lnTo>
                  <a:pt x="9794164" y="0"/>
                </a:lnTo>
                <a:lnTo>
                  <a:pt x="9794164" y="183565"/>
                </a:lnTo>
                <a:lnTo>
                  <a:pt x="9485198" y="338826"/>
                </a:lnTo>
                <a:lnTo>
                  <a:pt x="0" y="338826"/>
                </a:lnTo>
                <a:close/>
              </a:path>
            </a:pathLst>
          </a:custGeom>
          <a:solidFill>
            <a:srgbClr val="E2252C"/>
          </a:solidFill>
        </p:spPr>
        <p:txBody>
          <a:bodyPr wrap="square" lIns="0" tIns="0" rIns="0" bIns="0" rtlCol="0">
            <a:noAutofit/>
          </a:bodyPr>
          <a:lstStyle/>
          <a:p>
            <a:endParaRPr/>
          </a:p>
        </p:txBody>
      </p:sp>
      <p:sp>
        <p:nvSpPr>
          <p:cNvPr id="19" name="Прямоугольник 18">
            <a:extLst>
              <a:ext uri="{FF2B5EF4-FFF2-40B4-BE49-F238E27FC236}">
                <a16:creationId xmlns:a16="http://schemas.microsoft.com/office/drawing/2014/main" id="{38A13718-6E7F-44AE-B4BE-CC86C6FA0967}"/>
              </a:ext>
            </a:extLst>
          </p:cNvPr>
          <p:cNvSpPr/>
          <p:nvPr userDrawn="1"/>
        </p:nvSpPr>
        <p:spPr>
          <a:xfrm>
            <a:off x="3421362" y="1625051"/>
            <a:ext cx="2635411" cy="3786415"/>
          </a:xfrm>
          <a:prstGeom prst="rect">
            <a:avLst/>
          </a:prstGeom>
          <a:noFill/>
          <a:ln w="28575">
            <a:solidFill>
              <a:srgbClr val="E22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65" name="Группа 164">
            <a:extLst>
              <a:ext uri="{FF2B5EF4-FFF2-40B4-BE49-F238E27FC236}">
                <a16:creationId xmlns:a16="http://schemas.microsoft.com/office/drawing/2014/main" id="{B8B08CD4-536E-49C7-A8E9-6B21DC4F8F7A}"/>
              </a:ext>
            </a:extLst>
          </p:cNvPr>
          <p:cNvGrpSpPr/>
          <p:nvPr userDrawn="1"/>
        </p:nvGrpSpPr>
        <p:grpSpPr>
          <a:xfrm>
            <a:off x="6322244" y="939155"/>
            <a:ext cx="2779062" cy="686192"/>
            <a:chOff x="740226" y="2159160"/>
            <a:chExt cx="6157687" cy="1651232"/>
          </a:xfrm>
        </p:grpSpPr>
        <p:grpSp>
          <p:nvGrpSpPr>
            <p:cNvPr id="166" name="object 11">
              <a:extLst>
                <a:ext uri="{FF2B5EF4-FFF2-40B4-BE49-F238E27FC236}">
                  <a16:creationId xmlns:a16="http://schemas.microsoft.com/office/drawing/2014/main" id="{9DCA3700-102B-4850-8940-4A614628FBB0}"/>
                </a:ext>
              </a:extLst>
            </p:cNvPr>
            <p:cNvGrpSpPr/>
            <p:nvPr userDrawn="1"/>
          </p:nvGrpSpPr>
          <p:grpSpPr>
            <a:xfrm>
              <a:off x="740226" y="2159160"/>
              <a:ext cx="6157687" cy="1651232"/>
              <a:chOff x="516528" y="1249671"/>
              <a:chExt cx="6043930" cy="849630"/>
            </a:xfrm>
          </p:grpSpPr>
          <p:pic>
            <p:nvPicPr>
              <p:cNvPr id="170" name="object 12">
                <a:extLst>
                  <a:ext uri="{FF2B5EF4-FFF2-40B4-BE49-F238E27FC236}">
                    <a16:creationId xmlns:a16="http://schemas.microsoft.com/office/drawing/2014/main" id="{BB844C54-49ED-48BF-8247-2BFD50AE220D}"/>
                  </a:ext>
                </a:extLst>
              </p:cNvPr>
              <p:cNvPicPr/>
              <p:nvPr/>
            </p:nvPicPr>
            <p:blipFill>
              <a:blip r:embed="rId3" cstate="print"/>
              <a:stretch>
                <a:fillRect/>
              </a:stretch>
            </p:blipFill>
            <p:spPr>
              <a:xfrm>
                <a:off x="516528" y="1249671"/>
                <a:ext cx="6043637" cy="849263"/>
              </a:xfrm>
              <a:prstGeom prst="rect">
                <a:avLst/>
              </a:prstGeom>
            </p:spPr>
          </p:pic>
          <p:sp>
            <p:nvSpPr>
              <p:cNvPr id="171" name="object 13">
                <a:extLst>
                  <a:ext uri="{FF2B5EF4-FFF2-40B4-BE49-F238E27FC236}">
                    <a16:creationId xmlns:a16="http://schemas.microsoft.com/office/drawing/2014/main" id="{B1C860A6-65D6-4290-A91D-06DB91BC0ED7}"/>
                  </a:ext>
                </a:extLst>
              </p:cNvPr>
              <p:cNvSpPr/>
              <p:nvPr/>
            </p:nvSpPr>
            <p:spPr>
              <a:xfrm>
                <a:off x="612647" y="1362455"/>
                <a:ext cx="5786755" cy="612775"/>
              </a:xfrm>
              <a:custGeom>
                <a:avLst/>
                <a:gdLst/>
                <a:ahLst/>
                <a:cxnLst/>
                <a:rect l="l" t="t" r="r" b="b"/>
                <a:pathLst>
                  <a:path w="5786755" h="612775">
                    <a:moveTo>
                      <a:pt x="5739003" y="0"/>
                    </a:moveTo>
                    <a:lnTo>
                      <a:pt x="47650" y="0"/>
                    </a:lnTo>
                    <a:lnTo>
                      <a:pt x="29103" y="3744"/>
                    </a:lnTo>
                    <a:lnTo>
                      <a:pt x="13957" y="13954"/>
                    </a:lnTo>
                    <a:lnTo>
                      <a:pt x="3744" y="29092"/>
                    </a:lnTo>
                    <a:lnTo>
                      <a:pt x="0" y="47625"/>
                    </a:lnTo>
                    <a:lnTo>
                      <a:pt x="0" y="565023"/>
                    </a:lnTo>
                    <a:lnTo>
                      <a:pt x="3744" y="583555"/>
                    </a:lnTo>
                    <a:lnTo>
                      <a:pt x="13957" y="598693"/>
                    </a:lnTo>
                    <a:lnTo>
                      <a:pt x="29103" y="608903"/>
                    </a:lnTo>
                    <a:lnTo>
                      <a:pt x="47650" y="612648"/>
                    </a:lnTo>
                    <a:lnTo>
                      <a:pt x="5739003" y="612648"/>
                    </a:lnTo>
                    <a:lnTo>
                      <a:pt x="5757535" y="608903"/>
                    </a:lnTo>
                    <a:lnTo>
                      <a:pt x="5772673" y="598693"/>
                    </a:lnTo>
                    <a:lnTo>
                      <a:pt x="5782883" y="583555"/>
                    </a:lnTo>
                    <a:lnTo>
                      <a:pt x="5786628" y="565023"/>
                    </a:lnTo>
                    <a:lnTo>
                      <a:pt x="5786628" y="47625"/>
                    </a:lnTo>
                    <a:lnTo>
                      <a:pt x="5782883" y="29092"/>
                    </a:lnTo>
                    <a:lnTo>
                      <a:pt x="5772673" y="13954"/>
                    </a:lnTo>
                    <a:lnTo>
                      <a:pt x="5757535" y="3744"/>
                    </a:lnTo>
                    <a:lnTo>
                      <a:pt x="5739003" y="0"/>
                    </a:lnTo>
                    <a:close/>
                  </a:path>
                </a:pathLst>
              </a:custGeom>
              <a:solidFill>
                <a:srgbClr val="FFFFFF"/>
              </a:solidFill>
            </p:spPr>
            <p:txBody>
              <a:bodyPr wrap="square" lIns="0" tIns="0" rIns="0" bIns="0" rtlCol="0"/>
              <a:lstStyle/>
              <a:p>
                <a:endParaRPr/>
              </a:p>
            </p:txBody>
          </p:sp>
        </p:grpSp>
        <p:grpSp>
          <p:nvGrpSpPr>
            <p:cNvPr id="167" name="Группа 166">
              <a:extLst>
                <a:ext uri="{FF2B5EF4-FFF2-40B4-BE49-F238E27FC236}">
                  <a16:creationId xmlns:a16="http://schemas.microsoft.com/office/drawing/2014/main" id="{6B684B73-586C-4439-A9B6-EEDC3ECC6426}"/>
                </a:ext>
              </a:extLst>
            </p:cNvPr>
            <p:cNvGrpSpPr/>
            <p:nvPr userDrawn="1"/>
          </p:nvGrpSpPr>
          <p:grpSpPr>
            <a:xfrm>
              <a:off x="838152" y="2380219"/>
              <a:ext cx="99107" cy="1174124"/>
              <a:chOff x="-1315432" y="2068067"/>
              <a:chExt cx="117476" cy="1493520"/>
            </a:xfrm>
          </p:grpSpPr>
          <p:sp>
            <p:nvSpPr>
              <p:cNvPr id="168" name="object 8">
                <a:extLst>
                  <a:ext uri="{FF2B5EF4-FFF2-40B4-BE49-F238E27FC236}">
                    <a16:creationId xmlns:a16="http://schemas.microsoft.com/office/drawing/2014/main" id="{281D8313-CEB8-425F-ACE7-6B4470E57300}"/>
                  </a:ext>
                </a:extLst>
              </p:cNvPr>
              <p:cNvSpPr/>
              <p:nvPr/>
            </p:nvSpPr>
            <p:spPr>
              <a:xfrm>
                <a:off x="-1315431" y="2068067"/>
                <a:ext cx="117475" cy="1493520"/>
              </a:xfrm>
              <a:custGeom>
                <a:avLst/>
                <a:gdLst/>
                <a:ahLst/>
                <a:cxnLst/>
                <a:rect l="l" t="t" r="r" b="b"/>
                <a:pathLst>
                  <a:path w="117475" h="1493520">
                    <a:moveTo>
                      <a:pt x="117348" y="0"/>
                    </a:moveTo>
                    <a:lnTo>
                      <a:pt x="0" y="0"/>
                    </a:lnTo>
                    <a:lnTo>
                      <a:pt x="0" y="1493519"/>
                    </a:lnTo>
                    <a:lnTo>
                      <a:pt x="117348" y="1493519"/>
                    </a:lnTo>
                    <a:lnTo>
                      <a:pt x="117348" y="0"/>
                    </a:lnTo>
                    <a:close/>
                  </a:path>
                </a:pathLst>
              </a:custGeom>
              <a:solidFill>
                <a:srgbClr val="E2252C"/>
              </a:solidFill>
            </p:spPr>
            <p:txBody>
              <a:bodyPr wrap="square" lIns="0" tIns="0" rIns="0" bIns="0" rtlCol="0"/>
              <a:lstStyle/>
              <a:p>
                <a:endParaRPr/>
              </a:p>
            </p:txBody>
          </p:sp>
          <p:sp>
            <p:nvSpPr>
              <p:cNvPr id="169" name="object 8">
                <a:extLst>
                  <a:ext uri="{FF2B5EF4-FFF2-40B4-BE49-F238E27FC236}">
                    <a16:creationId xmlns:a16="http://schemas.microsoft.com/office/drawing/2014/main" id="{EF1D3B76-1635-40D1-AE96-FCED236B0718}"/>
                  </a:ext>
                </a:extLst>
              </p:cNvPr>
              <p:cNvSpPr/>
              <p:nvPr/>
            </p:nvSpPr>
            <p:spPr>
              <a:xfrm>
                <a:off x="-1315432" y="2068067"/>
                <a:ext cx="117475" cy="368114"/>
              </a:xfrm>
              <a:custGeom>
                <a:avLst/>
                <a:gdLst/>
                <a:ahLst/>
                <a:cxnLst/>
                <a:rect l="l" t="t" r="r" b="b"/>
                <a:pathLst>
                  <a:path w="117475" h="1493520">
                    <a:moveTo>
                      <a:pt x="117348" y="0"/>
                    </a:moveTo>
                    <a:lnTo>
                      <a:pt x="0" y="0"/>
                    </a:lnTo>
                    <a:lnTo>
                      <a:pt x="0" y="1493519"/>
                    </a:lnTo>
                    <a:lnTo>
                      <a:pt x="117348" y="1493519"/>
                    </a:lnTo>
                    <a:lnTo>
                      <a:pt x="117348" y="0"/>
                    </a:lnTo>
                    <a:close/>
                  </a:path>
                </a:pathLst>
              </a:custGeom>
              <a:solidFill>
                <a:srgbClr val="F8B134"/>
              </a:solidFill>
            </p:spPr>
            <p:txBody>
              <a:bodyPr wrap="square" lIns="0" tIns="0" rIns="0" bIns="0" rtlCol="0"/>
              <a:lstStyle/>
              <a:p>
                <a:endParaRPr baseline="-25000" dirty="0"/>
              </a:p>
            </p:txBody>
          </p:sp>
        </p:grpSp>
      </p:grpSp>
      <p:sp>
        <p:nvSpPr>
          <p:cNvPr id="172" name="Прямоугольник 171">
            <a:extLst>
              <a:ext uri="{FF2B5EF4-FFF2-40B4-BE49-F238E27FC236}">
                <a16:creationId xmlns:a16="http://schemas.microsoft.com/office/drawing/2014/main" id="{8B4015CE-E939-4B55-B72C-EF1F00AE20A9}"/>
              </a:ext>
            </a:extLst>
          </p:cNvPr>
          <p:cNvSpPr/>
          <p:nvPr userDrawn="1"/>
        </p:nvSpPr>
        <p:spPr>
          <a:xfrm>
            <a:off x="6366440" y="1625051"/>
            <a:ext cx="2635411" cy="3786415"/>
          </a:xfrm>
          <a:prstGeom prst="rect">
            <a:avLst/>
          </a:prstGeom>
          <a:noFill/>
          <a:ln w="28575">
            <a:solidFill>
              <a:srgbClr val="E22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73" name="Группа 172">
            <a:extLst>
              <a:ext uri="{FF2B5EF4-FFF2-40B4-BE49-F238E27FC236}">
                <a16:creationId xmlns:a16="http://schemas.microsoft.com/office/drawing/2014/main" id="{64198F00-CE4C-4321-AC5D-24E4642295A6}"/>
              </a:ext>
            </a:extLst>
          </p:cNvPr>
          <p:cNvGrpSpPr/>
          <p:nvPr userDrawn="1"/>
        </p:nvGrpSpPr>
        <p:grpSpPr>
          <a:xfrm>
            <a:off x="9192782" y="939155"/>
            <a:ext cx="2779062" cy="686192"/>
            <a:chOff x="740226" y="2159160"/>
            <a:chExt cx="6157687" cy="1651232"/>
          </a:xfrm>
        </p:grpSpPr>
        <p:grpSp>
          <p:nvGrpSpPr>
            <p:cNvPr id="174" name="object 11">
              <a:extLst>
                <a:ext uri="{FF2B5EF4-FFF2-40B4-BE49-F238E27FC236}">
                  <a16:creationId xmlns:a16="http://schemas.microsoft.com/office/drawing/2014/main" id="{0C150142-B7DD-4E0C-A6AE-DD154DD7D6E0}"/>
                </a:ext>
              </a:extLst>
            </p:cNvPr>
            <p:cNvGrpSpPr/>
            <p:nvPr userDrawn="1"/>
          </p:nvGrpSpPr>
          <p:grpSpPr>
            <a:xfrm>
              <a:off x="740226" y="2159160"/>
              <a:ext cx="6157687" cy="1651232"/>
              <a:chOff x="516528" y="1249671"/>
              <a:chExt cx="6043930" cy="849630"/>
            </a:xfrm>
          </p:grpSpPr>
          <p:pic>
            <p:nvPicPr>
              <p:cNvPr id="178" name="object 12">
                <a:extLst>
                  <a:ext uri="{FF2B5EF4-FFF2-40B4-BE49-F238E27FC236}">
                    <a16:creationId xmlns:a16="http://schemas.microsoft.com/office/drawing/2014/main" id="{01792D71-E8DF-4826-8AA1-928912B5611B}"/>
                  </a:ext>
                </a:extLst>
              </p:cNvPr>
              <p:cNvPicPr/>
              <p:nvPr/>
            </p:nvPicPr>
            <p:blipFill>
              <a:blip r:embed="rId3" cstate="print"/>
              <a:stretch>
                <a:fillRect/>
              </a:stretch>
            </p:blipFill>
            <p:spPr>
              <a:xfrm>
                <a:off x="516528" y="1249671"/>
                <a:ext cx="6043637" cy="849263"/>
              </a:xfrm>
              <a:prstGeom prst="rect">
                <a:avLst/>
              </a:prstGeom>
            </p:spPr>
          </p:pic>
          <p:sp>
            <p:nvSpPr>
              <p:cNvPr id="179" name="object 13">
                <a:extLst>
                  <a:ext uri="{FF2B5EF4-FFF2-40B4-BE49-F238E27FC236}">
                    <a16:creationId xmlns:a16="http://schemas.microsoft.com/office/drawing/2014/main" id="{DC140EF4-5A96-487A-9935-840E21792578}"/>
                  </a:ext>
                </a:extLst>
              </p:cNvPr>
              <p:cNvSpPr/>
              <p:nvPr/>
            </p:nvSpPr>
            <p:spPr>
              <a:xfrm>
                <a:off x="612647" y="1362455"/>
                <a:ext cx="5786755" cy="612775"/>
              </a:xfrm>
              <a:custGeom>
                <a:avLst/>
                <a:gdLst/>
                <a:ahLst/>
                <a:cxnLst/>
                <a:rect l="l" t="t" r="r" b="b"/>
                <a:pathLst>
                  <a:path w="5786755" h="612775">
                    <a:moveTo>
                      <a:pt x="5739003" y="0"/>
                    </a:moveTo>
                    <a:lnTo>
                      <a:pt x="47650" y="0"/>
                    </a:lnTo>
                    <a:lnTo>
                      <a:pt x="29103" y="3744"/>
                    </a:lnTo>
                    <a:lnTo>
                      <a:pt x="13957" y="13954"/>
                    </a:lnTo>
                    <a:lnTo>
                      <a:pt x="3744" y="29092"/>
                    </a:lnTo>
                    <a:lnTo>
                      <a:pt x="0" y="47625"/>
                    </a:lnTo>
                    <a:lnTo>
                      <a:pt x="0" y="565023"/>
                    </a:lnTo>
                    <a:lnTo>
                      <a:pt x="3744" y="583555"/>
                    </a:lnTo>
                    <a:lnTo>
                      <a:pt x="13957" y="598693"/>
                    </a:lnTo>
                    <a:lnTo>
                      <a:pt x="29103" y="608903"/>
                    </a:lnTo>
                    <a:lnTo>
                      <a:pt x="47650" y="612648"/>
                    </a:lnTo>
                    <a:lnTo>
                      <a:pt x="5739003" y="612648"/>
                    </a:lnTo>
                    <a:lnTo>
                      <a:pt x="5757535" y="608903"/>
                    </a:lnTo>
                    <a:lnTo>
                      <a:pt x="5772673" y="598693"/>
                    </a:lnTo>
                    <a:lnTo>
                      <a:pt x="5782883" y="583555"/>
                    </a:lnTo>
                    <a:lnTo>
                      <a:pt x="5786628" y="565023"/>
                    </a:lnTo>
                    <a:lnTo>
                      <a:pt x="5786628" y="47625"/>
                    </a:lnTo>
                    <a:lnTo>
                      <a:pt x="5782883" y="29092"/>
                    </a:lnTo>
                    <a:lnTo>
                      <a:pt x="5772673" y="13954"/>
                    </a:lnTo>
                    <a:lnTo>
                      <a:pt x="5757535" y="3744"/>
                    </a:lnTo>
                    <a:lnTo>
                      <a:pt x="5739003" y="0"/>
                    </a:lnTo>
                    <a:close/>
                  </a:path>
                </a:pathLst>
              </a:custGeom>
              <a:solidFill>
                <a:srgbClr val="FFFFFF"/>
              </a:solidFill>
            </p:spPr>
            <p:txBody>
              <a:bodyPr wrap="square" lIns="0" tIns="0" rIns="0" bIns="0" rtlCol="0"/>
              <a:lstStyle/>
              <a:p>
                <a:endParaRPr/>
              </a:p>
            </p:txBody>
          </p:sp>
        </p:grpSp>
        <p:grpSp>
          <p:nvGrpSpPr>
            <p:cNvPr id="175" name="Группа 174">
              <a:extLst>
                <a:ext uri="{FF2B5EF4-FFF2-40B4-BE49-F238E27FC236}">
                  <a16:creationId xmlns:a16="http://schemas.microsoft.com/office/drawing/2014/main" id="{191A3C56-6A63-4539-999D-41335EBBDFFC}"/>
                </a:ext>
              </a:extLst>
            </p:cNvPr>
            <p:cNvGrpSpPr/>
            <p:nvPr userDrawn="1"/>
          </p:nvGrpSpPr>
          <p:grpSpPr>
            <a:xfrm>
              <a:off x="838152" y="2380219"/>
              <a:ext cx="99107" cy="1174124"/>
              <a:chOff x="-1315432" y="2068067"/>
              <a:chExt cx="117476" cy="1493520"/>
            </a:xfrm>
          </p:grpSpPr>
          <p:sp>
            <p:nvSpPr>
              <p:cNvPr id="176" name="object 8">
                <a:extLst>
                  <a:ext uri="{FF2B5EF4-FFF2-40B4-BE49-F238E27FC236}">
                    <a16:creationId xmlns:a16="http://schemas.microsoft.com/office/drawing/2014/main" id="{022E0523-7348-4F1C-9EE3-5006320F8025}"/>
                  </a:ext>
                </a:extLst>
              </p:cNvPr>
              <p:cNvSpPr/>
              <p:nvPr/>
            </p:nvSpPr>
            <p:spPr>
              <a:xfrm>
                <a:off x="-1315431" y="2068067"/>
                <a:ext cx="117475" cy="1493520"/>
              </a:xfrm>
              <a:custGeom>
                <a:avLst/>
                <a:gdLst/>
                <a:ahLst/>
                <a:cxnLst/>
                <a:rect l="l" t="t" r="r" b="b"/>
                <a:pathLst>
                  <a:path w="117475" h="1493520">
                    <a:moveTo>
                      <a:pt x="117348" y="0"/>
                    </a:moveTo>
                    <a:lnTo>
                      <a:pt x="0" y="0"/>
                    </a:lnTo>
                    <a:lnTo>
                      <a:pt x="0" y="1493519"/>
                    </a:lnTo>
                    <a:lnTo>
                      <a:pt x="117348" y="1493519"/>
                    </a:lnTo>
                    <a:lnTo>
                      <a:pt x="117348" y="0"/>
                    </a:lnTo>
                    <a:close/>
                  </a:path>
                </a:pathLst>
              </a:custGeom>
              <a:solidFill>
                <a:srgbClr val="E2252C"/>
              </a:solidFill>
            </p:spPr>
            <p:txBody>
              <a:bodyPr wrap="square" lIns="0" tIns="0" rIns="0" bIns="0" rtlCol="0"/>
              <a:lstStyle/>
              <a:p>
                <a:endParaRPr/>
              </a:p>
            </p:txBody>
          </p:sp>
          <p:sp>
            <p:nvSpPr>
              <p:cNvPr id="177" name="object 8">
                <a:extLst>
                  <a:ext uri="{FF2B5EF4-FFF2-40B4-BE49-F238E27FC236}">
                    <a16:creationId xmlns:a16="http://schemas.microsoft.com/office/drawing/2014/main" id="{6732FAAE-27D7-4CB2-9CE6-5DBC2FE6738C}"/>
                  </a:ext>
                </a:extLst>
              </p:cNvPr>
              <p:cNvSpPr/>
              <p:nvPr/>
            </p:nvSpPr>
            <p:spPr>
              <a:xfrm>
                <a:off x="-1315432" y="2068067"/>
                <a:ext cx="117475" cy="368114"/>
              </a:xfrm>
              <a:custGeom>
                <a:avLst/>
                <a:gdLst/>
                <a:ahLst/>
                <a:cxnLst/>
                <a:rect l="l" t="t" r="r" b="b"/>
                <a:pathLst>
                  <a:path w="117475" h="1493520">
                    <a:moveTo>
                      <a:pt x="117348" y="0"/>
                    </a:moveTo>
                    <a:lnTo>
                      <a:pt x="0" y="0"/>
                    </a:lnTo>
                    <a:lnTo>
                      <a:pt x="0" y="1493519"/>
                    </a:lnTo>
                    <a:lnTo>
                      <a:pt x="117348" y="1493519"/>
                    </a:lnTo>
                    <a:lnTo>
                      <a:pt x="117348" y="0"/>
                    </a:lnTo>
                    <a:close/>
                  </a:path>
                </a:pathLst>
              </a:custGeom>
              <a:solidFill>
                <a:srgbClr val="F8B134"/>
              </a:solidFill>
            </p:spPr>
            <p:txBody>
              <a:bodyPr wrap="square" lIns="0" tIns="0" rIns="0" bIns="0" rtlCol="0"/>
              <a:lstStyle/>
              <a:p>
                <a:endParaRPr baseline="-25000" dirty="0"/>
              </a:p>
            </p:txBody>
          </p:sp>
        </p:grpSp>
      </p:grpSp>
      <p:sp>
        <p:nvSpPr>
          <p:cNvPr id="180" name="Прямоугольник 8">
            <a:extLst>
              <a:ext uri="{FF2B5EF4-FFF2-40B4-BE49-F238E27FC236}">
                <a16:creationId xmlns:a16="http://schemas.microsoft.com/office/drawing/2014/main" id="{4A53F3A6-B66B-46D1-9998-D13A19BDCCDF}"/>
              </a:ext>
            </a:extLst>
          </p:cNvPr>
          <p:cNvSpPr/>
          <p:nvPr userDrawn="1"/>
        </p:nvSpPr>
        <p:spPr>
          <a:xfrm flipH="1">
            <a:off x="9271975" y="1625051"/>
            <a:ext cx="2590818" cy="3786415"/>
          </a:xfrm>
          <a:custGeom>
            <a:avLst/>
            <a:gdLst>
              <a:gd name="connsiteX0" fmla="*/ 0 w 2635411"/>
              <a:gd name="connsiteY0" fmla="*/ 0 h 3786415"/>
              <a:gd name="connsiteX1" fmla="*/ 2635411 w 2635411"/>
              <a:gd name="connsiteY1" fmla="*/ 0 h 3786415"/>
              <a:gd name="connsiteX2" fmla="*/ 2635411 w 2635411"/>
              <a:gd name="connsiteY2" fmla="*/ 3786415 h 3786415"/>
              <a:gd name="connsiteX3" fmla="*/ 0 w 2635411"/>
              <a:gd name="connsiteY3" fmla="*/ 3786415 h 3786415"/>
              <a:gd name="connsiteX4" fmla="*/ 0 w 2635411"/>
              <a:gd name="connsiteY4" fmla="*/ 0 h 3786415"/>
              <a:gd name="connsiteX0" fmla="*/ 8927 w 2644338"/>
              <a:gd name="connsiteY0" fmla="*/ 0 h 3786415"/>
              <a:gd name="connsiteX1" fmla="*/ 2644338 w 2644338"/>
              <a:gd name="connsiteY1" fmla="*/ 0 h 3786415"/>
              <a:gd name="connsiteX2" fmla="*/ 2644338 w 2644338"/>
              <a:gd name="connsiteY2" fmla="*/ 3786415 h 3786415"/>
              <a:gd name="connsiteX3" fmla="*/ 8927 w 2644338"/>
              <a:gd name="connsiteY3" fmla="*/ 3786415 h 3786415"/>
              <a:gd name="connsiteX4" fmla="*/ 0 w 2644338"/>
              <a:gd name="connsiteY4" fmla="*/ 3327949 h 3786415"/>
              <a:gd name="connsiteX5" fmla="*/ 8927 w 2644338"/>
              <a:gd name="connsiteY5" fmla="*/ 0 h 3786415"/>
              <a:gd name="connsiteX0" fmla="*/ 8927 w 2644338"/>
              <a:gd name="connsiteY0" fmla="*/ 0 h 3786415"/>
              <a:gd name="connsiteX1" fmla="*/ 2644338 w 2644338"/>
              <a:gd name="connsiteY1" fmla="*/ 0 h 3786415"/>
              <a:gd name="connsiteX2" fmla="*/ 2644338 w 2644338"/>
              <a:gd name="connsiteY2" fmla="*/ 3786415 h 3786415"/>
              <a:gd name="connsiteX3" fmla="*/ 477013 w 2644338"/>
              <a:gd name="connsiteY3" fmla="*/ 3786415 h 3786415"/>
              <a:gd name="connsiteX4" fmla="*/ 0 w 2644338"/>
              <a:gd name="connsiteY4" fmla="*/ 3327949 h 3786415"/>
              <a:gd name="connsiteX5" fmla="*/ 8927 w 2644338"/>
              <a:gd name="connsiteY5" fmla="*/ 0 h 378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4338" h="3786415">
                <a:moveTo>
                  <a:pt x="8927" y="0"/>
                </a:moveTo>
                <a:lnTo>
                  <a:pt x="2644338" y="0"/>
                </a:lnTo>
                <a:lnTo>
                  <a:pt x="2644338" y="3786415"/>
                </a:lnTo>
                <a:lnTo>
                  <a:pt x="477013" y="3786415"/>
                </a:lnTo>
                <a:lnTo>
                  <a:pt x="0" y="3327949"/>
                </a:lnTo>
                <a:cubicBezTo>
                  <a:pt x="2976" y="2218633"/>
                  <a:pt x="5951" y="1109316"/>
                  <a:pt x="8927" y="0"/>
                </a:cubicBezTo>
                <a:close/>
              </a:path>
            </a:pathLst>
          </a:custGeom>
          <a:noFill/>
          <a:ln w="28575">
            <a:solidFill>
              <a:srgbClr val="E22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65119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9F7A6DD-45AF-4791-AC0D-46220A05C5E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Holder 6">
            <a:extLst>
              <a:ext uri="{FF2B5EF4-FFF2-40B4-BE49-F238E27FC236}">
                <a16:creationId xmlns:a16="http://schemas.microsoft.com/office/drawing/2014/main" id="{E8FB1351-C0D9-42F0-86CB-7EB13E7F57E8}"/>
              </a:ext>
            </a:extLst>
          </p:cNvPr>
          <p:cNvSpPr>
            <a:spLocks noGrp="1"/>
          </p:cNvSpPr>
          <p:nvPr>
            <p:ph type="sldNum" sz="quarter" idx="7"/>
          </p:nvPr>
        </p:nvSpPr>
        <p:spPr>
          <a:xfrm>
            <a:off x="11430000" y="6576423"/>
            <a:ext cx="504816" cy="215444"/>
          </a:xfrm>
          <a:prstGeom prst="rect">
            <a:avLst/>
          </a:prstGeom>
        </p:spPr>
        <p:txBody>
          <a:bodyPr wrap="square" lIns="0" tIns="0" rIns="0" bIns="0">
            <a:spAutoFit/>
          </a:bodyPr>
          <a:lstStyle>
            <a:lvl1pPr>
              <a:defRPr sz="1400" b="0" i="0">
                <a:solidFill>
                  <a:srgbClr val="231F20"/>
                </a:solidFill>
                <a:latin typeface="Formular" panose="02000000000000000000" pitchFamily="2" charset="-52"/>
                <a:cs typeface="Formular" panose="02000000000000000000" pitchFamily="2" charset="-52"/>
              </a:defRPr>
            </a:lvl1pPr>
          </a:lstStyle>
          <a:p>
            <a:pPr marL="124460">
              <a:spcBef>
                <a:spcPts val="5"/>
              </a:spcBef>
            </a:pPr>
            <a:fld id="{81D60167-4931-47E6-BA6A-407CBD079E47}" type="slidenum">
              <a:rPr lang="ru-RU" smtClean="0"/>
              <a:pPr marL="124460">
                <a:spcBef>
                  <a:spcPts val="5"/>
                </a:spcBef>
              </a:pPr>
              <a:t>‹#›</a:t>
            </a:fld>
            <a:endParaRPr lang="ru-RU" dirty="0"/>
          </a:p>
        </p:txBody>
      </p:sp>
      <p:sp>
        <p:nvSpPr>
          <p:cNvPr id="65" name="object 6">
            <a:extLst>
              <a:ext uri="{FF2B5EF4-FFF2-40B4-BE49-F238E27FC236}">
                <a16:creationId xmlns:a16="http://schemas.microsoft.com/office/drawing/2014/main" id="{7F17E178-30D3-446F-ABC1-F851B5A3D1B6}"/>
              </a:ext>
            </a:extLst>
          </p:cNvPr>
          <p:cNvSpPr/>
          <p:nvPr userDrawn="1"/>
        </p:nvSpPr>
        <p:spPr>
          <a:xfrm>
            <a:off x="9756583" y="6420929"/>
            <a:ext cx="2435417" cy="390444"/>
          </a:xfrm>
          <a:custGeom>
            <a:avLst/>
            <a:gdLst/>
            <a:ahLst/>
            <a:cxnLst/>
            <a:rect l="l" t="t" r="r" b="b"/>
            <a:pathLst>
              <a:path w="3501390" h="561340">
                <a:moveTo>
                  <a:pt x="116890" y="387083"/>
                </a:moveTo>
                <a:lnTo>
                  <a:pt x="12" y="387083"/>
                </a:lnTo>
                <a:lnTo>
                  <a:pt x="12" y="397433"/>
                </a:lnTo>
                <a:lnTo>
                  <a:pt x="116890" y="397433"/>
                </a:lnTo>
                <a:lnTo>
                  <a:pt x="116890" y="387083"/>
                </a:lnTo>
                <a:close/>
              </a:path>
              <a:path w="3501390" h="561340">
                <a:moveTo>
                  <a:pt x="267144" y="387083"/>
                </a:moveTo>
                <a:lnTo>
                  <a:pt x="150266" y="387083"/>
                </a:lnTo>
                <a:lnTo>
                  <a:pt x="150266" y="397433"/>
                </a:lnTo>
                <a:lnTo>
                  <a:pt x="267144" y="397433"/>
                </a:lnTo>
                <a:lnTo>
                  <a:pt x="267144" y="387083"/>
                </a:lnTo>
                <a:close/>
              </a:path>
              <a:path w="3501390" h="561340">
                <a:moveTo>
                  <a:pt x="417410" y="387083"/>
                </a:moveTo>
                <a:lnTo>
                  <a:pt x="300545" y="387083"/>
                </a:lnTo>
                <a:lnTo>
                  <a:pt x="300545" y="397433"/>
                </a:lnTo>
                <a:lnTo>
                  <a:pt x="417410" y="397433"/>
                </a:lnTo>
                <a:lnTo>
                  <a:pt x="417410" y="387083"/>
                </a:lnTo>
                <a:close/>
              </a:path>
              <a:path w="3501390" h="561340">
                <a:moveTo>
                  <a:pt x="567677" y="387083"/>
                </a:moveTo>
                <a:lnTo>
                  <a:pt x="450799" y="387083"/>
                </a:lnTo>
                <a:lnTo>
                  <a:pt x="450799" y="397433"/>
                </a:lnTo>
                <a:lnTo>
                  <a:pt x="567677" y="397433"/>
                </a:lnTo>
                <a:lnTo>
                  <a:pt x="567677" y="387083"/>
                </a:lnTo>
                <a:close/>
              </a:path>
              <a:path w="3501390" h="561340">
                <a:moveTo>
                  <a:pt x="717931" y="387083"/>
                </a:moveTo>
                <a:lnTo>
                  <a:pt x="601052" y="387083"/>
                </a:lnTo>
                <a:lnTo>
                  <a:pt x="601052" y="397433"/>
                </a:lnTo>
                <a:lnTo>
                  <a:pt x="717931" y="397433"/>
                </a:lnTo>
                <a:lnTo>
                  <a:pt x="717931" y="387083"/>
                </a:lnTo>
                <a:close/>
              </a:path>
              <a:path w="3501390" h="561340">
                <a:moveTo>
                  <a:pt x="868184" y="387083"/>
                </a:moveTo>
                <a:lnTo>
                  <a:pt x="751319" y="387083"/>
                </a:lnTo>
                <a:lnTo>
                  <a:pt x="751319" y="397433"/>
                </a:lnTo>
                <a:lnTo>
                  <a:pt x="868184" y="397433"/>
                </a:lnTo>
                <a:lnTo>
                  <a:pt x="868184" y="387083"/>
                </a:lnTo>
                <a:close/>
              </a:path>
              <a:path w="3501390" h="561340">
                <a:moveTo>
                  <a:pt x="1018451" y="387083"/>
                </a:moveTo>
                <a:lnTo>
                  <a:pt x="901573" y="387083"/>
                </a:lnTo>
                <a:lnTo>
                  <a:pt x="901573" y="397433"/>
                </a:lnTo>
                <a:lnTo>
                  <a:pt x="1018451" y="397433"/>
                </a:lnTo>
                <a:lnTo>
                  <a:pt x="1018451" y="387083"/>
                </a:lnTo>
                <a:close/>
              </a:path>
              <a:path w="3501390" h="561340">
                <a:moveTo>
                  <a:pt x="1168717" y="387083"/>
                </a:moveTo>
                <a:lnTo>
                  <a:pt x="1051852" y="387083"/>
                </a:lnTo>
                <a:lnTo>
                  <a:pt x="1051852" y="397433"/>
                </a:lnTo>
                <a:lnTo>
                  <a:pt x="1168717" y="397433"/>
                </a:lnTo>
                <a:lnTo>
                  <a:pt x="1168717" y="387083"/>
                </a:lnTo>
                <a:close/>
              </a:path>
              <a:path w="3501390" h="561340">
                <a:moveTo>
                  <a:pt x="1701507" y="406882"/>
                </a:moveTo>
                <a:lnTo>
                  <a:pt x="1290345" y="406882"/>
                </a:lnTo>
                <a:lnTo>
                  <a:pt x="1169746" y="356476"/>
                </a:lnTo>
                <a:lnTo>
                  <a:pt x="12" y="356476"/>
                </a:lnTo>
                <a:lnTo>
                  <a:pt x="12" y="366839"/>
                </a:lnTo>
                <a:lnTo>
                  <a:pt x="1167676" y="366839"/>
                </a:lnTo>
                <a:lnTo>
                  <a:pt x="1288275" y="417245"/>
                </a:lnTo>
                <a:lnTo>
                  <a:pt x="1701507" y="417245"/>
                </a:lnTo>
                <a:lnTo>
                  <a:pt x="1701507" y="406882"/>
                </a:lnTo>
                <a:close/>
              </a:path>
              <a:path w="3501390" h="561340">
                <a:moveTo>
                  <a:pt x="2222474" y="2755"/>
                </a:moveTo>
                <a:lnTo>
                  <a:pt x="2176348" y="2755"/>
                </a:lnTo>
                <a:lnTo>
                  <a:pt x="2157704" y="12725"/>
                </a:lnTo>
                <a:lnTo>
                  <a:pt x="2157704" y="10363"/>
                </a:lnTo>
                <a:lnTo>
                  <a:pt x="2157704" y="0"/>
                </a:lnTo>
                <a:lnTo>
                  <a:pt x="2147341" y="0"/>
                </a:lnTo>
                <a:lnTo>
                  <a:pt x="2147341" y="10363"/>
                </a:lnTo>
                <a:lnTo>
                  <a:pt x="2147341" y="12293"/>
                </a:lnTo>
                <a:lnTo>
                  <a:pt x="2122982" y="25323"/>
                </a:lnTo>
                <a:lnTo>
                  <a:pt x="2122982" y="83337"/>
                </a:lnTo>
                <a:lnTo>
                  <a:pt x="2147341" y="96354"/>
                </a:lnTo>
                <a:lnTo>
                  <a:pt x="2147341" y="100723"/>
                </a:lnTo>
                <a:lnTo>
                  <a:pt x="1968677" y="100723"/>
                </a:lnTo>
                <a:lnTo>
                  <a:pt x="1528216" y="281901"/>
                </a:lnTo>
                <a:lnTo>
                  <a:pt x="39649" y="281901"/>
                </a:lnTo>
                <a:lnTo>
                  <a:pt x="235623" y="171932"/>
                </a:lnTo>
                <a:lnTo>
                  <a:pt x="1478927" y="171932"/>
                </a:lnTo>
                <a:lnTo>
                  <a:pt x="1856193" y="10363"/>
                </a:lnTo>
                <a:lnTo>
                  <a:pt x="2147341" y="10363"/>
                </a:lnTo>
                <a:lnTo>
                  <a:pt x="2147341" y="0"/>
                </a:lnTo>
                <a:lnTo>
                  <a:pt x="1854073" y="0"/>
                </a:lnTo>
                <a:lnTo>
                  <a:pt x="1476806" y="161569"/>
                </a:lnTo>
                <a:lnTo>
                  <a:pt x="232918" y="161569"/>
                </a:lnTo>
                <a:lnTo>
                  <a:pt x="0" y="292265"/>
                </a:lnTo>
                <a:lnTo>
                  <a:pt x="1530273" y="292265"/>
                </a:lnTo>
                <a:lnTo>
                  <a:pt x="1555470" y="281901"/>
                </a:lnTo>
                <a:lnTo>
                  <a:pt x="1970722" y="111086"/>
                </a:lnTo>
                <a:lnTo>
                  <a:pt x="2157704" y="111086"/>
                </a:lnTo>
                <a:lnTo>
                  <a:pt x="2157704" y="95935"/>
                </a:lnTo>
                <a:lnTo>
                  <a:pt x="2176348" y="105905"/>
                </a:lnTo>
                <a:lnTo>
                  <a:pt x="2222474" y="105905"/>
                </a:lnTo>
                <a:lnTo>
                  <a:pt x="2160676" y="76923"/>
                </a:lnTo>
                <a:lnTo>
                  <a:pt x="2160676" y="31280"/>
                </a:lnTo>
                <a:lnTo>
                  <a:pt x="2222474" y="2755"/>
                </a:lnTo>
                <a:close/>
              </a:path>
              <a:path w="3501390" h="561340">
                <a:moveTo>
                  <a:pt x="2316607" y="2755"/>
                </a:moveTo>
                <a:lnTo>
                  <a:pt x="2270480" y="2755"/>
                </a:lnTo>
                <a:lnTo>
                  <a:pt x="2222474" y="28422"/>
                </a:lnTo>
                <a:lnTo>
                  <a:pt x="2222474" y="80225"/>
                </a:lnTo>
                <a:lnTo>
                  <a:pt x="2270480" y="105905"/>
                </a:lnTo>
                <a:lnTo>
                  <a:pt x="2316607" y="105905"/>
                </a:lnTo>
                <a:lnTo>
                  <a:pt x="2254796" y="76911"/>
                </a:lnTo>
                <a:lnTo>
                  <a:pt x="2254796" y="31280"/>
                </a:lnTo>
                <a:lnTo>
                  <a:pt x="2316607" y="2755"/>
                </a:lnTo>
                <a:close/>
              </a:path>
              <a:path w="3501390" h="561340">
                <a:moveTo>
                  <a:pt x="2415794" y="2755"/>
                </a:moveTo>
                <a:lnTo>
                  <a:pt x="2369667" y="2755"/>
                </a:lnTo>
                <a:lnTo>
                  <a:pt x="2321661" y="28422"/>
                </a:lnTo>
                <a:lnTo>
                  <a:pt x="2321661" y="80238"/>
                </a:lnTo>
                <a:lnTo>
                  <a:pt x="2369667" y="105905"/>
                </a:lnTo>
                <a:lnTo>
                  <a:pt x="2415794" y="105905"/>
                </a:lnTo>
                <a:lnTo>
                  <a:pt x="2353995" y="76923"/>
                </a:lnTo>
                <a:lnTo>
                  <a:pt x="2353995" y="31280"/>
                </a:lnTo>
                <a:lnTo>
                  <a:pt x="2415794" y="2755"/>
                </a:lnTo>
                <a:close/>
              </a:path>
              <a:path w="3501390" h="561340">
                <a:moveTo>
                  <a:pt x="2509926" y="2755"/>
                </a:moveTo>
                <a:lnTo>
                  <a:pt x="2463800" y="2755"/>
                </a:lnTo>
                <a:lnTo>
                  <a:pt x="2415794" y="28422"/>
                </a:lnTo>
                <a:lnTo>
                  <a:pt x="2415794" y="80238"/>
                </a:lnTo>
                <a:lnTo>
                  <a:pt x="2463800" y="105905"/>
                </a:lnTo>
                <a:lnTo>
                  <a:pt x="2509926" y="105905"/>
                </a:lnTo>
                <a:lnTo>
                  <a:pt x="2448128" y="76923"/>
                </a:lnTo>
                <a:lnTo>
                  <a:pt x="2448128" y="31280"/>
                </a:lnTo>
                <a:lnTo>
                  <a:pt x="2509926" y="2755"/>
                </a:lnTo>
                <a:close/>
              </a:path>
              <a:path w="3501390" h="561340">
                <a:moveTo>
                  <a:pt x="2604046" y="2755"/>
                </a:moveTo>
                <a:lnTo>
                  <a:pt x="2557919" y="2755"/>
                </a:lnTo>
                <a:lnTo>
                  <a:pt x="2509913" y="28422"/>
                </a:lnTo>
                <a:lnTo>
                  <a:pt x="2509913" y="80238"/>
                </a:lnTo>
                <a:lnTo>
                  <a:pt x="2557919" y="105905"/>
                </a:lnTo>
                <a:lnTo>
                  <a:pt x="2604046" y="105905"/>
                </a:lnTo>
                <a:lnTo>
                  <a:pt x="2542248" y="76923"/>
                </a:lnTo>
                <a:lnTo>
                  <a:pt x="2542248" y="31280"/>
                </a:lnTo>
                <a:lnTo>
                  <a:pt x="2604046" y="2755"/>
                </a:lnTo>
                <a:close/>
              </a:path>
              <a:path w="3501390" h="561340">
                <a:moveTo>
                  <a:pt x="2703233" y="2755"/>
                </a:moveTo>
                <a:lnTo>
                  <a:pt x="2657106" y="2755"/>
                </a:lnTo>
                <a:lnTo>
                  <a:pt x="2609100" y="28422"/>
                </a:lnTo>
                <a:lnTo>
                  <a:pt x="2609100" y="80238"/>
                </a:lnTo>
                <a:lnTo>
                  <a:pt x="2657106" y="105905"/>
                </a:lnTo>
                <a:lnTo>
                  <a:pt x="2703233" y="105905"/>
                </a:lnTo>
                <a:lnTo>
                  <a:pt x="2641435" y="76923"/>
                </a:lnTo>
                <a:lnTo>
                  <a:pt x="2641435" y="31280"/>
                </a:lnTo>
                <a:lnTo>
                  <a:pt x="2703233" y="2755"/>
                </a:lnTo>
                <a:close/>
              </a:path>
              <a:path w="3501390" h="561340">
                <a:moveTo>
                  <a:pt x="2797365" y="2755"/>
                </a:moveTo>
                <a:lnTo>
                  <a:pt x="2751239" y="2755"/>
                </a:lnTo>
                <a:lnTo>
                  <a:pt x="2703233" y="28422"/>
                </a:lnTo>
                <a:lnTo>
                  <a:pt x="2703233" y="80238"/>
                </a:lnTo>
                <a:lnTo>
                  <a:pt x="2751239" y="105905"/>
                </a:lnTo>
                <a:lnTo>
                  <a:pt x="2797365" y="105905"/>
                </a:lnTo>
                <a:lnTo>
                  <a:pt x="2735567" y="76923"/>
                </a:lnTo>
                <a:lnTo>
                  <a:pt x="2735567" y="31280"/>
                </a:lnTo>
                <a:lnTo>
                  <a:pt x="2797365" y="2755"/>
                </a:lnTo>
                <a:close/>
              </a:path>
              <a:path w="3501390" h="561340">
                <a:moveTo>
                  <a:pt x="2891498" y="2755"/>
                </a:moveTo>
                <a:lnTo>
                  <a:pt x="2845371" y="2755"/>
                </a:lnTo>
                <a:lnTo>
                  <a:pt x="2797365" y="28422"/>
                </a:lnTo>
                <a:lnTo>
                  <a:pt x="2797365" y="80238"/>
                </a:lnTo>
                <a:lnTo>
                  <a:pt x="2845371" y="105905"/>
                </a:lnTo>
                <a:lnTo>
                  <a:pt x="2891498" y="105905"/>
                </a:lnTo>
                <a:lnTo>
                  <a:pt x="2829699" y="76923"/>
                </a:lnTo>
                <a:lnTo>
                  <a:pt x="2829699" y="31280"/>
                </a:lnTo>
                <a:lnTo>
                  <a:pt x="2891498" y="2755"/>
                </a:lnTo>
                <a:close/>
              </a:path>
              <a:path w="3501390" h="561340">
                <a:moveTo>
                  <a:pt x="2990685" y="2755"/>
                </a:moveTo>
                <a:lnTo>
                  <a:pt x="2944558" y="2755"/>
                </a:lnTo>
                <a:lnTo>
                  <a:pt x="2896552" y="28422"/>
                </a:lnTo>
                <a:lnTo>
                  <a:pt x="2896552" y="80238"/>
                </a:lnTo>
                <a:lnTo>
                  <a:pt x="2944558" y="105905"/>
                </a:lnTo>
                <a:lnTo>
                  <a:pt x="2990685" y="105905"/>
                </a:lnTo>
                <a:lnTo>
                  <a:pt x="2928886" y="76923"/>
                </a:lnTo>
                <a:lnTo>
                  <a:pt x="2928886" y="31280"/>
                </a:lnTo>
                <a:lnTo>
                  <a:pt x="2990685" y="2755"/>
                </a:lnTo>
                <a:close/>
              </a:path>
              <a:path w="3501390" h="561340">
                <a:moveTo>
                  <a:pt x="3084804" y="2755"/>
                </a:moveTo>
                <a:lnTo>
                  <a:pt x="3038678" y="2755"/>
                </a:lnTo>
                <a:lnTo>
                  <a:pt x="2990672" y="28422"/>
                </a:lnTo>
                <a:lnTo>
                  <a:pt x="2990672" y="80238"/>
                </a:lnTo>
                <a:lnTo>
                  <a:pt x="3038678" y="105905"/>
                </a:lnTo>
                <a:lnTo>
                  <a:pt x="3084804" y="105905"/>
                </a:lnTo>
                <a:lnTo>
                  <a:pt x="3023006" y="76923"/>
                </a:lnTo>
                <a:lnTo>
                  <a:pt x="3023006" y="31280"/>
                </a:lnTo>
                <a:lnTo>
                  <a:pt x="3084804" y="2755"/>
                </a:lnTo>
                <a:close/>
              </a:path>
              <a:path w="3501390" h="561340">
                <a:moveTo>
                  <a:pt x="3178937" y="2755"/>
                </a:moveTo>
                <a:lnTo>
                  <a:pt x="3132810" y="2755"/>
                </a:lnTo>
                <a:lnTo>
                  <a:pt x="3084804" y="28422"/>
                </a:lnTo>
                <a:lnTo>
                  <a:pt x="3084804" y="80238"/>
                </a:lnTo>
                <a:lnTo>
                  <a:pt x="3132810" y="105905"/>
                </a:lnTo>
                <a:lnTo>
                  <a:pt x="3178937" y="105905"/>
                </a:lnTo>
                <a:lnTo>
                  <a:pt x="3117138" y="76923"/>
                </a:lnTo>
                <a:lnTo>
                  <a:pt x="3117138" y="31280"/>
                </a:lnTo>
                <a:lnTo>
                  <a:pt x="3178937" y="2755"/>
                </a:lnTo>
                <a:close/>
              </a:path>
              <a:path w="3501390" h="561340">
                <a:moveTo>
                  <a:pt x="3278124" y="2755"/>
                </a:moveTo>
                <a:lnTo>
                  <a:pt x="3231997" y="2755"/>
                </a:lnTo>
                <a:lnTo>
                  <a:pt x="3183991" y="28422"/>
                </a:lnTo>
                <a:lnTo>
                  <a:pt x="3183991" y="80238"/>
                </a:lnTo>
                <a:lnTo>
                  <a:pt x="3231997" y="105905"/>
                </a:lnTo>
                <a:lnTo>
                  <a:pt x="3278124" y="105905"/>
                </a:lnTo>
                <a:lnTo>
                  <a:pt x="3216325" y="76923"/>
                </a:lnTo>
                <a:lnTo>
                  <a:pt x="3216325" y="31280"/>
                </a:lnTo>
                <a:lnTo>
                  <a:pt x="3278124" y="2755"/>
                </a:lnTo>
                <a:close/>
              </a:path>
              <a:path w="3501390" h="561340">
                <a:moveTo>
                  <a:pt x="3372256" y="2755"/>
                </a:moveTo>
                <a:lnTo>
                  <a:pt x="3326130" y="2755"/>
                </a:lnTo>
                <a:lnTo>
                  <a:pt x="3278124" y="28422"/>
                </a:lnTo>
                <a:lnTo>
                  <a:pt x="3278124" y="80238"/>
                </a:lnTo>
                <a:lnTo>
                  <a:pt x="3326130" y="105905"/>
                </a:lnTo>
                <a:lnTo>
                  <a:pt x="3372256" y="105905"/>
                </a:lnTo>
                <a:lnTo>
                  <a:pt x="3310458" y="76923"/>
                </a:lnTo>
                <a:lnTo>
                  <a:pt x="3310458" y="31280"/>
                </a:lnTo>
                <a:lnTo>
                  <a:pt x="3372256" y="2755"/>
                </a:lnTo>
                <a:close/>
              </a:path>
              <a:path w="3501390" h="561340">
                <a:moveTo>
                  <a:pt x="3466388" y="2755"/>
                </a:moveTo>
                <a:lnTo>
                  <a:pt x="3420275" y="2755"/>
                </a:lnTo>
                <a:lnTo>
                  <a:pt x="3372256" y="28422"/>
                </a:lnTo>
                <a:lnTo>
                  <a:pt x="3372256" y="80238"/>
                </a:lnTo>
                <a:lnTo>
                  <a:pt x="3420275" y="105905"/>
                </a:lnTo>
                <a:lnTo>
                  <a:pt x="3466388" y="105905"/>
                </a:lnTo>
                <a:lnTo>
                  <a:pt x="3404590" y="76923"/>
                </a:lnTo>
                <a:lnTo>
                  <a:pt x="3404590" y="31280"/>
                </a:lnTo>
                <a:lnTo>
                  <a:pt x="3466388" y="2755"/>
                </a:lnTo>
                <a:close/>
              </a:path>
              <a:path w="3501390" h="561340">
                <a:moveTo>
                  <a:pt x="3501009" y="241515"/>
                </a:moveTo>
                <a:lnTo>
                  <a:pt x="1929384" y="241515"/>
                </a:lnTo>
                <a:lnTo>
                  <a:pt x="1701990" y="330923"/>
                </a:lnTo>
                <a:lnTo>
                  <a:pt x="1701977" y="417245"/>
                </a:lnTo>
                <a:lnTo>
                  <a:pt x="2382990" y="417245"/>
                </a:lnTo>
                <a:lnTo>
                  <a:pt x="2749321" y="561251"/>
                </a:lnTo>
                <a:lnTo>
                  <a:pt x="3501009" y="561251"/>
                </a:lnTo>
                <a:lnTo>
                  <a:pt x="3501009" y="550875"/>
                </a:lnTo>
                <a:lnTo>
                  <a:pt x="2751277" y="550875"/>
                </a:lnTo>
                <a:lnTo>
                  <a:pt x="2384945" y="406882"/>
                </a:lnTo>
                <a:lnTo>
                  <a:pt x="1712353" y="406882"/>
                </a:lnTo>
                <a:lnTo>
                  <a:pt x="1712353" y="337972"/>
                </a:lnTo>
                <a:lnTo>
                  <a:pt x="1931352" y="251879"/>
                </a:lnTo>
                <a:lnTo>
                  <a:pt x="3501009" y="251879"/>
                </a:lnTo>
                <a:lnTo>
                  <a:pt x="3501009" y="241515"/>
                </a:lnTo>
                <a:close/>
              </a:path>
              <a:path w="3501390" h="561340">
                <a:moveTo>
                  <a:pt x="3501009" y="158953"/>
                </a:moveTo>
                <a:lnTo>
                  <a:pt x="2002040" y="158953"/>
                </a:lnTo>
                <a:lnTo>
                  <a:pt x="1589125" y="324078"/>
                </a:lnTo>
                <a:lnTo>
                  <a:pt x="12" y="324078"/>
                </a:lnTo>
                <a:lnTo>
                  <a:pt x="12" y="334441"/>
                </a:lnTo>
                <a:lnTo>
                  <a:pt x="1591119" y="334441"/>
                </a:lnTo>
                <a:lnTo>
                  <a:pt x="2004034" y="169316"/>
                </a:lnTo>
                <a:lnTo>
                  <a:pt x="3501009" y="169316"/>
                </a:lnTo>
                <a:lnTo>
                  <a:pt x="3501009" y="158953"/>
                </a:lnTo>
                <a:close/>
              </a:path>
              <a:path w="3501390" h="561340">
                <a:moveTo>
                  <a:pt x="3501009" y="9918"/>
                </a:moveTo>
                <a:lnTo>
                  <a:pt x="3466388" y="28435"/>
                </a:lnTo>
                <a:lnTo>
                  <a:pt x="3466388" y="80238"/>
                </a:lnTo>
                <a:lnTo>
                  <a:pt x="3501009" y="98755"/>
                </a:lnTo>
                <a:lnTo>
                  <a:pt x="3501009" y="77990"/>
                </a:lnTo>
                <a:lnTo>
                  <a:pt x="3498723" y="76923"/>
                </a:lnTo>
                <a:lnTo>
                  <a:pt x="3498723" y="31280"/>
                </a:lnTo>
                <a:lnTo>
                  <a:pt x="3501009" y="30226"/>
                </a:lnTo>
                <a:lnTo>
                  <a:pt x="3501009" y="9918"/>
                </a:lnTo>
                <a:close/>
              </a:path>
            </a:pathLst>
          </a:custGeom>
          <a:solidFill>
            <a:srgbClr val="AEB3A9"/>
          </a:solidFill>
        </p:spPr>
        <p:txBody>
          <a:bodyPr wrap="square" lIns="0" tIns="0" rIns="0" bIns="0" rtlCol="0"/>
          <a:lstStyle/>
          <a:p>
            <a:endParaRPr/>
          </a:p>
        </p:txBody>
      </p:sp>
      <p:sp>
        <p:nvSpPr>
          <p:cNvPr id="5" name="Прямоугольник 4">
            <a:extLst>
              <a:ext uri="{FF2B5EF4-FFF2-40B4-BE49-F238E27FC236}">
                <a16:creationId xmlns:a16="http://schemas.microsoft.com/office/drawing/2014/main" id="{383F4776-F08F-421E-9DE6-6FA148547FE1}"/>
              </a:ext>
            </a:extLst>
          </p:cNvPr>
          <p:cNvSpPr/>
          <p:nvPr userDrawn="1"/>
        </p:nvSpPr>
        <p:spPr>
          <a:xfrm>
            <a:off x="0" y="4463143"/>
            <a:ext cx="12192000" cy="1766623"/>
          </a:xfrm>
          <a:prstGeom prst="rect">
            <a:avLst/>
          </a:prstGeom>
          <a:solidFill>
            <a:srgbClr val="E225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Picture Placeholder 1">
            <a:extLst>
              <a:ext uri="{FF2B5EF4-FFF2-40B4-BE49-F238E27FC236}">
                <a16:creationId xmlns:a16="http://schemas.microsoft.com/office/drawing/2014/main" id="{9C39A479-2EDA-4FFC-B6C9-67F4BA8F41A5}"/>
              </a:ext>
            </a:extLst>
          </p:cNvPr>
          <p:cNvSpPr>
            <a:spLocks noGrp="1"/>
          </p:cNvSpPr>
          <p:nvPr>
            <p:ph type="pic" sz="quarter" idx="10"/>
          </p:nvPr>
        </p:nvSpPr>
        <p:spPr>
          <a:xfrm flipH="1">
            <a:off x="531794" y="3068756"/>
            <a:ext cx="2478106" cy="2658514"/>
          </a:xfrm>
          <a:prstGeom prst="roundRect">
            <a:avLst>
              <a:gd name="adj" fmla="val 5386"/>
            </a:avLst>
          </a:prstGeom>
        </p:spPr>
      </p:sp>
      <p:sp>
        <p:nvSpPr>
          <p:cNvPr id="29" name="Picture Placeholder 1">
            <a:extLst>
              <a:ext uri="{FF2B5EF4-FFF2-40B4-BE49-F238E27FC236}">
                <a16:creationId xmlns:a16="http://schemas.microsoft.com/office/drawing/2014/main" id="{E450ACF7-6753-4C39-8F6F-68C052A478E8}"/>
              </a:ext>
            </a:extLst>
          </p:cNvPr>
          <p:cNvSpPr>
            <a:spLocks noGrp="1"/>
          </p:cNvSpPr>
          <p:nvPr>
            <p:ph type="pic" sz="quarter" idx="11"/>
          </p:nvPr>
        </p:nvSpPr>
        <p:spPr>
          <a:xfrm flipH="1">
            <a:off x="3414694" y="3068756"/>
            <a:ext cx="2478106" cy="2658514"/>
          </a:xfrm>
          <a:prstGeom prst="roundRect">
            <a:avLst>
              <a:gd name="adj" fmla="val 5386"/>
            </a:avLst>
          </a:prstGeom>
        </p:spPr>
      </p:sp>
      <p:sp>
        <p:nvSpPr>
          <p:cNvPr id="30" name="Picture Placeholder 1">
            <a:extLst>
              <a:ext uri="{FF2B5EF4-FFF2-40B4-BE49-F238E27FC236}">
                <a16:creationId xmlns:a16="http://schemas.microsoft.com/office/drawing/2014/main" id="{1F0E06F6-F6A2-43C9-AF89-7B2EF97D424F}"/>
              </a:ext>
            </a:extLst>
          </p:cNvPr>
          <p:cNvSpPr>
            <a:spLocks noGrp="1"/>
          </p:cNvSpPr>
          <p:nvPr>
            <p:ph type="pic" sz="quarter" idx="12"/>
          </p:nvPr>
        </p:nvSpPr>
        <p:spPr>
          <a:xfrm flipH="1">
            <a:off x="6297594" y="3068756"/>
            <a:ext cx="2478106" cy="2658514"/>
          </a:xfrm>
          <a:prstGeom prst="roundRect">
            <a:avLst>
              <a:gd name="adj" fmla="val 5386"/>
            </a:avLst>
          </a:prstGeom>
        </p:spPr>
      </p:sp>
      <p:sp>
        <p:nvSpPr>
          <p:cNvPr id="31" name="Picture Placeholder 1">
            <a:extLst>
              <a:ext uri="{FF2B5EF4-FFF2-40B4-BE49-F238E27FC236}">
                <a16:creationId xmlns:a16="http://schemas.microsoft.com/office/drawing/2014/main" id="{9C114C0F-A321-47EB-A7F7-CB3617917DEE}"/>
              </a:ext>
            </a:extLst>
          </p:cNvPr>
          <p:cNvSpPr>
            <a:spLocks noGrp="1"/>
          </p:cNvSpPr>
          <p:nvPr>
            <p:ph type="pic" sz="quarter" idx="13"/>
          </p:nvPr>
        </p:nvSpPr>
        <p:spPr>
          <a:xfrm flipH="1">
            <a:off x="9180494" y="3068756"/>
            <a:ext cx="2478106" cy="2658514"/>
          </a:xfrm>
          <a:prstGeom prst="roundRect">
            <a:avLst>
              <a:gd name="adj" fmla="val 5386"/>
            </a:avLst>
          </a:prstGeom>
        </p:spPr>
      </p:sp>
      <p:grpSp>
        <p:nvGrpSpPr>
          <p:cNvPr id="18" name="Группа 17">
            <a:extLst>
              <a:ext uri="{FF2B5EF4-FFF2-40B4-BE49-F238E27FC236}">
                <a16:creationId xmlns:a16="http://schemas.microsoft.com/office/drawing/2014/main" id="{AA1AB4B4-CA21-4520-932C-94B30DCC8A9A}"/>
              </a:ext>
            </a:extLst>
          </p:cNvPr>
          <p:cNvGrpSpPr/>
          <p:nvPr userDrawn="1"/>
        </p:nvGrpSpPr>
        <p:grpSpPr>
          <a:xfrm rot="5400000">
            <a:off x="1219816" y="2326267"/>
            <a:ext cx="117476" cy="1493520"/>
            <a:chOff x="524254" y="2449067"/>
            <a:chExt cx="117476" cy="1493520"/>
          </a:xfrm>
          <a:solidFill>
            <a:srgbClr val="E2252C"/>
          </a:solidFill>
        </p:grpSpPr>
        <p:sp>
          <p:nvSpPr>
            <p:cNvPr id="19" name="object 8">
              <a:extLst>
                <a:ext uri="{FF2B5EF4-FFF2-40B4-BE49-F238E27FC236}">
                  <a16:creationId xmlns:a16="http://schemas.microsoft.com/office/drawing/2014/main" id="{3E003C1D-119F-4F04-BCB5-613CFF0BB283}"/>
                </a:ext>
              </a:extLst>
            </p:cNvPr>
            <p:cNvSpPr/>
            <p:nvPr userDrawn="1"/>
          </p:nvSpPr>
          <p:spPr>
            <a:xfrm>
              <a:off x="524255" y="2449067"/>
              <a:ext cx="117475" cy="1493520"/>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a:p>
          </p:txBody>
        </p:sp>
        <p:sp>
          <p:nvSpPr>
            <p:cNvPr id="20" name="object 8">
              <a:extLst>
                <a:ext uri="{FF2B5EF4-FFF2-40B4-BE49-F238E27FC236}">
                  <a16:creationId xmlns:a16="http://schemas.microsoft.com/office/drawing/2014/main" id="{304D773B-254E-4B9A-9C68-E87E0D36E1C5}"/>
                </a:ext>
              </a:extLst>
            </p:cNvPr>
            <p:cNvSpPr/>
            <p:nvPr userDrawn="1"/>
          </p:nvSpPr>
          <p:spPr>
            <a:xfrm>
              <a:off x="524254" y="2449067"/>
              <a:ext cx="117475" cy="368114"/>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baseline="-25000" dirty="0"/>
            </a:p>
          </p:txBody>
        </p:sp>
      </p:grpSp>
      <p:grpSp>
        <p:nvGrpSpPr>
          <p:cNvPr id="21" name="Группа 20">
            <a:extLst>
              <a:ext uri="{FF2B5EF4-FFF2-40B4-BE49-F238E27FC236}">
                <a16:creationId xmlns:a16="http://schemas.microsoft.com/office/drawing/2014/main" id="{F3FA70A4-C012-4E5E-BA1D-24B23710BD2D}"/>
              </a:ext>
            </a:extLst>
          </p:cNvPr>
          <p:cNvGrpSpPr/>
          <p:nvPr userDrawn="1"/>
        </p:nvGrpSpPr>
        <p:grpSpPr>
          <a:xfrm rot="5400000">
            <a:off x="4076568" y="2330964"/>
            <a:ext cx="117476" cy="1493520"/>
            <a:chOff x="524254" y="2449067"/>
            <a:chExt cx="117476" cy="1493520"/>
          </a:xfrm>
          <a:solidFill>
            <a:srgbClr val="E2252C"/>
          </a:solidFill>
        </p:grpSpPr>
        <p:sp>
          <p:nvSpPr>
            <p:cNvPr id="22" name="object 8">
              <a:extLst>
                <a:ext uri="{FF2B5EF4-FFF2-40B4-BE49-F238E27FC236}">
                  <a16:creationId xmlns:a16="http://schemas.microsoft.com/office/drawing/2014/main" id="{6F64CF76-D316-4462-B562-C02C943A9CA0}"/>
                </a:ext>
              </a:extLst>
            </p:cNvPr>
            <p:cNvSpPr/>
            <p:nvPr userDrawn="1"/>
          </p:nvSpPr>
          <p:spPr>
            <a:xfrm>
              <a:off x="524255" y="2449067"/>
              <a:ext cx="117475" cy="1493520"/>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dirty="0"/>
            </a:p>
          </p:txBody>
        </p:sp>
        <p:sp>
          <p:nvSpPr>
            <p:cNvPr id="23" name="object 8">
              <a:extLst>
                <a:ext uri="{FF2B5EF4-FFF2-40B4-BE49-F238E27FC236}">
                  <a16:creationId xmlns:a16="http://schemas.microsoft.com/office/drawing/2014/main" id="{206D66FA-FC85-4D0B-B416-A72ACADCD7D2}"/>
                </a:ext>
              </a:extLst>
            </p:cNvPr>
            <p:cNvSpPr/>
            <p:nvPr userDrawn="1"/>
          </p:nvSpPr>
          <p:spPr>
            <a:xfrm>
              <a:off x="524254" y="2449067"/>
              <a:ext cx="117475" cy="368114"/>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baseline="-25000" dirty="0"/>
            </a:p>
          </p:txBody>
        </p:sp>
      </p:grpSp>
      <p:grpSp>
        <p:nvGrpSpPr>
          <p:cNvPr id="24" name="Группа 23">
            <a:extLst>
              <a:ext uri="{FF2B5EF4-FFF2-40B4-BE49-F238E27FC236}">
                <a16:creationId xmlns:a16="http://schemas.microsoft.com/office/drawing/2014/main" id="{9A1F2C6D-1C23-445F-84B0-37448FC0E570}"/>
              </a:ext>
            </a:extLst>
          </p:cNvPr>
          <p:cNvGrpSpPr/>
          <p:nvPr userDrawn="1"/>
        </p:nvGrpSpPr>
        <p:grpSpPr>
          <a:xfrm rot="5400000">
            <a:off x="6959468" y="2321193"/>
            <a:ext cx="117476" cy="1493520"/>
            <a:chOff x="524254" y="2449067"/>
            <a:chExt cx="117476" cy="1493520"/>
          </a:xfrm>
          <a:solidFill>
            <a:srgbClr val="E2252C"/>
          </a:solidFill>
        </p:grpSpPr>
        <p:sp>
          <p:nvSpPr>
            <p:cNvPr id="25" name="object 8">
              <a:extLst>
                <a:ext uri="{FF2B5EF4-FFF2-40B4-BE49-F238E27FC236}">
                  <a16:creationId xmlns:a16="http://schemas.microsoft.com/office/drawing/2014/main" id="{37E46D56-C3D1-49CA-9C53-68344E5F814D}"/>
                </a:ext>
              </a:extLst>
            </p:cNvPr>
            <p:cNvSpPr/>
            <p:nvPr userDrawn="1"/>
          </p:nvSpPr>
          <p:spPr>
            <a:xfrm>
              <a:off x="524255" y="2449067"/>
              <a:ext cx="117475" cy="1493520"/>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a:p>
          </p:txBody>
        </p:sp>
        <p:sp>
          <p:nvSpPr>
            <p:cNvPr id="26" name="object 8">
              <a:extLst>
                <a:ext uri="{FF2B5EF4-FFF2-40B4-BE49-F238E27FC236}">
                  <a16:creationId xmlns:a16="http://schemas.microsoft.com/office/drawing/2014/main" id="{FB5C3B75-4600-4E5C-9764-054F62220CEE}"/>
                </a:ext>
              </a:extLst>
            </p:cNvPr>
            <p:cNvSpPr/>
            <p:nvPr userDrawn="1"/>
          </p:nvSpPr>
          <p:spPr>
            <a:xfrm>
              <a:off x="524254" y="2449067"/>
              <a:ext cx="117475" cy="368114"/>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baseline="-25000" dirty="0"/>
            </a:p>
          </p:txBody>
        </p:sp>
      </p:grpSp>
      <p:grpSp>
        <p:nvGrpSpPr>
          <p:cNvPr id="27" name="Группа 26">
            <a:extLst>
              <a:ext uri="{FF2B5EF4-FFF2-40B4-BE49-F238E27FC236}">
                <a16:creationId xmlns:a16="http://schemas.microsoft.com/office/drawing/2014/main" id="{B97301C1-1E2D-4F9A-A7DF-3B37CF384EA0}"/>
              </a:ext>
            </a:extLst>
          </p:cNvPr>
          <p:cNvGrpSpPr/>
          <p:nvPr userDrawn="1"/>
        </p:nvGrpSpPr>
        <p:grpSpPr>
          <a:xfrm rot="5400000">
            <a:off x="9853835" y="2325890"/>
            <a:ext cx="117476" cy="1493520"/>
            <a:chOff x="524254" y="2449067"/>
            <a:chExt cx="117476" cy="1493520"/>
          </a:xfrm>
          <a:solidFill>
            <a:srgbClr val="E2252C"/>
          </a:solidFill>
        </p:grpSpPr>
        <p:sp>
          <p:nvSpPr>
            <p:cNvPr id="32" name="object 8">
              <a:extLst>
                <a:ext uri="{FF2B5EF4-FFF2-40B4-BE49-F238E27FC236}">
                  <a16:creationId xmlns:a16="http://schemas.microsoft.com/office/drawing/2014/main" id="{2E8766A6-47A3-4343-9348-0090F9C48E59}"/>
                </a:ext>
              </a:extLst>
            </p:cNvPr>
            <p:cNvSpPr/>
            <p:nvPr userDrawn="1"/>
          </p:nvSpPr>
          <p:spPr>
            <a:xfrm>
              <a:off x="524255" y="2449067"/>
              <a:ext cx="117475" cy="1493520"/>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a:p>
          </p:txBody>
        </p:sp>
        <p:sp>
          <p:nvSpPr>
            <p:cNvPr id="33" name="object 8">
              <a:extLst>
                <a:ext uri="{FF2B5EF4-FFF2-40B4-BE49-F238E27FC236}">
                  <a16:creationId xmlns:a16="http://schemas.microsoft.com/office/drawing/2014/main" id="{BD99204E-446D-48B6-BDC8-D605531A137F}"/>
                </a:ext>
              </a:extLst>
            </p:cNvPr>
            <p:cNvSpPr/>
            <p:nvPr userDrawn="1"/>
          </p:nvSpPr>
          <p:spPr>
            <a:xfrm>
              <a:off x="524254" y="2449067"/>
              <a:ext cx="117475" cy="368114"/>
            </a:xfrm>
            <a:custGeom>
              <a:avLst/>
              <a:gdLst/>
              <a:ahLst/>
              <a:cxnLst/>
              <a:rect l="l" t="t" r="r" b="b"/>
              <a:pathLst>
                <a:path w="117475" h="1493520">
                  <a:moveTo>
                    <a:pt x="117348" y="0"/>
                  </a:moveTo>
                  <a:lnTo>
                    <a:pt x="0" y="0"/>
                  </a:lnTo>
                  <a:lnTo>
                    <a:pt x="0" y="1493519"/>
                  </a:lnTo>
                  <a:lnTo>
                    <a:pt x="117348" y="1493519"/>
                  </a:lnTo>
                  <a:lnTo>
                    <a:pt x="117348" y="0"/>
                  </a:lnTo>
                  <a:close/>
                </a:path>
              </a:pathLst>
            </a:custGeom>
            <a:grpFill/>
          </p:spPr>
          <p:txBody>
            <a:bodyPr wrap="square" lIns="0" tIns="0" rIns="0" bIns="0" rtlCol="0"/>
            <a:lstStyle/>
            <a:p>
              <a:endParaRPr baseline="-25000" dirty="0"/>
            </a:p>
          </p:txBody>
        </p:sp>
      </p:grpSp>
    </p:spTree>
    <p:extLst>
      <p:ext uri="{BB962C8B-B14F-4D97-AF65-F5344CB8AC3E}">
        <p14:creationId xmlns:p14="http://schemas.microsoft.com/office/powerpoint/2010/main" val="3927674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Formular" panose="02000000000000000000" pitchFamily="2" charset="-52"/>
              </a:defRPr>
            </a:lvl1pPr>
          </a:lstStyle>
          <a:p>
            <a:fld id="{0831C89B-A648-493C-AF4A-845CF8A41935}" type="datetime1">
              <a:rPr lang="ru-RU" smtClean="0"/>
              <a:t>10.06.2024</a:t>
            </a:fld>
            <a:endParaRPr lang="ru-RU"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Formular" panose="02000000000000000000" pitchFamily="2" charset="-52"/>
              </a:defRPr>
            </a:lvl1pPr>
          </a:lstStyle>
          <a:p>
            <a:endParaRPr lang="ru-RU"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Formular" panose="02000000000000000000" pitchFamily="2" charset="-52"/>
              </a:defRPr>
            </a:lvl1pPr>
          </a:lstStyle>
          <a:p>
            <a:fld id="{6C8389E8-A320-4789-ABC2-EDE266FD482A}" type="slidenum">
              <a:rPr lang="ru-RU" smtClean="0"/>
              <a:pPr/>
              <a:t>‹#›</a:t>
            </a:fld>
            <a:endParaRPr lang="ru-RU" dirty="0"/>
          </a:p>
        </p:txBody>
      </p:sp>
    </p:spTree>
    <p:extLst>
      <p:ext uri="{BB962C8B-B14F-4D97-AF65-F5344CB8AC3E}">
        <p14:creationId xmlns:p14="http://schemas.microsoft.com/office/powerpoint/2010/main" val="2925055418"/>
      </p:ext>
    </p:extLst>
  </p:cSld>
  <p:clrMap bg1="lt1" tx1="dk1" bg2="lt2" tx2="dk2" accent1="accent1" accent2="accent2" accent3="accent3" accent4="accent4" accent5="accent5" accent6="accent6" hlink="hlink" folHlink="folHlink"/>
  <p:sldLayoutIdLst>
    <p:sldLayoutId id="2147483681" r:id="rId1"/>
    <p:sldLayoutId id="2147483690" r:id="rId2"/>
    <p:sldLayoutId id="2147483693" r:id="rId3"/>
    <p:sldLayoutId id="2147483692"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hdr="0" ftr="0" dt="0"/>
  <p:txStyles>
    <p:title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93A496"/>
          </a:solidFill>
          <a:latin typeface="Formular" panose="02000000000000000000" pitchFamily="2" charset="-5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93A496"/>
          </a:solidFill>
          <a:latin typeface="Formular" panose="02000000000000000000" pitchFamily="2" charset="-5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93A496"/>
          </a:solidFill>
          <a:latin typeface="Formular" panose="02000000000000000000" pitchFamily="2" charset="-5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93A496"/>
          </a:solidFill>
          <a:latin typeface="Formular" panose="02000000000000000000" pitchFamily="2" charset="-5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93A496"/>
          </a:solidFill>
          <a:latin typeface="Formular" panose="02000000000000000000" pitchFamily="2" charset="-5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0.xml"/><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2">
            <a:extLst>
              <a:ext uri="{FF2B5EF4-FFF2-40B4-BE49-F238E27FC236}">
                <a16:creationId xmlns:a16="http://schemas.microsoft.com/office/drawing/2014/main" id="{D6B77C47-1B73-4D16-8055-061A329F032C}"/>
              </a:ext>
            </a:extLst>
          </p:cNvPr>
          <p:cNvSpPr txBox="1">
            <a:spLocks/>
          </p:cNvSpPr>
          <p:nvPr/>
        </p:nvSpPr>
        <p:spPr>
          <a:xfrm>
            <a:off x="622040" y="2721295"/>
            <a:ext cx="10400844" cy="9840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r>
              <a:rPr lang="ru-RU" sz="3200" dirty="0">
                <a:solidFill>
                  <a:srgbClr val="E2252C"/>
                </a:solidFill>
              </a:rPr>
              <a:t>НАЦИОНАЛЬНАЯ БЕЗОПАСНОСТЬ</a:t>
            </a:r>
          </a:p>
          <a:p>
            <a:r>
              <a:rPr lang="ru-RU" sz="3200" b="0" dirty="0">
                <a:solidFill>
                  <a:schemeClr val="tx1"/>
                </a:solidFill>
              </a:rPr>
              <a:t>ЭКОЛОГИЧЕСКАЯ И БИОЛОГИЧЕСКАЯ БЕЗОПАСНОСТЬ РОССИИ</a:t>
            </a:r>
          </a:p>
        </p:txBody>
      </p:sp>
      <p:sp>
        <p:nvSpPr>
          <p:cNvPr id="3" name="Заголовок 2">
            <a:extLst>
              <a:ext uri="{FF2B5EF4-FFF2-40B4-BE49-F238E27FC236}">
                <a16:creationId xmlns:a16="http://schemas.microsoft.com/office/drawing/2014/main" id="{FD8836B2-0AE7-40F3-8DC8-C4C916E7F558}"/>
              </a:ext>
            </a:extLst>
          </p:cNvPr>
          <p:cNvSpPr txBox="1">
            <a:spLocks/>
          </p:cNvSpPr>
          <p:nvPr/>
        </p:nvSpPr>
        <p:spPr>
          <a:xfrm>
            <a:off x="622040" y="5191674"/>
            <a:ext cx="8120743" cy="9840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pPr algn="r"/>
            <a:r>
              <a:rPr lang="ru-RU" sz="1600" b="0" i="1" dirty="0">
                <a:solidFill>
                  <a:schemeClr val="tx1"/>
                </a:solidFill>
              </a:rPr>
              <a:t>«Всегда, во все времена напутствия наших великих учителей и наставников были пронизаны верой в своих воспитанников, в свой народ.</a:t>
            </a:r>
          </a:p>
          <a:p>
            <a:pPr algn="r"/>
            <a:r>
              <a:rPr lang="ru-RU" sz="1600" b="0" i="1" dirty="0">
                <a:solidFill>
                  <a:schemeClr val="tx1"/>
                </a:solidFill>
              </a:rPr>
              <a:t>Каждый человек наделен огромным запасом творческой силы, </a:t>
            </a:r>
          </a:p>
          <a:p>
            <a:pPr algn="r"/>
            <a:r>
              <a:rPr lang="ru-RU" sz="1600" b="0" i="1" dirty="0">
                <a:solidFill>
                  <a:schemeClr val="tx1"/>
                </a:solidFill>
              </a:rPr>
              <a:t>пробудить эти силы и есть наша самая главная задача»</a:t>
            </a:r>
          </a:p>
          <a:p>
            <a:pPr algn="r"/>
            <a:endParaRPr lang="ru-RU" sz="1600" b="0" i="1" dirty="0">
              <a:solidFill>
                <a:schemeClr val="tx1"/>
              </a:solidFill>
            </a:endParaRPr>
          </a:p>
          <a:p>
            <a:pPr algn="r"/>
            <a:r>
              <a:rPr lang="ru-RU" sz="1600" b="0" i="1" dirty="0">
                <a:solidFill>
                  <a:schemeClr val="tx1"/>
                </a:solidFill>
              </a:rPr>
              <a:t>В.В. Путин</a:t>
            </a:r>
          </a:p>
        </p:txBody>
      </p:sp>
      <p:pic>
        <p:nvPicPr>
          <p:cNvPr id="4" name="Рисунок 3">
            <a:extLst>
              <a:ext uri="{FF2B5EF4-FFF2-40B4-BE49-F238E27FC236}">
                <a16:creationId xmlns:a16="http://schemas.microsoft.com/office/drawing/2014/main" id="{932B16C7-1ABC-4255-9738-61F1B4CB58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7909" y="398672"/>
            <a:ext cx="568453" cy="780852"/>
          </a:xfrm>
          <a:prstGeom prst="rect">
            <a:avLst/>
          </a:prstGeom>
        </p:spPr>
      </p:pic>
      <p:pic>
        <p:nvPicPr>
          <p:cNvPr id="5" name="Picture 2">
            <a:extLst>
              <a:ext uri="{FF2B5EF4-FFF2-40B4-BE49-F238E27FC236}">
                <a16:creationId xmlns:a16="http://schemas.microsoft.com/office/drawing/2014/main" id="{7309E9A0-A795-4A07-9A72-74669FB16F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181" y="364301"/>
            <a:ext cx="3207440" cy="873715"/>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C94C6F9B-D661-4E0A-9076-E4B4C63F0C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6684" y="370459"/>
            <a:ext cx="1081531" cy="914232"/>
          </a:xfrm>
          <a:prstGeom prst="rect">
            <a:avLst/>
          </a:prstGeom>
        </p:spPr>
      </p:pic>
      <p:pic>
        <p:nvPicPr>
          <p:cNvPr id="7" name="Рисунок 6">
            <a:extLst>
              <a:ext uri="{FF2B5EF4-FFF2-40B4-BE49-F238E27FC236}">
                <a16:creationId xmlns:a16="http://schemas.microsoft.com/office/drawing/2014/main" id="{4C142B3D-BFAE-4259-A66C-B6AB196DCB25}"/>
              </a:ext>
            </a:extLst>
          </p:cNvPr>
          <p:cNvPicPr>
            <a:picLocks noChangeAspect="1"/>
          </p:cNvPicPr>
          <p:nvPr/>
        </p:nvPicPr>
        <p:blipFill>
          <a:blip r:embed="rId5" cstate="print"/>
          <a:stretch>
            <a:fillRect/>
          </a:stretch>
        </p:blipFill>
        <p:spPr>
          <a:xfrm>
            <a:off x="4410075" y="374539"/>
            <a:ext cx="1273147" cy="865813"/>
          </a:xfrm>
          <a:prstGeom prst="rect">
            <a:avLst/>
          </a:prstGeom>
        </p:spPr>
      </p:pic>
      <p:pic>
        <p:nvPicPr>
          <p:cNvPr id="8" name="Рисунок 7">
            <a:extLst>
              <a:ext uri="{FF2B5EF4-FFF2-40B4-BE49-F238E27FC236}">
                <a16:creationId xmlns:a16="http://schemas.microsoft.com/office/drawing/2014/main" id="{82359963-7B50-49BD-ACA5-2B1355F7EE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4551" y="364301"/>
            <a:ext cx="2348975" cy="876730"/>
          </a:xfrm>
          <a:prstGeom prst="rect">
            <a:avLst/>
          </a:prstGeom>
        </p:spPr>
      </p:pic>
    </p:spTree>
    <p:extLst>
      <p:ext uri="{BB962C8B-B14F-4D97-AF65-F5344CB8AC3E}">
        <p14:creationId xmlns:p14="http://schemas.microsoft.com/office/powerpoint/2010/main" val="3685244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D1CCB87-7A3E-40A3-B5D6-67A1D101E424}"/>
              </a:ext>
            </a:extLst>
          </p:cNvPr>
          <p:cNvSpPr>
            <a:spLocks noGrp="1"/>
          </p:cNvSpPr>
          <p:nvPr>
            <p:ph type="sldNum" sz="quarter" idx="7"/>
          </p:nvPr>
        </p:nvSpPr>
        <p:spPr/>
        <p:txBody>
          <a:bodyPr/>
          <a:lstStyle/>
          <a:p>
            <a:pPr marL="124460">
              <a:spcBef>
                <a:spcPts val="5"/>
              </a:spcBef>
            </a:pPr>
            <a:fld id="{81D60167-4931-47E6-BA6A-407CBD079E47}" type="slidenum">
              <a:rPr lang="ru-RU" smtClean="0"/>
              <a:pPr marL="124460">
                <a:spcBef>
                  <a:spcPts val="5"/>
                </a:spcBef>
              </a:pPr>
              <a:t>10</a:t>
            </a:fld>
            <a:endParaRPr lang="ru-RU" dirty="0"/>
          </a:p>
        </p:txBody>
      </p:sp>
      <p:sp>
        <p:nvSpPr>
          <p:cNvPr id="40" name="object 14">
            <a:extLst>
              <a:ext uri="{FF2B5EF4-FFF2-40B4-BE49-F238E27FC236}">
                <a16:creationId xmlns:a16="http://schemas.microsoft.com/office/drawing/2014/main" id="{D66A00E2-E40E-404B-AC9D-A1672290DEF8}"/>
              </a:ext>
            </a:extLst>
          </p:cNvPr>
          <p:cNvSpPr txBox="1">
            <a:spLocks/>
          </p:cNvSpPr>
          <p:nvPr/>
        </p:nvSpPr>
        <p:spPr>
          <a:xfrm>
            <a:off x="382528" y="438813"/>
            <a:ext cx="10178290" cy="38215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pPr marL="7620">
              <a:lnSpc>
                <a:spcPct val="100000"/>
              </a:lnSpc>
              <a:spcBef>
                <a:spcPts val="100"/>
              </a:spcBef>
            </a:pPr>
            <a:r>
              <a:rPr lang="ru-RU" sz="2400" dirty="0">
                <a:solidFill>
                  <a:srgbClr val="FF0000"/>
                </a:solidFill>
              </a:rPr>
              <a:t>ОСНОВНЫЕ СОВРЕМЕННЫЕ БИОЛОГИЧЕСКИЕ УГРОЗЫ:</a:t>
            </a:r>
            <a:endParaRPr lang="ru-RU" sz="2400" spc="-10" dirty="0">
              <a:solidFill>
                <a:srgbClr val="000000"/>
              </a:solidFill>
            </a:endParaRPr>
          </a:p>
        </p:txBody>
      </p:sp>
      <p:grpSp>
        <p:nvGrpSpPr>
          <p:cNvPr id="41" name="Группа 40">
            <a:extLst>
              <a:ext uri="{FF2B5EF4-FFF2-40B4-BE49-F238E27FC236}">
                <a16:creationId xmlns:a16="http://schemas.microsoft.com/office/drawing/2014/main" id="{EAFEA6DA-B21B-4A52-8444-0B79572CF771}"/>
              </a:ext>
            </a:extLst>
          </p:cNvPr>
          <p:cNvGrpSpPr/>
          <p:nvPr/>
        </p:nvGrpSpPr>
        <p:grpSpPr>
          <a:xfrm>
            <a:off x="10705334" y="364135"/>
            <a:ext cx="1098550" cy="1465263"/>
            <a:chOff x="1266825" y="1508125"/>
            <a:chExt cx="1098550" cy="1465263"/>
          </a:xfrm>
          <a:solidFill>
            <a:srgbClr val="E2252C"/>
          </a:solidFill>
        </p:grpSpPr>
        <p:sp>
          <p:nvSpPr>
            <p:cNvPr id="42" name="Freeform 264">
              <a:extLst>
                <a:ext uri="{FF2B5EF4-FFF2-40B4-BE49-F238E27FC236}">
                  <a16:creationId xmlns:a16="http://schemas.microsoft.com/office/drawing/2014/main" id="{33C73E40-5EBF-4DBC-A425-909DF6DDF31A}"/>
                </a:ext>
              </a:extLst>
            </p:cNvPr>
            <p:cNvSpPr>
              <a:spLocks/>
            </p:cNvSpPr>
            <p:nvPr/>
          </p:nvSpPr>
          <p:spPr bwMode="auto">
            <a:xfrm>
              <a:off x="1273175" y="2728913"/>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265">
              <a:extLst>
                <a:ext uri="{FF2B5EF4-FFF2-40B4-BE49-F238E27FC236}">
                  <a16:creationId xmlns:a16="http://schemas.microsoft.com/office/drawing/2014/main" id="{33BD529F-4446-4F87-B089-14CAAD7D43AB}"/>
                </a:ext>
              </a:extLst>
            </p:cNvPr>
            <p:cNvSpPr>
              <a:spLocks noEditPoints="1"/>
            </p:cNvSpPr>
            <p:nvPr/>
          </p:nvSpPr>
          <p:spPr bwMode="auto">
            <a:xfrm>
              <a:off x="1379538" y="2755900"/>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266">
              <a:extLst>
                <a:ext uri="{FF2B5EF4-FFF2-40B4-BE49-F238E27FC236}">
                  <a16:creationId xmlns:a16="http://schemas.microsoft.com/office/drawing/2014/main" id="{14FE2C41-617C-4A84-97BF-FA3972146A4B}"/>
                </a:ext>
              </a:extLst>
            </p:cNvPr>
            <p:cNvSpPr>
              <a:spLocks/>
            </p:cNvSpPr>
            <p:nvPr/>
          </p:nvSpPr>
          <p:spPr bwMode="auto">
            <a:xfrm>
              <a:off x="1473200" y="2759075"/>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267">
              <a:extLst>
                <a:ext uri="{FF2B5EF4-FFF2-40B4-BE49-F238E27FC236}">
                  <a16:creationId xmlns:a16="http://schemas.microsoft.com/office/drawing/2014/main" id="{EEABD02B-18BF-468B-869C-A235005005E9}"/>
                </a:ext>
              </a:extLst>
            </p:cNvPr>
            <p:cNvSpPr>
              <a:spLocks/>
            </p:cNvSpPr>
            <p:nvPr/>
          </p:nvSpPr>
          <p:spPr bwMode="auto">
            <a:xfrm>
              <a:off x="1570038" y="2759075"/>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268">
              <a:extLst>
                <a:ext uri="{FF2B5EF4-FFF2-40B4-BE49-F238E27FC236}">
                  <a16:creationId xmlns:a16="http://schemas.microsoft.com/office/drawing/2014/main" id="{F66CB4B9-3F25-4316-9EE1-0194FB824CDD}"/>
                </a:ext>
              </a:extLst>
            </p:cNvPr>
            <p:cNvSpPr>
              <a:spLocks noEditPoints="1"/>
            </p:cNvSpPr>
            <p:nvPr/>
          </p:nvSpPr>
          <p:spPr bwMode="auto">
            <a:xfrm>
              <a:off x="1660525" y="2755900"/>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269">
              <a:extLst>
                <a:ext uri="{FF2B5EF4-FFF2-40B4-BE49-F238E27FC236}">
                  <a16:creationId xmlns:a16="http://schemas.microsoft.com/office/drawing/2014/main" id="{4AD712AD-A4CB-40E2-BE38-004B1BBA79DA}"/>
                </a:ext>
              </a:extLst>
            </p:cNvPr>
            <p:cNvSpPr>
              <a:spLocks/>
            </p:cNvSpPr>
            <p:nvPr/>
          </p:nvSpPr>
          <p:spPr bwMode="auto">
            <a:xfrm>
              <a:off x="1757363"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270">
              <a:extLst>
                <a:ext uri="{FF2B5EF4-FFF2-40B4-BE49-F238E27FC236}">
                  <a16:creationId xmlns:a16="http://schemas.microsoft.com/office/drawing/2014/main" id="{69715D18-44EB-4B32-B706-F3570E106B9B}"/>
                </a:ext>
              </a:extLst>
            </p:cNvPr>
            <p:cNvSpPr>
              <a:spLocks noEditPoints="1"/>
            </p:cNvSpPr>
            <p:nvPr/>
          </p:nvSpPr>
          <p:spPr bwMode="auto">
            <a:xfrm>
              <a:off x="1844675" y="2755900"/>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271">
              <a:extLst>
                <a:ext uri="{FF2B5EF4-FFF2-40B4-BE49-F238E27FC236}">
                  <a16:creationId xmlns:a16="http://schemas.microsoft.com/office/drawing/2014/main" id="{4AC806E8-3664-4C29-AD6F-8CE042BA89B7}"/>
                </a:ext>
              </a:extLst>
            </p:cNvPr>
            <p:cNvSpPr>
              <a:spLocks/>
            </p:cNvSpPr>
            <p:nvPr/>
          </p:nvSpPr>
          <p:spPr bwMode="auto">
            <a:xfrm>
              <a:off x="1930400" y="2759075"/>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272">
              <a:extLst>
                <a:ext uri="{FF2B5EF4-FFF2-40B4-BE49-F238E27FC236}">
                  <a16:creationId xmlns:a16="http://schemas.microsoft.com/office/drawing/2014/main" id="{7DFCF95D-777F-476F-95A9-56EC44FB756C}"/>
                </a:ext>
              </a:extLst>
            </p:cNvPr>
            <p:cNvSpPr>
              <a:spLocks noEditPoints="1"/>
            </p:cNvSpPr>
            <p:nvPr/>
          </p:nvSpPr>
          <p:spPr bwMode="auto">
            <a:xfrm>
              <a:off x="2032000" y="2759075"/>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273">
              <a:extLst>
                <a:ext uri="{FF2B5EF4-FFF2-40B4-BE49-F238E27FC236}">
                  <a16:creationId xmlns:a16="http://schemas.microsoft.com/office/drawing/2014/main" id="{6622EA83-E40A-4D74-A04A-2C8052C328A0}"/>
                </a:ext>
              </a:extLst>
            </p:cNvPr>
            <p:cNvSpPr>
              <a:spLocks/>
            </p:cNvSpPr>
            <p:nvPr/>
          </p:nvSpPr>
          <p:spPr bwMode="auto">
            <a:xfrm>
              <a:off x="2117725"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274">
              <a:extLst>
                <a:ext uri="{FF2B5EF4-FFF2-40B4-BE49-F238E27FC236}">
                  <a16:creationId xmlns:a16="http://schemas.microsoft.com/office/drawing/2014/main" id="{AB1D9BF0-2198-493B-8E47-9C599AA2D69C}"/>
                </a:ext>
              </a:extLst>
            </p:cNvPr>
            <p:cNvSpPr>
              <a:spLocks noEditPoints="1"/>
            </p:cNvSpPr>
            <p:nvPr/>
          </p:nvSpPr>
          <p:spPr bwMode="auto">
            <a:xfrm>
              <a:off x="2205038" y="2755900"/>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275">
              <a:extLst>
                <a:ext uri="{FF2B5EF4-FFF2-40B4-BE49-F238E27FC236}">
                  <a16:creationId xmlns:a16="http://schemas.microsoft.com/office/drawing/2014/main" id="{449B0E08-ECCB-4E50-8691-55AFAFD72E69}"/>
                </a:ext>
              </a:extLst>
            </p:cNvPr>
            <p:cNvSpPr>
              <a:spLocks noEditPoints="1"/>
            </p:cNvSpPr>
            <p:nvPr/>
          </p:nvSpPr>
          <p:spPr bwMode="auto">
            <a:xfrm>
              <a:off x="2295525" y="2759075"/>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276">
              <a:extLst>
                <a:ext uri="{FF2B5EF4-FFF2-40B4-BE49-F238E27FC236}">
                  <a16:creationId xmlns:a16="http://schemas.microsoft.com/office/drawing/2014/main" id="{18B09E3C-87B2-49FE-A6F6-03301C240CC2}"/>
                </a:ext>
              </a:extLst>
            </p:cNvPr>
            <p:cNvSpPr>
              <a:spLocks noEditPoints="1"/>
            </p:cNvSpPr>
            <p:nvPr/>
          </p:nvSpPr>
          <p:spPr bwMode="auto">
            <a:xfrm>
              <a:off x="1277938" y="2868613"/>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277">
              <a:extLst>
                <a:ext uri="{FF2B5EF4-FFF2-40B4-BE49-F238E27FC236}">
                  <a16:creationId xmlns:a16="http://schemas.microsoft.com/office/drawing/2014/main" id="{DA49D4C1-FDD6-421A-93C9-2C29FA6E9328}"/>
                </a:ext>
              </a:extLst>
            </p:cNvPr>
            <p:cNvSpPr>
              <a:spLocks noEditPoints="1"/>
            </p:cNvSpPr>
            <p:nvPr/>
          </p:nvSpPr>
          <p:spPr bwMode="auto">
            <a:xfrm>
              <a:off x="1366838" y="2898775"/>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278">
              <a:extLst>
                <a:ext uri="{FF2B5EF4-FFF2-40B4-BE49-F238E27FC236}">
                  <a16:creationId xmlns:a16="http://schemas.microsoft.com/office/drawing/2014/main" id="{4CA174A1-DA60-4615-AFCB-0A52AF139804}"/>
                </a:ext>
              </a:extLst>
            </p:cNvPr>
            <p:cNvSpPr>
              <a:spLocks/>
            </p:cNvSpPr>
            <p:nvPr/>
          </p:nvSpPr>
          <p:spPr bwMode="auto">
            <a:xfrm>
              <a:off x="1454150" y="2898775"/>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279">
              <a:extLst>
                <a:ext uri="{FF2B5EF4-FFF2-40B4-BE49-F238E27FC236}">
                  <a16:creationId xmlns:a16="http://schemas.microsoft.com/office/drawing/2014/main" id="{EA01C0D9-10C6-4F10-B185-435935BEDA66}"/>
                </a:ext>
              </a:extLst>
            </p:cNvPr>
            <p:cNvSpPr>
              <a:spLocks noEditPoints="1"/>
            </p:cNvSpPr>
            <p:nvPr/>
          </p:nvSpPr>
          <p:spPr bwMode="auto">
            <a:xfrm>
              <a:off x="1539875" y="2898775"/>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280">
              <a:extLst>
                <a:ext uri="{FF2B5EF4-FFF2-40B4-BE49-F238E27FC236}">
                  <a16:creationId xmlns:a16="http://schemas.microsoft.com/office/drawing/2014/main" id="{98FB7BBA-0892-4EDB-80D7-0D1B7D10D33F}"/>
                </a:ext>
              </a:extLst>
            </p:cNvPr>
            <p:cNvSpPr>
              <a:spLocks/>
            </p:cNvSpPr>
            <p:nvPr/>
          </p:nvSpPr>
          <p:spPr bwMode="auto">
            <a:xfrm>
              <a:off x="1633538" y="2898775"/>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81">
              <a:extLst>
                <a:ext uri="{FF2B5EF4-FFF2-40B4-BE49-F238E27FC236}">
                  <a16:creationId xmlns:a16="http://schemas.microsoft.com/office/drawing/2014/main" id="{F07CD314-7A0B-49BC-8A26-AE332DED0CEB}"/>
                </a:ext>
              </a:extLst>
            </p:cNvPr>
            <p:cNvSpPr>
              <a:spLocks noEditPoints="1"/>
            </p:cNvSpPr>
            <p:nvPr/>
          </p:nvSpPr>
          <p:spPr bwMode="auto">
            <a:xfrm>
              <a:off x="1724025" y="2898775"/>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82">
              <a:extLst>
                <a:ext uri="{FF2B5EF4-FFF2-40B4-BE49-F238E27FC236}">
                  <a16:creationId xmlns:a16="http://schemas.microsoft.com/office/drawing/2014/main" id="{B7B122F0-E2CE-42C9-AFC4-EC85D6B11805}"/>
                </a:ext>
              </a:extLst>
            </p:cNvPr>
            <p:cNvSpPr>
              <a:spLocks/>
            </p:cNvSpPr>
            <p:nvPr/>
          </p:nvSpPr>
          <p:spPr bwMode="auto">
            <a:xfrm>
              <a:off x="1809750" y="2898775"/>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83">
              <a:extLst>
                <a:ext uri="{FF2B5EF4-FFF2-40B4-BE49-F238E27FC236}">
                  <a16:creationId xmlns:a16="http://schemas.microsoft.com/office/drawing/2014/main" id="{4B208599-99D7-4BAF-89EC-EA6DC7AC1492}"/>
                </a:ext>
              </a:extLst>
            </p:cNvPr>
            <p:cNvSpPr>
              <a:spLocks/>
            </p:cNvSpPr>
            <p:nvPr/>
          </p:nvSpPr>
          <p:spPr bwMode="auto">
            <a:xfrm>
              <a:off x="1900238" y="2898775"/>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84">
              <a:extLst>
                <a:ext uri="{FF2B5EF4-FFF2-40B4-BE49-F238E27FC236}">
                  <a16:creationId xmlns:a16="http://schemas.microsoft.com/office/drawing/2014/main" id="{6D871CC5-7F1D-4F3E-82D6-FB2BBF8E5F64}"/>
                </a:ext>
              </a:extLst>
            </p:cNvPr>
            <p:cNvSpPr>
              <a:spLocks noEditPoints="1"/>
            </p:cNvSpPr>
            <p:nvPr/>
          </p:nvSpPr>
          <p:spPr bwMode="auto">
            <a:xfrm>
              <a:off x="1990725" y="2898775"/>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285">
              <a:extLst>
                <a:ext uri="{FF2B5EF4-FFF2-40B4-BE49-F238E27FC236}">
                  <a16:creationId xmlns:a16="http://schemas.microsoft.com/office/drawing/2014/main" id="{CB62EA54-2941-4E6D-BB51-52D3F9FC2828}"/>
                </a:ext>
              </a:extLst>
            </p:cNvPr>
            <p:cNvSpPr>
              <a:spLocks/>
            </p:cNvSpPr>
            <p:nvPr/>
          </p:nvSpPr>
          <p:spPr bwMode="auto">
            <a:xfrm>
              <a:off x="2081213" y="2898775"/>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286">
              <a:extLst>
                <a:ext uri="{FF2B5EF4-FFF2-40B4-BE49-F238E27FC236}">
                  <a16:creationId xmlns:a16="http://schemas.microsoft.com/office/drawing/2014/main" id="{A86C8B55-CC90-4123-A6DB-3CDC7826A7D7}"/>
                </a:ext>
              </a:extLst>
            </p:cNvPr>
            <p:cNvSpPr>
              <a:spLocks/>
            </p:cNvSpPr>
            <p:nvPr/>
          </p:nvSpPr>
          <p:spPr bwMode="auto">
            <a:xfrm>
              <a:off x="2166938" y="2898775"/>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287">
              <a:extLst>
                <a:ext uri="{FF2B5EF4-FFF2-40B4-BE49-F238E27FC236}">
                  <a16:creationId xmlns:a16="http://schemas.microsoft.com/office/drawing/2014/main" id="{EACE6080-E7DB-4CBB-A0BD-A58701519323}"/>
                </a:ext>
              </a:extLst>
            </p:cNvPr>
            <p:cNvSpPr>
              <a:spLocks noEditPoints="1"/>
            </p:cNvSpPr>
            <p:nvPr/>
          </p:nvSpPr>
          <p:spPr bwMode="auto">
            <a:xfrm>
              <a:off x="2249488" y="2898775"/>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288">
              <a:extLst>
                <a:ext uri="{FF2B5EF4-FFF2-40B4-BE49-F238E27FC236}">
                  <a16:creationId xmlns:a16="http://schemas.microsoft.com/office/drawing/2014/main" id="{241D11C4-A182-464A-BD61-1744067C2C64}"/>
                </a:ext>
              </a:extLst>
            </p:cNvPr>
            <p:cNvSpPr>
              <a:spLocks noEditPoints="1"/>
            </p:cNvSpPr>
            <p:nvPr/>
          </p:nvSpPr>
          <p:spPr bwMode="auto">
            <a:xfrm>
              <a:off x="1266825" y="1508125"/>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289">
              <a:extLst>
                <a:ext uri="{FF2B5EF4-FFF2-40B4-BE49-F238E27FC236}">
                  <a16:creationId xmlns:a16="http://schemas.microsoft.com/office/drawing/2014/main" id="{B2350783-0FD6-4572-8798-E6B251C8E9D4}"/>
                </a:ext>
              </a:extLst>
            </p:cNvPr>
            <p:cNvSpPr>
              <a:spLocks/>
            </p:cNvSpPr>
            <p:nvPr/>
          </p:nvSpPr>
          <p:spPr bwMode="auto">
            <a:xfrm>
              <a:off x="1743075" y="1928813"/>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290">
              <a:extLst>
                <a:ext uri="{FF2B5EF4-FFF2-40B4-BE49-F238E27FC236}">
                  <a16:creationId xmlns:a16="http://schemas.microsoft.com/office/drawing/2014/main" id="{D11DF1BF-F205-424C-B866-A7E682CE1850}"/>
                </a:ext>
              </a:extLst>
            </p:cNvPr>
            <p:cNvSpPr>
              <a:spLocks/>
            </p:cNvSpPr>
            <p:nvPr/>
          </p:nvSpPr>
          <p:spPr bwMode="auto">
            <a:xfrm>
              <a:off x="1847850" y="1906588"/>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291">
              <a:extLst>
                <a:ext uri="{FF2B5EF4-FFF2-40B4-BE49-F238E27FC236}">
                  <a16:creationId xmlns:a16="http://schemas.microsoft.com/office/drawing/2014/main" id="{19C0A82C-D1C2-4807-B750-2382014C113F}"/>
                </a:ext>
              </a:extLst>
            </p:cNvPr>
            <p:cNvSpPr>
              <a:spLocks/>
            </p:cNvSpPr>
            <p:nvPr/>
          </p:nvSpPr>
          <p:spPr bwMode="auto">
            <a:xfrm>
              <a:off x="1720850" y="1939925"/>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292">
              <a:extLst>
                <a:ext uri="{FF2B5EF4-FFF2-40B4-BE49-F238E27FC236}">
                  <a16:creationId xmlns:a16="http://schemas.microsoft.com/office/drawing/2014/main" id="{737C678A-9288-49FC-9EE2-DA4AED814E57}"/>
                </a:ext>
              </a:extLst>
            </p:cNvPr>
            <p:cNvSpPr>
              <a:spLocks/>
            </p:cNvSpPr>
            <p:nvPr/>
          </p:nvSpPr>
          <p:spPr bwMode="auto">
            <a:xfrm>
              <a:off x="1957388" y="1925638"/>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293">
              <a:extLst>
                <a:ext uri="{FF2B5EF4-FFF2-40B4-BE49-F238E27FC236}">
                  <a16:creationId xmlns:a16="http://schemas.microsoft.com/office/drawing/2014/main" id="{73BD06A6-6CF1-4010-9A0D-8D699425D8D2}"/>
                </a:ext>
              </a:extLst>
            </p:cNvPr>
            <p:cNvSpPr>
              <a:spLocks/>
            </p:cNvSpPr>
            <p:nvPr/>
          </p:nvSpPr>
          <p:spPr bwMode="auto">
            <a:xfrm>
              <a:off x="1498600" y="1931988"/>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294">
              <a:extLst>
                <a:ext uri="{FF2B5EF4-FFF2-40B4-BE49-F238E27FC236}">
                  <a16:creationId xmlns:a16="http://schemas.microsoft.com/office/drawing/2014/main" id="{051FF2B8-7939-4AA7-A01E-29B2DE711BA0}"/>
                </a:ext>
              </a:extLst>
            </p:cNvPr>
            <p:cNvSpPr>
              <a:spLocks/>
            </p:cNvSpPr>
            <p:nvPr/>
          </p:nvSpPr>
          <p:spPr bwMode="auto">
            <a:xfrm>
              <a:off x="1863725" y="1925638"/>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295">
              <a:extLst>
                <a:ext uri="{FF2B5EF4-FFF2-40B4-BE49-F238E27FC236}">
                  <a16:creationId xmlns:a16="http://schemas.microsoft.com/office/drawing/2014/main" id="{4E100E54-E5D8-4170-AAF9-C04BDFF80837}"/>
                </a:ext>
              </a:extLst>
            </p:cNvPr>
            <p:cNvSpPr>
              <a:spLocks/>
            </p:cNvSpPr>
            <p:nvPr/>
          </p:nvSpPr>
          <p:spPr bwMode="auto">
            <a:xfrm>
              <a:off x="1979613" y="1947863"/>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296">
              <a:extLst>
                <a:ext uri="{FF2B5EF4-FFF2-40B4-BE49-F238E27FC236}">
                  <a16:creationId xmlns:a16="http://schemas.microsoft.com/office/drawing/2014/main" id="{484E6E1D-37F2-46B5-B4C5-14507744F02B}"/>
                </a:ext>
              </a:extLst>
            </p:cNvPr>
            <p:cNvSpPr>
              <a:spLocks/>
            </p:cNvSpPr>
            <p:nvPr/>
          </p:nvSpPr>
          <p:spPr bwMode="auto">
            <a:xfrm>
              <a:off x="1982788" y="1920875"/>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297">
              <a:extLst>
                <a:ext uri="{FF2B5EF4-FFF2-40B4-BE49-F238E27FC236}">
                  <a16:creationId xmlns:a16="http://schemas.microsoft.com/office/drawing/2014/main" id="{78076C01-1652-4494-9687-EEF77F07E0B6}"/>
                </a:ext>
              </a:extLst>
            </p:cNvPr>
            <p:cNvSpPr>
              <a:spLocks noEditPoints="1"/>
            </p:cNvSpPr>
            <p:nvPr/>
          </p:nvSpPr>
          <p:spPr bwMode="auto">
            <a:xfrm>
              <a:off x="1446213" y="1827213"/>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1026" name="Picture 2" descr="C:\моё\эббр\полос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803" y="6023547"/>
            <a:ext cx="11077575" cy="37038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10269" y="1045107"/>
            <a:ext cx="10322807" cy="1015663"/>
          </a:xfrm>
          <a:prstGeom prst="rect">
            <a:avLst/>
          </a:prstGeom>
        </p:spPr>
        <p:txBody>
          <a:bodyPr wrap="square">
            <a:spAutoFit/>
          </a:bodyPr>
          <a:lstStyle/>
          <a:p>
            <a:r>
              <a:rPr lang="ru-RU" sz="2000" dirty="0">
                <a:latin typeface="Formular" panose="02000000000000000000" pitchFamily="2" charset="-52"/>
              </a:rPr>
              <a:t>2) Возможность преодоления микроорганизмами межвидовых барьеров </a:t>
            </a:r>
            <a:br>
              <a:rPr lang="en-US" sz="2000" dirty="0">
                <a:latin typeface="Formular" panose="02000000000000000000" pitchFamily="2" charset="-52"/>
              </a:rPr>
            </a:br>
            <a:r>
              <a:rPr lang="ru-RU" sz="2000" dirty="0">
                <a:latin typeface="Formular" panose="02000000000000000000" pitchFamily="2" charset="-52"/>
              </a:rPr>
              <a:t>в сочетании с возникающими под воздействием внешней среды изменениями генотипа и фенотипа организма человека, животных и растений;</a:t>
            </a:r>
          </a:p>
        </p:txBody>
      </p:sp>
      <p:pic>
        <p:nvPicPr>
          <p:cNvPr id="7171" name="Picture 3" descr="C:\моё\эббр\живы.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270" y="2325925"/>
            <a:ext cx="8007930" cy="3584408"/>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моё\эббр\11zon_cropp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5986" y="2374973"/>
            <a:ext cx="3299207" cy="3299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418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D1CCB87-7A3E-40A3-B5D6-67A1D101E424}"/>
              </a:ext>
            </a:extLst>
          </p:cNvPr>
          <p:cNvSpPr>
            <a:spLocks noGrp="1"/>
          </p:cNvSpPr>
          <p:nvPr>
            <p:ph type="sldNum" sz="quarter" idx="7"/>
          </p:nvPr>
        </p:nvSpPr>
        <p:spPr/>
        <p:txBody>
          <a:bodyPr/>
          <a:lstStyle/>
          <a:p>
            <a:pPr marL="124460">
              <a:spcBef>
                <a:spcPts val="5"/>
              </a:spcBef>
            </a:pPr>
            <a:fld id="{81D60167-4931-47E6-BA6A-407CBD079E47}" type="slidenum">
              <a:rPr lang="ru-RU" smtClean="0"/>
              <a:pPr marL="124460">
                <a:spcBef>
                  <a:spcPts val="5"/>
                </a:spcBef>
              </a:pPr>
              <a:t>11</a:t>
            </a:fld>
            <a:endParaRPr lang="ru-RU" dirty="0"/>
          </a:p>
        </p:txBody>
      </p:sp>
      <p:sp>
        <p:nvSpPr>
          <p:cNvPr id="40" name="object 14">
            <a:extLst>
              <a:ext uri="{FF2B5EF4-FFF2-40B4-BE49-F238E27FC236}">
                <a16:creationId xmlns:a16="http://schemas.microsoft.com/office/drawing/2014/main" id="{D66A00E2-E40E-404B-AC9D-A1672290DEF8}"/>
              </a:ext>
            </a:extLst>
          </p:cNvPr>
          <p:cNvSpPr txBox="1">
            <a:spLocks/>
          </p:cNvSpPr>
          <p:nvPr/>
        </p:nvSpPr>
        <p:spPr>
          <a:xfrm>
            <a:off x="382528" y="398698"/>
            <a:ext cx="10178290" cy="38215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pPr marL="7620">
              <a:lnSpc>
                <a:spcPct val="100000"/>
              </a:lnSpc>
              <a:spcBef>
                <a:spcPts val="100"/>
              </a:spcBef>
            </a:pPr>
            <a:r>
              <a:rPr lang="ru-RU" sz="2400" dirty="0">
                <a:solidFill>
                  <a:srgbClr val="FF0000"/>
                </a:solidFill>
              </a:rPr>
              <a:t>ОСНОВНЫЕ СОВРЕМЕННЫЕ БИОЛОГИЧЕСКИЕ УГРОЗЫ:</a:t>
            </a:r>
            <a:endParaRPr lang="ru-RU" sz="2400" spc="-10" dirty="0">
              <a:solidFill>
                <a:srgbClr val="000000"/>
              </a:solidFill>
            </a:endParaRPr>
          </a:p>
        </p:txBody>
      </p:sp>
      <p:grpSp>
        <p:nvGrpSpPr>
          <p:cNvPr id="41" name="Группа 40">
            <a:extLst>
              <a:ext uri="{FF2B5EF4-FFF2-40B4-BE49-F238E27FC236}">
                <a16:creationId xmlns:a16="http://schemas.microsoft.com/office/drawing/2014/main" id="{EAFEA6DA-B21B-4A52-8444-0B79572CF771}"/>
              </a:ext>
            </a:extLst>
          </p:cNvPr>
          <p:cNvGrpSpPr/>
          <p:nvPr/>
        </p:nvGrpSpPr>
        <p:grpSpPr>
          <a:xfrm>
            <a:off x="10705334" y="364135"/>
            <a:ext cx="1098550" cy="1465263"/>
            <a:chOff x="1266825" y="1508125"/>
            <a:chExt cx="1098550" cy="1465263"/>
          </a:xfrm>
          <a:solidFill>
            <a:srgbClr val="E2252C"/>
          </a:solidFill>
        </p:grpSpPr>
        <p:sp>
          <p:nvSpPr>
            <p:cNvPr id="42" name="Freeform 264">
              <a:extLst>
                <a:ext uri="{FF2B5EF4-FFF2-40B4-BE49-F238E27FC236}">
                  <a16:creationId xmlns:a16="http://schemas.microsoft.com/office/drawing/2014/main" id="{33C73E40-5EBF-4DBC-A425-909DF6DDF31A}"/>
                </a:ext>
              </a:extLst>
            </p:cNvPr>
            <p:cNvSpPr>
              <a:spLocks/>
            </p:cNvSpPr>
            <p:nvPr/>
          </p:nvSpPr>
          <p:spPr bwMode="auto">
            <a:xfrm>
              <a:off x="1273175" y="2728913"/>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265">
              <a:extLst>
                <a:ext uri="{FF2B5EF4-FFF2-40B4-BE49-F238E27FC236}">
                  <a16:creationId xmlns:a16="http://schemas.microsoft.com/office/drawing/2014/main" id="{33BD529F-4446-4F87-B089-14CAAD7D43AB}"/>
                </a:ext>
              </a:extLst>
            </p:cNvPr>
            <p:cNvSpPr>
              <a:spLocks noEditPoints="1"/>
            </p:cNvSpPr>
            <p:nvPr/>
          </p:nvSpPr>
          <p:spPr bwMode="auto">
            <a:xfrm>
              <a:off x="1379538" y="2755900"/>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266">
              <a:extLst>
                <a:ext uri="{FF2B5EF4-FFF2-40B4-BE49-F238E27FC236}">
                  <a16:creationId xmlns:a16="http://schemas.microsoft.com/office/drawing/2014/main" id="{14FE2C41-617C-4A84-97BF-FA3972146A4B}"/>
                </a:ext>
              </a:extLst>
            </p:cNvPr>
            <p:cNvSpPr>
              <a:spLocks/>
            </p:cNvSpPr>
            <p:nvPr/>
          </p:nvSpPr>
          <p:spPr bwMode="auto">
            <a:xfrm>
              <a:off x="1473200" y="2759075"/>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267">
              <a:extLst>
                <a:ext uri="{FF2B5EF4-FFF2-40B4-BE49-F238E27FC236}">
                  <a16:creationId xmlns:a16="http://schemas.microsoft.com/office/drawing/2014/main" id="{EEABD02B-18BF-468B-869C-A235005005E9}"/>
                </a:ext>
              </a:extLst>
            </p:cNvPr>
            <p:cNvSpPr>
              <a:spLocks/>
            </p:cNvSpPr>
            <p:nvPr/>
          </p:nvSpPr>
          <p:spPr bwMode="auto">
            <a:xfrm>
              <a:off x="1570038" y="2759075"/>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268">
              <a:extLst>
                <a:ext uri="{FF2B5EF4-FFF2-40B4-BE49-F238E27FC236}">
                  <a16:creationId xmlns:a16="http://schemas.microsoft.com/office/drawing/2014/main" id="{F66CB4B9-3F25-4316-9EE1-0194FB824CDD}"/>
                </a:ext>
              </a:extLst>
            </p:cNvPr>
            <p:cNvSpPr>
              <a:spLocks noEditPoints="1"/>
            </p:cNvSpPr>
            <p:nvPr/>
          </p:nvSpPr>
          <p:spPr bwMode="auto">
            <a:xfrm>
              <a:off x="1660525" y="2755900"/>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269">
              <a:extLst>
                <a:ext uri="{FF2B5EF4-FFF2-40B4-BE49-F238E27FC236}">
                  <a16:creationId xmlns:a16="http://schemas.microsoft.com/office/drawing/2014/main" id="{4AD712AD-A4CB-40E2-BE38-004B1BBA79DA}"/>
                </a:ext>
              </a:extLst>
            </p:cNvPr>
            <p:cNvSpPr>
              <a:spLocks/>
            </p:cNvSpPr>
            <p:nvPr/>
          </p:nvSpPr>
          <p:spPr bwMode="auto">
            <a:xfrm>
              <a:off x="1757363"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270">
              <a:extLst>
                <a:ext uri="{FF2B5EF4-FFF2-40B4-BE49-F238E27FC236}">
                  <a16:creationId xmlns:a16="http://schemas.microsoft.com/office/drawing/2014/main" id="{69715D18-44EB-4B32-B706-F3570E106B9B}"/>
                </a:ext>
              </a:extLst>
            </p:cNvPr>
            <p:cNvSpPr>
              <a:spLocks noEditPoints="1"/>
            </p:cNvSpPr>
            <p:nvPr/>
          </p:nvSpPr>
          <p:spPr bwMode="auto">
            <a:xfrm>
              <a:off x="1844675" y="2755900"/>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271">
              <a:extLst>
                <a:ext uri="{FF2B5EF4-FFF2-40B4-BE49-F238E27FC236}">
                  <a16:creationId xmlns:a16="http://schemas.microsoft.com/office/drawing/2014/main" id="{4AC806E8-3664-4C29-AD6F-8CE042BA89B7}"/>
                </a:ext>
              </a:extLst>
            </p:cNvPr>
            <p:cNvSpPr>
              <a:spLocks/>
            </p:cNvSpPr>
            <p:nvPr/>
          </p:nvSpPr>
          <p:spPr bwMode="auto">
            <a:xfrm>
              <a:off x="1930400" y="2759075"/>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272">
              <a:extLst>
                <a:ext uri="{FF2B5EF4-FFF2-40B4-BE49-F238E27FC236}">
                  <a16:creationId xmlns:a16="http://schemas.microsoft.com/office/drawing/2014/main" id="{7DFCF95D-777F-476F-95A9-56EC44FB756C}"/>
                </a:ext>
              </a:extLst>
            </p:cNvPr>
            <p:cNvSpPr>
              <a:spLocks noEditPoints="1"/>
            </p:cNvSpPr>
            <p:nvPr/>
          </p:nvSpPr>
          <p:spPr bwMode="auto">
            <a:xfrm>
              <a:off x="2032000" y="2759075"/>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273">
              <a:extLst>
                <a:ext uri="{FF2B5EF4-FFF2-40B4-BE49-F238E27FC236}">
                  <a16:creationId xmlns:a16="http://schemas.microsoft.com/office/drawing/2014/main" id="{6622EA83-E40A-4D74-A04A-2C8052C328A0}"/>
                </a:ext>
              </a:extLst>
            </p:cNvPr>
            <p:cNvSpPr>
              <a:spLocks/>
            </p:cNvSpPr>
            <p:nvPr/>
          </p:nvSpPr>
          <p:spPr bwMode="auto">
            <a:xfrm>
              <a:off x="2117725"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274">
              <a:extLst>
                <a:ext uri="{FF2B5EF4-FFF2-40B4-BE49-F238E27FC236}">
                  <a16:creationId xmlns:a16="http://schemas.microsoft.com/office/drawing/2014/main" id="{AB1D9BF0-2198-493B-8E47-9C599AA2D69C}"/>
                </a:ext>
              </a:extLst>
            </p:cNvPr>
            <p:cNvSpPr>
              <a:spLocks noEditPoints="1"/>
            </p:cNvSpPr>
            <p:nvPr/>
          </p:nvSpPr>
          <p:spPr bwMode="auto">
            <a:xfrm>
              <a:off x="2205038" y="2755900"/>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275">
              <a:extLst>
                <a:ext uri="{FF2B5EF4-FFF2-40B4-BE49-F238E27FC236}">
                  <a16:creationId xmlns:a16="http://schemas.microsoft.com/office/drawing/2014/main" id="{449B0E08-ECCB-4E50-8691-55AFAFD72E69}"/>
                </a:ext>
              </a:extLst>
            </p:cNvPr>
            <p:cNvSpPr>
              <a:spLocks noEditPoints="1"/>
            </p:cNvSpPr>
            <p:nvPr/>
          </p:nvSpPr>
          <p:spPr bwMode="auto">
            <a:xfrm>
              <a:off x="2295525" y="2759075"/>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276">
              <a:extLst>
                <a:ext uri="{FF2B5EF4-FFF2-40B4-BE49-F238E27FC236}">
                  <a16:creationId xmlns:a16="http://schemas.microsoft.com/office/drawing/2014/main" id="{18B09E3C-87B2-49FE-A6F6-03301C240CC2}"/>
                </a:ext>
              </a:extLst>
            </p:cNvPr>
            <p:cNvSpPr>
              <a:spLocks noEditPoints="1"/>
            </p:cNvSpPr>
            <p:nvPr/>
          </p:nvSpPr>
          <p:spPr bwMode="auto">
            <a:xfrm>
              <a:off x="1277938" y="2868613"/>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277">
              <a:extLst>
                <a:ext uri="{FF2B5EF4-FFF2-40B4-BE49-F238E27FC236}">
                  <a16:creationId xmlns:a16="http://schemas.microsoft.com/office/drawing/2014/main" id="{DA49D4C1-FDD6-421A-93C9-2C29FA6E9328}"/>
                </a:ext>
              </a:extLst>
            </p:cNvPr>
            <p:cNvSpPr>
              <a:spLocks noEditPoints="1"/>
            </p:cNvSpPr>
            <p:nvPr/>
          </p:nvSpPr>
          <p:spPr bwMode="auto">
            <a:xfrm>
              <a:off x="1366838" y="2898775"/>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278">
              <a:extLst>
                <a:ext uri="{FF2B5EF4-FFF2-40B4-BE49-F238E27FC236}">
                  <a16:creationId xmlns:a16="http://schemas.microsoft.com/office/drawing/2014/main" id="{4CA174A1-DA60-4615-AFCB-0A52AF139804}"/>
                </a:ext>
              </a:extLst>
            </p:cNvPr>
            <p:cNvSpPr>
              <a:spLocks/>
            </p:cNvSpPr>
            <p:nvPr/>
          </p:nvSpPr>
          <p:spPr bwMode="auto">
            <a:xfrm>
              <a:off x="1454150" y="2898775"/>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279">
              <a:extLst>
                <a:ext uri="{FF2B5EF4-FFF2-40B4-BE49-F238E27FC236}">
                  <a16:creationId xmlns:a16="http://schemas.microsoft.com/office/drawing/2014/main" id="{EA01C0D9-10C6-4F10-B185-435935BEDA66}"/>
                </a:ext>
              </a:extLst>
            </p:cNvPr>
            <p:cNvSpPr>
              <a:spLocks noEditPoints="1"/>
            </p:cNvSpPr>
            <p:nvPr/>
          </p:nvSpPr>
          <p:spPr bwMode="auto">
            <a:xfrm>
              <a:off x="1539875" y="2898775"/>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280">
              <a:extLst>
                <a:ext uri="{FF2B5EF4-FFF2-40B4-BE49-F238E27FC236}">
                  <a16:creationId xmlns:a16="http://schemas.microsoft.com/office/drawing/2014/main" id="{98FB7BBA-0892-4EDB-80D7-0D1B7D10D33F}"/>
                </a:ext>
              </a:extLst>
            </p:cNvPr>
            <p:cNvSpPr>
              <a:spLocks/>
            </p:cNvSpPr>
            <p:nvPr/>
          </p:nvSpPr>
          <p:spPr bwMode="auto">
            <a:xfrm>
              <a:off x="1633538" y="2898775"/>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81">
              <a:extLst>
                <a:ext uri="{FF2B5EF4-FFF2-40B4-BE49-F238E27FC236}">
                  <a16:creationId xmlns:a16="http://schemas.microsoft.com/office/drawing/2014/main" id="{F07CD314-7A0B-49BC-8A26-AE332DED0CEB}"/>
                </a:ext>
              </a:extLst>
            </p:cNvPr>
            <p:cNvSpPr>
              <a:spLocks noEditPoints="1"/>
            </p:cNvSpPr>
            <p:nvPr/>
          </p:nvSpPr>
          <p:spPr bwMode="auto">
            <a:xfrm>
              <a:off x="1724025" y="2898775"/>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82">
              <a:extLst>
                <a:ext uri="{FF2B5EF4-FFF2-40B4-BE49-F238E27FC236}">
                  <a16:creationId xmlns:a16="http://schemas.microsoft.com/office/drawing/2014/main" id="{B7B122F0-E2CE-42C9-AFC4-EC85D6B11805}"/>
                </a:ext>
              </a:extLst>
            </p:cNvPr>
            <p:cNvSpPr>
              <a:spLocks/>
            </p:cNvSpPr>
            <p:nvPr/>
          </p:nvSpPr>
          <p:spPr bwMode="auto">
            <a:xfrm>
              <a:off x="1809750" y="2898775"/>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83">
              <a:extLst>
                <a:ext uri="{FF2B5EF4-FFF2-40B4-BE49-F238E27FC236}">
                  <a16:creationId xmlns:a16="http://schemas.microsoft.com/office/drawing/2014/main" id="{4B208599-99D7-4BAF-89EC-EA6DC7AC1492}"/>
                </a:ext>
              </a:extLst>
            </p:cNvPr>
            <p:cNvSpPr>
              <a:spLocks/>
            </p:cNvSpPr>
            <p:nvPr/>
          </p:nvSpPr>
          <p:spPr bwMode="auto">
            <a:xfrm>
              <a:off x="1900238" y="2898775"/>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84">
              <a:extLst>
                <a:ext uri="{FF2B5EF4-FFF2-40B4-BE49-F238E27FC236}">
                  <a16:creationId xmlns:a16="http://schemas.microsoft.com/office/drawing/2014/main" id="{6D871CC5-7F1D-4F3E-82D6-FB2BBF8E5F64}"/>
                </a:ext>
              </a:extLst>
            </p:cNvPr>
            <p:cNvSpPr>
              <a:spLocks noEditPoints="1"/>
            </p:cNvSpPr>
            <p:nvPr/>
          </p:nvSpPr>
          <p:spPr bwMode="auto">
            <a:xfrm>
              <a:off x="1990725" y="2898775"/>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285">
              <a:extLst>
                <a:ext uri="{FF2B5EF4-FFF2-40B4-BE49-F238E27FC236}">
                  <a16:creationId xmlns:a16="http://schemas.microsoft.com/office/drawing/2014/main" id="{CB62EA54-2941-4E6D-BB51-52D3F9FC2828}"/>
                </a:ext>
              </a:extLst>
            </p:cNvPr>
            <p:cNvSpPr>
              <a:spLocks/>
            </p:cNvSpPr>
            <p:nvPr/>
          </p:nvSpPr>
          <p:spPr bwMode="auto">
            <a:xfrm>
              <a:off x="2081213" y="2898775"/>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286">
              <a:extLst>
                <a:ext uri="{FF2B5EF4-FFF2-40B4-BE49-F238E27FC236}">
                  <a16:creationId xmlns:a16="http://schemas.microsoft.com/office/drawing/2014/main" id="{A86C8B55-CC90-4123-A6DB-3CDC7826A7D7}"/>
                </a:ext>
              </a:extLst>
            </p:cNvPr>
            <p:cNvSpPr>
              <a:spLocks/>
            </p:cNvSpPr>
            <p:nvPr/>
          </p:nvSpPr>
          <p:spPr bwMode="auto">
            <a:xfrm>
              <a:off x="2166938" y="2898775"/>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287">
              <a:extLst>
                <a:ext uri="{FF2B5EF4-FFF2-40B4-BE49-F238E27FC236}">
                  <a16:creationId xmlns:a16="http://schemas.microsoft.com/office/drawing/2014/main" id="{EACE6080-E7DB-4CBB-A0BD-A58701519323}"/>
                </a:ext>
              </a:extLst>
            </p:cNvPr>
            <p:cNvSpPr>
              <a:spLocks noEditPoints="1"/>
            </p:cNvSpPr>
            <p:nvPr/>
          </p:nvSpPr>
          <p:spPr bwMode="auto">
            <a:xfrm>
              <a:off x="2249488" y="2898775"/>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288">
              <a:extLst>
                <a:ext uri="{FF2B5EF4-FFF2-40B4-BE49-F238E27FC236}">
                  <a16:creationId xmlns:a16="http://schemas.microsoft.com/office/drawing/2014/main" id="{241D11C4-A182-464A-BD61-1744067C2C64}"/>
                </a:ext>
              </a:extLst>
            </p:cNvPr>
            <p:cNvSpPr>
              <a:spLocks noEditPoints="1"/>
            </p:cNvSpPr>
            <p:nvPr/>
          </p:nvSpPr>
          <p:spPr bwMode="auto">
            <a:xfrm>
              <a:off x="1266825" y="1508125"/>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289">
              <a:extLst>
                <a:ext uri="{FF2B5EF4-FFF2-40B4-BE49-F238E27FC236}">
                  <a16:creationId xmlns:a16="http://schemas.microsoft.com/office/drawing/2014/main" id="{B2350783-0FD6-4572-8798-E6B251C8E9D4}"/>
                </a:ext>
              </a:extLst>
            </p:cNvPr>
            <p:cNvSpPr>
              <a:spLocks/>
            </p:cNvSpPr>
            <p:nvPr/>
          </p:nvSpPr>
          <p:spPr bwMode="auto">
            <a:xfrm>
              <a:off x="1743075" y="1928813"/>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290">
              <a:extLst>
                <a:ext uri="{FF2B5EF4-FFF2-40B4-BE49-F238E27FC236}">
                  <a16:creationId xmlns:a16="http://schemas.microsoft.com/office/drawing/2014/main" id="{D11DF1BF-F205-424C-B866-A7E682CE1850}"/>
                </a:ext>
              </a:extLst>
            </p:cNvPr>
            <p:cNvSpPr>
              <a:spLocks/>
            </p:cNvSpPr>
            <p:nvPr/>
          </p:nvSpPr>
          <p:spPr bwMode="auto">
            <a:xfrm>
              <a:off x="1847850" y="1906588"/>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291">
              <a:extLst>
                <a:ext uri="{FF2B5EF4-FFF2-40B4-BE49-F238E27FC236}">
                  <a16:creationId xmlns:a16="http://schemas.microsoft.com/office/drawing/2014/main" id="{19C0A82C-D1C2-4807-B750-2382014C113F}"/>
                </a:ext>
              </a:extLst>
            </p:cNvPr>
            <p:cNvSpPr>
              <a:spLocks/>
            </p:cNvSpPr>
            <p:nvPr/>
          </p:nvSpPr>
          <p:spPr bwMode="auto">
            <a:xfrm>
              <a:off x="1720850" y="1939925"/>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292">
              <a:extLst>
                <a:ext uri="{FF2B5EF4-FFF2-40B4-BE49-F238E27FC236}">
                  <a16:creationId xmlns:a16="http://schemas.microsoft.com/office/drawing/2014/main" id="{737C678A-9288-49FC-9EE2-DA4AED814E57}"/>
                </a:ext>
              </a:extLst>
            </p:cNvPr>
            <p:cNvSpPr>
              <a:spLocks/>
            </p:cNvSpPr>
            <p:nvPr/>
          </p:nvSpPr>
          <p:spPr bwMode="auto">
            <a:xfrm>
              <a:off x="1957388" y="1925638"/>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293">
              <a:extLst>
                <a:ext uri="{FF2B5EF4-FFF2-40B4-BE49-F238E27FC236}">
                  <a16:creationId xmlns:a16="http://schemas.microsoft.com/office/drawing/2014/main" id="{73BD06A6-6CF1-4010-9A0D-8D699425D8D2}"/>
                </a:ext>
              </a:extLst>
            </p:cNvPr>
            <p:cNvSpPr>
              <a:spLocks/>
            </p:cNvSpPr>
            <p:nvPr/>
          </p:nvSpPr>
          <p:spPr bwMode="auto">
            <a:xfrm>
              <a:off x="1498600" y="1931988"/>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294">
              <a:extLst>
                <a:ext uri="{FF2B5EF4-FFF2-40B4-BE49-F238E27FC236}">
                  <a16:creationId xmlns:a16="http://schemas.microsoft.com/office/drawing/2014/main" id="{051FF2B8-7939-4AA7-A01E-29B2DE711BA0}"/>
                </a:ext>
              </a:extLst>
            </p:cNvPr>
            <p:cNvSpPr>
              <a:spLocks/>
            </p:cNvSpPr>
            <p:nvPr/>
          </p:nvSpPr>
          <p:spPr bwMode="auto">
            <a:xfrm>
              <a:off x="1863725" y="1925638"/>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295">
              <a:extLst>
                <a:ext uri="{FF2B5EF4-FFF2-40B4-BE49-F238E27FC236}">
                  <a16:creationId xmlns:a16="http://schemas.microsoft.com/office/drawing/2014/main" id="{4E100E54-E5D8-4170-AAF9-C04BDFF80837}"/>
                </a:ext>
              </a:extLst>
            </p:cNvPr>
            <p:cNvSpPr>
              <a:spLocks/>
            </p:cNvSpPr>
            <p:nvPr/>
          </p:nvSpPr>
          <p:spPr bwMode="auto">
            <a:xfrm>
              <a:off x="1979613" y="1947863"/>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296">
              <a:extLst>
                <a:ext uri="{FF2B5EF4-FFF2-40B4-BE49-F238E27FC236}">
                  <a16:creationId xmlns:a16="http://schemas.microsoft.com/office/drawing/2014/main" id="{484E6E1D-37F2-46B5-B4C5-14507744F02B}"/>
                </a:ext>
              </a:extLst>
            </p:cNvPr>
            <p:cNvSpPr>
              <a:spLocks/>
            </p:cNvSpPr>
            <p:nvPr/>
          </p:nvSpPr>
          <p:spPr bwMode="auto">
            <a:xfrm>
              <a:off x="1982788" y="1920875"/>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297">
              <a:extLst>
                <a:ext uri="{FF2B5EF4-FFF2-40B4-BE49-F238E27FC236}">
                  <a16:creationId xmlns:a16="http://schemas.microsoft.com/office/drawing/2014/main" id="{78076C01-1652-4494-9687-EEF77F07E0B6}"/>
                </a:ext>
              </a:extLst>
            </p:cNvPr>
            <p:cNvSpPr>
              <a:spLocks noEditPoints="1"/>
            </p:cNvSpPr>
            <p:nvPr/>
          </p:nvSpPr>
          <p:spPr bwMode="auto">
            <a:xfrm>
              <a:off x="1446213" y="1827213"/>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1026" name="Picture 2" descr="C:\моё\эббр\полос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803" y="6023547"/>
            <a:ext cx="11077575" cy="37038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10269" y="912616"/>
            <a:ext cx="10322807" cy="2308324"/>
          </a:xfrm>
          <a:prstGeom prst="rect">
            <a:avLst/>
          </a:prstGeom>
        </p:spPr>
        <p:txBody>
          <a:bodyPr wrap="square">
            <a:spAutoFit/>
          </a:bodyPr>
          <a:lstStyle/>
          <a:p>
            <a:r>
              <a:rPr lang="ru-RU" sz="2400" dirty="0">
                <a:latin typeface="Formular" panose="02000000000000000000" pitchFamily="2" charset="-52"/>
              </a:rPr>
              <a:t>3) Появление новых инфекций, вызываемых неизвестными патогенами, занос редких или ранее не встречавшихся на территории Российской Федерации инфекционных и паразитарных заболеваний, возникновение и распространение природно-очаговых инфекций, спонтанная зараженность возбудителями инфекций, возврат исчезнувших инфекций;</a:t>
            </a:r>
          </a:p>
        </p:txBody>
      </p:sp>
      <p:pic>
        <p:nvPicPr>
          <p:cNvPr id="8194" name="Picture 2" descr="C:\моё\эббр\чум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4561" y="3366196"/>
            <a:ext cx="3982687" cy="2486073"/>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моё\эббр\инф.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752" y="3366196"/>
            <a:ext cx="3315335" cy="207208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моё\эббр\туля.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1321" y="3681114"/>
            <a:ext cx="3918537" cy="1757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784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D1CCB87-7A3E-40A3-B5D6-67A1D101E424}"/>
              </a:ext>
            </a:extLst>
          </p:cNvPr>
          <p:cNvSpPr>
            <a:spLocks noGrp="1"/>
          </p:cNvSpPr>
          <p:nvPr>
            <p:ph type="sldNum" sz="quarter" idx="7"/>
          </p:nvPr>
        </p:nvSpPr>
        <p:spPr/>
        <p:txBody>
          <a:bodyPr/>
          <a:lstStyle/>
          <a:p>
            <a:pPr marL="124460">
              <a:spcBef>
                <a:spcPts val="5"/>
              </a:spcBef>
            </a:pPr>
            <a:fld id="{81D60167-4931-47E6-BA6A-407CBD079E47}" type="slidenum">
              <a:rPr lang="ru-RU" smtClean="0"/>
              <a:pPr marL="124460">
                <a:spcBef>
                  <a:spcPts val="5"/>
                </a:spcBef>
              </a:pPr>
              <a:t>12</a:t>
            </a:fld>
            <a:endParaRPr lang="ru-RU" dirty="0"/>
          </a:p>
        </p:txBody>
      </p:sp>
      <p:sp>
        <p:nvSpPr>
          <p:cNvPr id="40" name="object 14">
            <a:extLst>
              <a:ext uri="{FF2B5EF4-FFF2-40B4-BE49-F238E27FC236}">
                <a16:creationId xmlns:a16="http://schemas.microsoft.com/office/drawing/2014/main" id="{D66A00E2-E40E-404B-AC9D-A1672290DEF8}"/>
              </a:ext>
            </a:extLst>
          </p:cNvPr>
          <p:cNvSpPr txBox="1">
            <a:spLocks/>
          </p:cNvSpPr>
          <p:nvPr/>
        </p:nvSpPr>
        <p:spPr>
          <a:xfrm>
            <a:off x="382528" y="398698"/>
            <a:ext cx="10178290" cy="38215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pPr marL="7620">
              <a:lnSpc>
                <a:spcPct val="100000"/>
              </a:lnSpc>
              <a:spcBef>
                <a:spcPts val="100"/>
              </a:spcBef>
            </a:pPr>
            <a:r>
              <a:rPr lang="ru-RU" sz="2400" dirty="0">
                <a:solidFill>
                  <a:srgbClr val="FF0000"/>
                </a:solidFill>
              </a:rPr>
              <a:t>ОСНОВНЫЕ СОВРЕМЕННЫЕ БИОЛОГИЧЕСКИЕ УГРОЗЫ:</a:t>
            </a:r>
            <a:endParaRPr lang="ru-RU" sz="2400" spc="-10" dirty="0">
              <a:solidFill>
                <a:srgbClr val="000000"/>
              </a:solidFill>
            </a:endParaRPr>
          </a:p>
        </p:txBody>
      </p:sp>
      <p:grpSp>
        <p:nvGrpSpPr>
          <p:cNvPr id="41" name="Группа 40">
            <a:extLst>
              <a:ext uri="{FF2B5EF4-FFF2-40B4-BE49-F238E27FC236}">
                <a16:creationId xmlns:a16="http://schemas.microsoft.com/office/drawing/2014/main" id="{EAFEA6DA-B21B-4A52-8444-0B79572CF771}"/>
              </a:ext>
            </a:extLst>
          </p:cNvPr>
          <p:cNvGrpSpPr/>
          <p:nvPr/>
        </p:nvGrpSpPr>
        <p:grpSpPr>
          <a:xfrm>
            <a:off x="10705334" y="364135"/>
            <a:ext cx="1098550" cy="1465263"/>
            <a:chOff x="1266825" y="1508125"/>
            <a:chExt cx="1098550" cy="1465263"/>
          </a:xfrm>
          <a:solidFill>
            <a:srgbClr val="E2252C"/>
          </a:solidFill>
        </p:grpSpPr>
        <p:sp>
          <p:nvSpPr>
            <p:cNvPr id="42" name="Freeform 264">
              <a:extLst>
                <a:ext uri="{FF2B5EF4-FFF2-40B4-BE49-F238E27FC236}">
                  <a16:creationId xmlns:a16="http://schemas.microsoft.com/office/drawing/2014/main" id="{33C73E40-5EBF-4DBC-A425-909DF6DDF31A}"/>
                </a:ext>
              </a:extLst>
            </p:cNvPr>
            <p:cNvSpPr>
              <a:spLocks/>
            </p:cNvSpPr>
            <p:nvPr/>
          </p:nvSpPr>
          <p:spPr bwMode="auto">
            <a:xfrm>
              <a:off x="1273175" y="2728913"/>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265">
              <a:extLst>
                <a:ext uri="{FF2B5EF4-FFF2-40B4-BE49-F238E27FC236}">
                  <a16:creationId xmlns:a16="http://schemas.microsoft.com/office/drawing/2014/main" id="{33BD529F-4446-4F87-B089-14CAAD7D43AB}"/>
                </a:ext>
              </a:extLst>
            </p:cNvPr>
            <p:cNvSpPr>
              <a:spLocks noEditPoints="1"/>
            </p:cNvSpPr>
            <p:nvPr/>
          </p:nvSpPr>
          <p:spPr bwMode="auto">
            <a:xfrm>
              <a:off x="1379538" y="2755900"/>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266">
              <a:extLst>
                <a:ext uri="{FF2B5EF4-FFF2-40B4-BE49-F238E27FC236}">
                  <a16:creationId xmlns:a16="http://schemas.microsoft.com/office/drawing/2014/main" id="{14FE2C41-617C-4A84-97BF-FA3972146A4B}"/>
                </a:ext>
              </a:extLst>
            </p:cNvPr>
            <p:cNvSpPr>
              <a:spLocks/>
            </p:cNvSpPr>
            <p:nvPr/>
          </p:nvSpPr>
          <p:spPr bwMode="auto">
            <a:xfrm>
              <a:off x="1473200" y="2759075"/>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267">
              <a:extLst>
                <a:ext uri="{FF2B5EF4-FFF2-40B4-BE49-F238E27FC236}">
                  <a16:creationId xmlns:a16="http://schemas.microsoft.com/office/drawing/2014/main" id="{EEABD02B-18BF-468B-869C-A235005005E9}"/>
                </a:ext>
              </a:extLst>
            </p:cNvPr>
            <p:cNvSpPr>
              <a:spLocks/>
            </p:cNvSpPr>
            <p:nvPr/>
          </p:nvSpPr>
          <p:spPr bwMode="auto">
            <a:xfrm>
              <a:off x="1570038" y="2759075"/>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268">
              <a:extLst>
                <a:ext uri="{FF2B5EF4-FFF2-40B4-BE49-F238E27FC236}">
                  <a16:creationId xmlns:a16="http://schemas.microsoft.com/office/drawing/2014/main" id="{F66CB4B9-3F25-4316-9EE1-0194FB824CDD}"/>
                </a:ext>
              </a:extLst>
            </p:cNvPr>
            <p:cNvSpPr>
              <a:spLocks noEditPoints="1"/>
            </p:cNvSpPr>
            <p:nvPr/>
          </p:nvSpPr>
          <p:spPr bwMode="auto">
            <a:xfrm>
              <a:off x="1660525" y="2755900"/>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269">
              <a:extLst>
                <a:ext uri="{FF2B5EF4-FFF2-40B4-BE49-F238E27FC236}">
                  <a16:creationId xmlns:a16="http://schemas.microsoft.com/office/drawing/2014/main" id="{4AD712AD-A4CB-40E2-BE38-004B1BBA79DA}"/>
                </a:ext>
              </a:extLst>
            </p:cNvPr>
            <p:cNvSpPr>
              <a:spLocks/>
            </p:cNvSpPr>
            <p:nvPr/>
          </p:nvSpPr>
          <p:spPr bwMode="auto">
            <a:xfrm>
              <a:off x="1757363"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270">
              <a:extLst>
                <a:ext uri="{FF2B5EF4-FFF2-40B4-BE49-F238E27FC236}">
                  <a16:creationId xmlns:a16="http://schemas.microsoft.com/office/drawing/2014/main" id="{69715D18-44EB-4B32-B706-F3570E106B9B}"/>
                </a:ext>
              </a:extLst>
            </p:cNvPr>
            <p:cNvSpPr>
              <a:spLocks noEditPoints="1"/>
            </p:cNvSpPr>
            <p:nvPr/>
          </p:nvSpPr>
          <p:spPr bwMode="auto">
            <a:xfrm>
              <a:off x="1844675" y="2755900"/>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271">
              <a:extLst>
                <a:ext uri="{FF2B5EF4-FFF2-40B4-BE49-F238E27FC236}">
                  <a16:creationId xmlns:a16="http://schemas.microsoft.com/office/drawing/2014/main" id="{4AC806E8-3664-4C29-AD6F-8CE042BA89B7}"/>
                </a:ext>
              </a:extLst>
            </p:cNvPr>
            <p:cNvSpPr>
              <a:spLocks/>
            </p:cNvSpPr>
            <p:nvPr/>
          </p:nvSpPr>
          <p:spPr bwMode="auto">
            <a:xfrm>
              <a:off x="1930400" y="2759075"/>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272">
              <a:extLst>
                <a:ext uri="{FF2B5EF4-FFF2-40B4-BE49-F238E27FC236}">
                  <a16:creationId xmlns:a16="http://schemas.microsoft.com/office/drawing/2014/main" id="{7DFCF95D-777F-476F-95A9-56EC44FB756C}"/>
                </a:ext>
              </a:extLst>
            </p:cNvPr>
            <p:cNvSpPr>
              <a:spLocks noEditPoints="1"/>
            </p:cNvSpPr>
            <p:nvPr/>
          </p:nvSpPr>
          <p:spPr bwMode="auto">
            <a:xfrm>
              <a:off x="2032000" y="2759075"/>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273">
              <a:extLst>
                <a:ext uri="{FF2B5EF4-FFF2-40B4-BE49-F238E27FC236}">
                  <a16:creationId xmlns:a16="http://schemas.microsoft.com/office/drawing/2014/main" id="{6622EA83-E40A-4D74-A04A-2C8052C328A0}"/>
                </a:ext>
              </a:extLst>
            </p:cNvPr>
            <p:cNvSpPr>
              <a:spLocks/>
            </p:cNvSpPr>
            <p:nvPr/>
          </p:nvSpPr>
          <p:spPr bwMode="auto">
            <a:xfrm>
              <a:off x="2117725"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274">
              <a:extLst>
                <a:ext uri="{FF2B5EF4-FFF2-40B4-BE49-F238E27FC236}">
                  <a16:creationId xmlns:a16="http://schemas.microsoft.com/office/drawing/2014/main" id="{AB1D9BF0-2198-493B-8E47-9C599AA2D69C}"/>
                </a:ext>
              </a:extLst>
            </p:cNvPr>
            <p:cNvSpPr>
              <a:spLocks noEditPoints="1"/>
            </p:cNvSpPr>
            <p:nvPr/>
          </p:nvSpPr>
          <p:spPr bwMode="auto">
            <a:xfrm>
              <a:off x="2205038" y="2755900"/>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275">
              <a:extLst>
                <a:ext uri="{FF2B5EF4-FFF2-40B4-BE49-F238E27FC236}">
                  <a16:creationId xmlns:a16="http://schemas.microsoft.com/office/drawing/2014/main" id="{449B0E08-ECCB-4E50-8691-55AFAFD72E69}"/>
                </a:ext>
              </a:extLst>
            </p:cNvPr>
            <p:cNvSpPr>
              <a:spLocks noEditPoints="1"/>
            </p:cNvSpPr>
            <p:nvPr/>
          </p:nvSpPr>
          <p:spPr bwMode="auto">
            <a:xfrm>
              <a:off x="2295525" y="2759075"/>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276">
              <a:extLst>
                <a:ext uri="{FF2B5EF4-FFF2-40B4-BE49-F238E27FC236}">
                  <a16:creationId xmlns:a16="http://schemas.microsoft.com/office/drawing/2014/main" id="{18B09E3C-87B2-49FE-A6F6-03301C240CC2}"/>
                </a:ext>
              </a:extLst>
            </p:cNvPr>
            <p:cNvSpPr>
              <a:spLocks noEditPoints="1"/>
            </p:cNvSpPr>
            <p:nvPr/>
          </p:nvSpPr>
          <p:spPr bwMode="auto">
            <a:xfrm>
              <a:off x="1277938" y="2868613"/>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277">
              <a:extLst>
                <a:ext uri="{FF2B5EF4-FFF2-40B4-BE49-F238E27FC236}">
                  <a16:creationId xmlns:a16="http://schemas.microsoft.com/office/drawing/2014/main" id="{DA49D4C1-FDD6-421A-93C9-2C29FA6E9328}"/>
                </a:ext>
              </a:extLst>
            </p:cNvPr>
            <p:cNvSpPr>
              <a:spLocks noEditPoints="1"/>
            </p:cNvSpPr>
            <p:nvPr/>
          </p:nvSpPr>
          <p:spPr bwMode="auto">
            <a:xfrm>
              <a:off x="1366838" y="2898775"/>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278">
              <a:extLst>
                <a:ext uri="{FF2B5EF4-FFF2-40B4-BE49-F238E27FC236}">
                  <a16:creationId xmlns:a16="http://schemas.microsoft.com/office/drawing/2014/main" id="{4CA174A1-DA60-4615-AFCB-0A52AF139804}"/>
                </a:ext>
              </a:extLst>
            </p:cNvPr>
            <p:cNvSpPr>
              <a:spLocks/>
            </p:cNvSpPr>
            <p:nvPr/>
          </p:nvSpPr>
          <p:spPr bwMode="auto">
            <a:xfrm>
              <a:off x="1454150" y="2898775"/>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279">
              <a:extLst>
                <a:ext uri="{FF2B5EF4-FFF2-40B4-BE49-F238E27FC236}">
                  <a16:creationId xmlns:a16="http://schemas.microsoft.com/office/drawing/2014/main" id="{EA01C0D9-10C6-4F10-B185-435935BEDA66}"/>
                </a:ext>
              </a:extLst>
            </p:cNvPr>
            <p:cNvSpPr>
              <a:spLocks noEditPoints="1"/>
            </p:cNvSpPr>
            <p:nvPr/>
          </p:nvSpPr>
          <p:spPr bwMode="auto">
            <a:xfrm>
              <a:off x="1539875" y="2898775"/>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280">
              <a:extLst>
                <a:ext uri="{FF2B5EF4-FFF2-40B4-BE49-F238E27FC236}">
                  <a16:creationId xmlns:a16="http://schemas.microsoft.com/office/drawing/2014/main" id="{98FB7BBA-0892-4EDB-80D7-0D1B7D10D33F}"/>
                </a:ext>
              </a:extLst>
            </p:cNvPr>
            <p:cNvSpPr>
              <a:spLocks/>
            </p:cNvSpPr>
            <p:nvPr/>
          </p:nvSpPr>
          <p:spPr bwMode="auto">
            <a:xfrm>
              <a:off x="1633538" y="2898775"/>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81">
              <a:extLst>
                <a:ext uri="{FF2B5EF4-FFF2-40B4-BE49-F238E27FC236}">
                  <a16:creationId xmlns:a16="http://schemas.microsoft.com/office/drawing/2014/main" id="{F07CD314-7A0B-49BC-8A26-AE332DED0CEB}"/>
                </a:ext>
              </a:extLst>
            </p:cNvPr>
            <p:cNvSpPr>
              <a:spLocks noEditPoints="1"/>
            </p:cNvSpPr>
            <p:nvPr/>
          </p:nvSpPr>
          <p:spPr bwMode="auto">
            <a:xfrm>
              <a:off x="1724025" y="2898775"/>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82">
              <a:extLst>
                <a:ext uri="{FF2B5EF4-FFF2-40B4-BE49-F238E27FC236}">
                  <a16:creationId xmlns:a16="http://schemas.microsoft.com/office/drawing/2014/main" id="{B7B122F0-E2CE-42C9-AFC4-EC85D6B11805}"/>
                </a:ext>
              </a:extLst>
            </p:cNvPr>
            <p:cNvSpPr>
              <a:spLocks/>
            </p:cNvSpPr>
            <p:nvPr/>
          </p:nvSpPr>
          <p:spPr bwMode="auto">
            <a:xfrm>
              <a:off x="1809750" y="2898775"/>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83">
              <a:extLst>
                <a:ext uri="{FF2B5EF4-FFF2-40B4-BE49-F238E27FC236}">
                  <a16:creationId xmlns:a16="http://schemas.microsoft.com/office/drawing/2014/main" id="{4B208599-99D7-4BAF-89EC-EA6DC7AC1492}"/>
                </a:ext>
              </a:extLst>
            </p:cNvPr>
            <p:cNvSpPr>
              <a:spLocks/>
            </p:cNvSpPr>
            <p:nvPr/>
          </p:nvSpPr>
          <p:spPr bwMode="auto">
            <a:xfrm>
              <a:off x="1900238" y="2898775"/>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84">
              <a:extLst>
                <a:ext uri="{FF2B5EF4-FFF2-40B4-BE49-F238E27FC236}">
                  <a16:creationId xmlns:a16="http://schemas.microsoft.com/office/drawing/2014/main" id="{6D871CC5-7F1D-4F3E-82D6-FB2BBF8E5F64}"/>
                </a:ext>
              </a:extLst>
            </p:cNvPr>
            <p:cNvSpPr>
              <a:spLocks noEditPoints="1"/>
            </p:cNvSpPr>
            <p:nvPr/>
          </p:nvSpPr>
          <p:spPr bwMode="auto">
            <a:xfrm>
              <a:off x="1990725" y="2898775"/>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285">
              <a:extLst>
                <a:ext uri="{FF2B5EF4-FFF2-40B4-BE49-F238E27FC236}">
                  <a16:creationId xmlns:a16="http://schemas.microsoft.com/office/drawing/2014/main" id="{CB62EA54-2941-4E6D-BB51-52D3F9FC2828}"/>
                </a:ext>
              </a:extLst>
            </p:cNvPr>
            <p:cNvSpPr>
              <a:spLocks/>
            </p:cNvSpPr>
            <p:nvPr/>
          </p:nvSpPr>
          <p:spPr bwMode="auto">
            <a:xfrm>
              <a:off x="2081213" y="2898775"/>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286">
              <a:extLst>
                <a:ext uri="{FF2B5EF4-FFF2-40B4-BE49-F238E27FC236}">
                  <a16:creationId xmlns:a16="http://schemas.microsoft.com/office/drawing/2014/main" id="{A86C8B55-CC90-4123-A6DB-3CDC7826A7D7}"/>
                </a:ext>
              </a:extLst>
            </p:cNvPr>
            <p:cNvSpPr>
              <a:spLocks/>
            </p:cNvSpPr>
            <p:nvPr/>
          </p:nvSpPr>
          <p:spPr bwMode="auto">
            <a:xfrm>
              <a:off x="2166938" y="2898775"/>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287">
              <a:extLst>
                <a:ext uri="{FF2B5EF4-FFF2-40B4-BE49-F238E27FC236}">
                  <a16:creationId xmlns:a16="http://schemas.microsoft.com/office/drawing/2014/main" id="{EACE6080-E7DB-4CBB-A0BD-A58701519323}"/>
                </a:ext>
              </a:extLst>
            </p:cNvPr>
            <p:cNvSpPr>
              <a:spLocks noEditPoints="1"/>
            </p:cNvSpPr>
            <p:nvPr/>
          </p:nvSpPr>
          <p:spPr bwMode="auto">
            <a:xfrm>
              <a:off x="2249488" y="2898775"/>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288">
              <a:extLst>
                <a:ext uri="{FF2B5EF4-FFF2-40B4-BE49-F238E27FC236}">
                  <a16:creationId xmlns:a16="http://schemas.microsoft.com/office/drawing/2014/main" id="{241D11C4-A182-464A-BD61-1744067C2C64}"/>
                </a:ext>
              </a:extLst>
            </p:cNvPr>
            <p:cNvSpPr>
              <a:spLocks noEditPoints="1"/>
            </p:cNvSpPr>
            <p:nvPr/>
          </p:nvSpPr>
          <p:spPr bwMode="auto">
            <a:xfrm>
              <a:off x="1266825" y="1508125"/>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289">
              <a:extLst>
                <a:ext uri="{FF2B5EF4-FFF2-40B4-BE49-F238E27FC236}">
                  <a16:creationId xmlns:a16="http://schemas.microsoft.com/office/drawing/2014/main" id="{B2350783-0FD6-4572-8798-E6B251C8E9D4}"/>
                </a:ext>
              </a:extLst>
            </p:cNvPr>
            <p:cNvSpPr>
              <a:spLocks/>
            </p:cNvSpPr>
            <p:nvPr/>
          </p:nvSpPr>
          <p:spPr bwMode="auto">
            <a:xfrm>
              <a:off x="1743075" y="1928813"/>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290">
              <a:extLst>
                <a:ext uri="{FF2B5EF4-FFF2-40B4-BE49-F238E27FC236}">
                  <a16:creationId xmlns:a16="http://schemas.microsoft.com/office/drawing/2014/main" id="{D11DF1BF-F205-424C-B866-A7E682CE1850}"/>
                </a:ext>
              </a:extLst>
            </p:cNvPr>
            <p:cNvSpPr>
              <a:spLocks/>
            </p:cNvSpPr>
            <p:nvPr/>
          </p:nvSpPr>
          <p:spPr bwMode="auto">
            <a:xfrm>
              <a:off x="1847850" y="1906588"/>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291">
              <a:extLst>
                <a:ext uri="{FF2B5EF4-FFF2-40B4-BE49-F238E27FC236}">
                  <a16:creationId xmlns:a16="http://schemas.microsoft.com/office/drawing/2014/main" id="{19C0A82C-D1C2-4807-B750-2382014C113F}"/>
                </a:ext>
              </a:extLst>
            </p:cNvPr>
            <p:cNvSpPr>
              <a:spLocks/>
            </p:cNvSpPr>
            <p:nvPr/>
          </p:nvSpPr>
          <p:spPr bwMode="auto">
            <a:xfrm>
              <a:off x="1720850" y="1939925"/>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292">
              <a:extLst>
                <a:ext uri="{FF2B5EF4-FFF2-40B4-BE49-F238E27FC236}">
                  <a16:creationId xmlns:a16="http://schemas.microsoft.com/office/drawing/2014/main" id="{737C678A-9288-49FC-9EE2-DA4AED814E57}"/>
                </a:ext>
              </a:extLst>
            </p:cNvPr>
            <p:cNvSpPr>
              <a:spLocks/>
            </p:cNvSpPr>
            <p:nvPr/>
          </p:nvSpPr>
          <p:spPr bwMode="auto">
            <a:xfrm>
              <a:off x="1957388" y="1925638"/>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293">
              <a:extLst>
                <a:ext uri="{FF2B5EF4-FFF2-40B4-BE49-F238E27FC236}">
                  <a16:creationId xmlns:a16="http://schemas.microsoft.com/office/drawing/2014/main" id="{73BD06A6-6CF1-4010-9A0D-8D699425D8D2}"/>
                </a:ext>
              </a:extLst>
            </p:cNvPr>
            <p:cNvSpPr>
              <a:spLocks/>
            </p:cNvSpPr>
            <p:nvPr/>
          </p:nvSpPr>
          <p:spPr bwMode="auto">
            <a:xfrm>
              <a:off x="1498600" y="1931988"/>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294">
              <a:extLst>
                <a:ext uri="{FF2B5EF4-FFF2-40B4-BE49-F238E27FC236}">
                  <a16:creationId xmlns:a16="http://schemas.microsoft.com/office/drawing/2014/main" id="{051FF2B8-7939-4AA7-A01E-29B2DE711BA0}"/>
                </a:ext>
              </a:extLst>
            </p:cNvPr>
            <p:cNvSpPr>
              <a:spLocks/>
            </p:cNvSpPr>
            <p:nvPr/>
          </p:nvSpPr>
          <p:spPr bwMode="auto">
            <a:xfrm>
              <a:off x="1863725" y="1925638"/>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295">
              <a:extLst>
                <a:ext uri="{FF2B5EF4-FFF2-40B4-BE49-F238E27FC236}">
                  <a16:creationId xmlns:a16="http://schemas.microsoft.com/office/drawing/2014/main" id="{4E100E54-E5D8-4170-AAF9-C04BDFF80837}"/>
                </a:ext>
              </a:extLst>
            </p:cNvPr>
            <p:cNvSpPr>
              <a:spLocks/>
            </p:cNvSpPr>
            <p:nvPr/>
          </p:nvSpPr>
          <p:spPr bwMode="auto">
            <a:xfrm>
              <a:off x="1979613" y="1947863"/>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296">
              <a:extLst>
                <a:ext uri="{FF2B5EF4-FFF2-40B4-BE49-F238E27FC236}">
                  <a16:creationId xmlns:a16="http://schemas.microsoft.com/office/drawing/2014/main" id="{484E6E1D-37F2-46B5-B4C5-14507744F02B}"/>
                </a:ext>
              </a:extLst>
            </p:cNvPr>
            <p:cNvSpPr>
              <a:spLocks/>
            </p:cNvSpPr>
            <p:nvPr/>
          </p:nvSpPr>
          <p:spPr bwMode="auto">
            <a:xfrm>
              <a:off x="1982788" y="1920875"/>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297">
              <a:extLst>
                <a:ext uri="{FF2B5EF4-FFF2-40B4-BE49-F238E27FC236}">
                  <a16:creationId xmlns:a16="http://schemas.microsoft.com/office/drawing/2014/main" id="{78076C01-1652-4494-9687-EEF77F07E0B6}"/>
                </a:ext>
              </a:extLst>
            </p:cNvPr>
            <p:cNvSpPr>
              <a:spLocks noEditPoints="1"/>
            </p:cNvSpPr>
            <p:nvPr/>
          </p:nvSpPr>
          <p:spPr bwMode="auto">
            <a:xfrm>
              <a:off x="1446213" y="1827213"/>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1026" name="Picture 2" descr="C:\моё\эббр\полос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803" y="6023547"/>
            <a:ext cx="11077575" cy="37038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10269" y="912616"/>
            <a:ext cx="10322807" cy="830997"/>
          </a:xfrm>
          <a:prstGeom prst="rect">
            <a:avLst/>
          </a:prstGeom>
        </p:spPr>
        <p:txBody>
          <a:bodyPr wrap="square">
            <a:spAutoFit/>
          </a:bodyPr>
          <a:lstStyle/>
          <a:p>
            <a:r>
              <a:rPr lang="ru-RU" sz="2400" dirty="0">
                <a:latin typeface="Formular" panose="02000000000000000000" pitchFamily="2" charset="-52"/>
              </a:rPr>
              <a:t>4) Проектирование и создание патогенов с помощью</a:t>
            </a:r>
          </a:p>
          <a:p>
            <a:r>
              <a:rPr lang="ru-RU" sz="2400" dirty="0">
                <a:latin typeface="Formular" panose="02000000000000000000" pitchFamily="2" charset="-52"/>
              </a:rPr>
              <a:t>технологий синтетической биологии;</a:t>
            </a:r>
          </a:p>
        </p:txBody>
      </p:sp>
      <p:pic>
        <p:nvPicPr>
          <p:cNvPr id="9218" name="Picture 2" descr="C:\моё\эббр\лаборатории.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0047" y="3811992"/>
            <a:ext cx="4120167" cy="2018469"/>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моё\эббр\лабы.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269" y="1743613"/>
            <a:ext cx="7354237" cy="4136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604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D1CCB87-7A3E-40A3-B5D6-67A1D101E424}"/>
              </a:ext>
            </a:extLst>
          </p:cNvPr>
          <p:cNvSpPr>
            <a:spLocks noGrp="1"/>
          </p:cNvSpPr>
          <p:nvPr>
            <p:ph type="sldNum" sz="quarter" idx="7"/>
          </p:nvPr>
        </p:nvSpPr>
        <p:spPr/>
        <p:txBody>
          <a:bodyPr/>
          <a:lstStyle/>
          <a:p>
            <a:pPr marL="124460">
              <a:spcBef>
                <a:spcPts val="5"/>
              </a:spcBef>
            </a:pPr>
            <a:fld id="{81D60167-4931-47E6-BA6A-407CBD079E47}" type="slidenum">
              <a:rPr lang="ru-RU" smtClean="0"/>
              <a:pPr marL="124460">
                <a:spcBef>
                  <a:spcPts val="5"/>
                </a:spcBef>
              </a:pPr>
              <a:t>13</a:t>
            </a:fld>
            <a:endParaRPr lang="ru-RU" dirty="0"/>
          </a:p>
        </p:txBody>
      </p:sp>
      <p:sp>
        <p:nvSpPr>
          <p:cNvPr id="40" name="object 14">
            <a:extLst>
              <a:ext uri="{FF2B5EF4-FFF2-40B4-BE49-F238E27FC236}">
                <a16:creationId xmlns:a16="http://schemas.microsoft.com/office/drawing/2014/main" id="{D66A00E2-E40E-404B-AC9D-A1672290DEF8}"/>
              </a:ext>
            </a:extLst>
          </p:cNvPr>
          <p:cNvSpPr txBox="1">
            <a:spLocks/>
          </p:cNvSpPr>
          <p:nvPr/>
        </p:nvSpPr>
        <p:spPr>
          <a:xfrm>
            <a:off x="382528" y="398698"/>
            <a:ext cx="10178290" cy="38215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pPr marL="7620">
              <a:lnSpc>
                <a:spcPct val="100000"/>
              </a:lnSpc>
              <a:spcBef>
                <a:spcPts val="100"/>
              </a:spcBef>
            </a:pPr>
            <a:r>
              <a:rPr lang="ru-RU" sz="2400" dirty="0">
                <a:solidFill>
                  <a:srgbClr val="FF0000"/>
                </a:solidFill>
              </a:rPr>
              <a:t>ОСНОВНЫЕ СОВРЕМЕННЫЕ БИОЛОГИЧЕСКИЕ УГРОЗЫ:</a:t>
            </a:r>
            <a:endParaRPr lang="ru-RU" sz="2400" spc="-10" dirty="0">
              <a:solidFill>
                <a:srgbClr val="000000"/>
              </a:solidFill>
            </a:endParaRPr>
          </a:p>
        </p:txBody>
      </p:sp>
      <p:grpSp>
        <p:nvGrpSpPr>
          <p:cNvPr id="41" name="Группа 40">
            <a:extLst>
              <a:ext uri="{FF2B5EF4-FFF2-40B4-BE49-F238E27FC236}">
                <a16:creationId xmlns:a16="http://schemas.microsoft.com/office/drawing/2014/main" id="{EAFEA6DA-B21B-4A52-8444-0B79572CF771}"/>
              </a:ext>
            </a:extLst>
          </p:cNvPr>
          <p:cNvGrpSpPr/>
          <p:nvPr/>
        </p:nvGrpSpPr>
        <p:grpSpPr>
          <a:xfrm>
            <a:off x="10705334" y="364135"/>
            <a:ext cx="1098550" cy="1465263"/>
            <a:chOff x="1266825" y="1508125"/>
            <a:chExt cx="1098550" cy="1465263"/>
          </a:xfrm>
          <a:solidFill>
            <a:srgbClr val="E2252C"/>
          </a:solidFill>
        </p:grpSpPr>
        <p:sp>
          <p:nvSpPr>
            <p:cNvPr id="42" name="Freeform 264">
              <a:extLst>
                <a:ext uri="{FF2B5EF4-FFF2-40B4-BE49-F238E27FC236}">
                  <a16:creationId xmlns:a16="http://schemas.microsoft.com/office/drawing/2014/main" id="{33C73E40-5EBF-4DBC-A425-909DF6DDF31A}"/>
                </a:ext>
              </a:extLst>
            </p:cNvPr>
            <p:cNvSpPr>
              <a:spLocks/>
            </p:cNvSpPr>
            <p:nvPr/>
          </p:nvSpPr>
          <p:spPr bwMode="auto">
            <a:xfrm>
              <a:off x="1273175" y="2728913"/>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265">
              <a:extLst>
                <a:ext uri="{FF2B5EF4-FFF2-40B4-BE49-F238E27FC236}">
                  <a16:creationId xmlns:a16="http://schemas.microsoft.com/office/drawing/2014/main" id="{33BD529F-4446-4F87-B089-14CAAD7D43AB}"/>
                </a:ext>
              </a:extLst>
            </p:cNvPr>
            <p:cNvSpPr>
              <a:spLocks noEditPoints="1"/>
            </p:cNvSpPr>
            <p:nvPr/>
          </p:nvSpPr>
          <p:spPr bwMode="auto">
            <a:xfrm>
              <a:off x="1379538" y="2755900"/>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266">
              <a:extLst>
                <a:ext uri="{FF2B5EF4-FFF2-40B4-BE49-F238E27FC236}">
                  <a16:creationId xmlns:a16="http://schemas.microsoft.com/office/drawing/2014/main" id="{14FE2C41-617C-4A84-97BF-FA3972146A4B}"/>
                </a:ext>
              </a:extLst>
            </p:cNvPr>
            <p:cNvSpPr>
              <a:spLocks/>
            </p:cNvSpPr>
            <p:nvPr/>
          </p:nvSpPr>
          <p:spPr bwMode="auto">
            <a:xfrm>
              <a:off x="1473200" y="2759075"/>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267">
              <a:extLst>
                <a:ext uri="{FF2B5EF4-FFF2-40B4-BE49-F238E27FC236}">
                  <a16:creationId xmlns:a16="http://schemas.microsoft.com/office/drawing/2014/main" id="{EEABD02B-18BF-468B-869C-A235005005E9}"/>
                </a:ext>
              </a:extLst>
            </p:cNvPr>
            <p:cNvSpPr>
              <a:spLocks/>
            </p:cNvSpPr>
            <p:nvPr/>
          </p:nvSpPr>
          <p:spPr bwMode="auto">
            <a:xfrm>
              <a:off x="1570038" y="2759075"/>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268">
              <a:extLst>
                <a:ext uri="{FF2B5EF4-FFF2-40B4-BE49-F238E27FC236}">
                  <a16:creationId xmlns:a16="http://schemas.microsoft.com/office/drawing/2014/main" id="{F66CB4B9-3F25-4316-9EE1-0194FB824CDD}"/>
                </a:ext>
              </a:extLst>
            </p:cNvPr>
            <p:cNvSpPr>
              <a:spLocks noEditPoints="1"/>
            </p:cNvSpPr>
            <p:nvPr/>
          </p:nvSpPr>
          <p:spPr bwMode="auto">
            <a:xfrm>
              <a:off x="1660525" y="2755900"/>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269">
              <a:extLst>
                <a:ext uri="{FF2B5EF4-FFF2-40B4-BE49-F238E27FC236}">
                  <a16:creationId xmlns:a16="http://schemas.microsoft.com/office/drawing/2014/main" id="{4AD712AD-A4CB-40E2-BE38-004B1BBA79DA}"/>
                </a:ext>
              </a:extLst>
            </p:cNvPr>
            <p:cNvSpPr>
              <a:spLocks/>
            </p:cNvSpPr>
            <p:nvPr/>
          </p:nvSpPr>
          <p:spPr bwMode="auto">
            <a:xfrm>
              <a:off x="1757363"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270">
              <a:extLst>
                <a:ext uri="{FF2B5EF4-FFF2-40B4-BE49-F238E27FC236}">
                  <a16:creationId xmlns:a16="http://schemas.microsoft.com/office/drawing/2014/main" id="{69715D18-44EB-4B32-B706-F3570E106B9B}"/>
                </a:ext>
              </a:extLst>
            </p:cNvPr>
            <p:cNvSpPr>
              <a:spLocks noEditPoints="1"/>
            </p:cNvSpPr>
            <p:nvPr/>
          </p:nvSpPr>
          <p:spPr bwMode="auto">
            <a:xfrm>
              <a:off x="1844675" y="2755900"/>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271">
              <a:extLst>
                <a:ext uri="{FF2B5EF4-FFF2-40B4-BE49-F238E27FC236}">
                  <a16:creationId xmlns:a16="http://schemas.microsoft.com/office/drawing/2014/main" id="{4AC806E8-3664-4C29-AD6F-8CE042BA89B7}"/>
                </a:ext>
              </a:extLst>
            </p:cNvPr>
            <p:cNvSpPr>
              <a:spLocks/>
            </p:cNvSpPr>
            <p:nvPr/>
          </p:nvSpPr>
          <p:spPr bwMode="auto">
            <a:xfrm>
              <a:off x="1930400" y="2759075"/>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272">
              <a:extLst>
                <a:ext uri="{FF2B5EF4-FFF2-40B4-BE49-F238E27FC236}">
                  <a16:creationId xmlns:a16="http://schemas.microsoft.com/office/drawing/2014/main" id="{7DFCF95D-777F-476F-95A9-56EC44FB756C}"/>
                </a:ext>
              </a:extLst>
            </p:cNvPr>
            <p:cNvSpPr>
              <a:spLocks noEditPoints="1"/>
            </p:cNvSpPr>
            <p:nvPr/>
          </p:nvSpPr>
          <p:spPr bwMode="auto">
            <a:xfrm>
              <a:off x="2032000" y="2759075"/>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273">
              <a:extLst>
                <a:ext uri="{FF2B5EF4-FFF2-40B4-BE49-F238E27FC236}">
                  <a16:creationId xmlns:a16="http://schemas.microsoft.com/office/drawing/2014/main" id="{6622EA83-E40A-4D74-A04A-2C8052C328A0}"/>
                </a:ext>
              </a:extLst>
            </p:cNvPr>
            <p:cNvSpPr>
              <a:spLocks/>
            </p:cNvSpPr>
            <p:nvPr/>
          </p:nvSpPr>
          <p:spPr bwMode="auto">
            <a:xfrm>
              <a:off x="2117725"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274">
              <a:extLst>
                <a:ext uri="{FF2B5EF4-FFF2-40B4-BE49-F238E27FC236}">
                  <a16:creationId xmlns:a16="http://schemas.microsoft.com/office/drawing/2014/main" id="{AB1D9BF0-2198-493B-8E47-9C599AA2D69C}"/>
                </a:ext>
              </a:extLst>
            </p:cNvPr>
            <p:cNvSpPr>
              <a:spLocks noEditPoints="1"/>
            </p:cNvSpPr>
            <p:nvPr/>
          </p:nvSpPr>
          <p:spPr bwMode="auto">
            <a:xfrm>
              <a:off x="2205038" y="2755900"/>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275">
              <a:extLst>
                <a:ext uri="{FF2B5EF4-FFF2-40B4-BE49-F238E27FC236}">
                  <a16:creationId xmlns:a16="http://schemas.microsoft.com/office/drawing/2014/main" id="{449B0E08-ECCB-4E50-8691-55AFAFD72E69}"/>
                </a:ext>
              </a:extLst>
            </p:cNvPr>
            <p:cNvSpPr>
              <a:spLocks noEditPoints="1"/>
            </p:cNvSpPr>
            <p:nvPr/>
          </p:nvSpPr>
          <p:spPr bwMode="auto">
            <a:xfrm>
              <a:off x="2295525" y="2759075"/>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276">
              <a:extLst>
                <a:ext uri="{FF2B5EF4-FFF2-40B4-BE49-F238E27FC236}">
                  <a16:creationId xmlns:a16="http://schemas.microsoft.com/office/drawing/2014/main" id="{18B09E3C-87B2-49FE-A6F6-03301C240CC2}"/>
                </a:ext>
              </a:extLst>
            </p:cNvPr>
            <p:cNvSpPr>
              <a:spLocks noEditPoints="1"/>
            </p:cNvSpPr>
            <p:nvPr/>
          </p:nvSpPr>
          <p:spPr bwMode="auto">
            <a:xfrm>
              <a:off x="1277938" y="2868613"/>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277">
              <a:extLst>
                <a:ext uri="{FF2B5EF4-FFF2-40B4-BE49-F238E27FC236}">
                  <a16:creationId xmlns:a16="http://schemas.microsoft.com/office/drawing/2014/main" id="{DA49D4C1-FDD6-421A-93C9-2C29FA6E9328}"/>
                </a:ext>
              </a:extLst>
            </p:cNvPr>
            <p:cNvSpPr>
              <a:spLocks noEditPoints="1"/>
            </p:cNvSpPr>
            <p:nvPr/>
          </p:nvSpPr>
          <p:spPr bwMode="auto">
            <a:xfrm>
              <a:off x="1366838" y="2898775"/>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278">
              <a:extLst>
                <a:ext uri="{FF2B5EF4-FFF2-40B4-BE49-F238E27FC236}">
                  <a16:creationId xmlns:a16="http://schemas.microsoft.com/office/drawing/2014/main" id="{4CA174A1-DA60-4615-AFCB-0A52AF139804}"/>
                </a:ext>
              </a:extLst>
            </p:cNvPr>
            <p:cNvSpPr>
              <a:spLocks/>
            </p:cNvSpPr>
            <p:nvPr/>
          </p:nvSpPr>
          <p:spPr bwMode="auto">
            <a:xfrm>
              <a:off x="1454150" y="2898775"/>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279">
              <a:extLst>
                <a:ext uri="{FF2B5EF4-FFF2-40B4-BE49-F238E27FC236}">
                  <a16:creationId xmlns:a16="http://schemas.microsoft.com/office/drawing/2014/main" id="{EA01C0D9-10C6-4F10-B185-435935BEDA66}"/>
                </a:ext>
              </a:extLst>
            </p:cNvPr>
            <p:cNvSpPr>
              <a:spLocks noEditPoints="1"/>
            </p:cNvSpPr>
            <p:nvPr/>
          </p:nvSpPr>
          <p:spPr bwMode="auto">
            <a:xfrm>
              <a:off x="1539875" y="2898775"/>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280">
              <a:extLst>
                <a:ext uri="{FF2B5EF4-FFF2-40B4-BE49-F238E27FC236}">
                  <a16:creationId xmlns:a16="http://schemas.microsoft.com/office/drawing/2014/main" id="{98FB7BBA-0892-4EDB-80D7-0D1B7D10D33F}"/>
                </a:ext>
              </a:extLst>
            </p:cNvPr>
            <p:cNvSpPr>
              <a:spLocks/>
            </p:cNvSpPr>
            <p:nvPr/>
          </p:nvSpPr>
          <p:spPr bwMode="auto">
            <a:xfrm>
              <a:off x="1633538" y="2898775"/>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81">
              <a:extLst>
                <a:ext uri="{FF2B5EF4-FFF2-40B4-BE49-F238E27FC236}">
                  <a16:creationId xmlns:a16="http://schemas.microsoft.com/office/drawing/2014/main" id="{F07CD314-7A0B-49BC-8A26-AE332DED0CEB}"/>
                </a:ext>
              </a:extLst>
            </p:cNvPr>
            <p:cNvSpPr>
              <a:spLocks noEditPoints="1"/>
            </p:cNvSpPr>
            <p:nvPr/>
          </p:nvSpPr>
          <p:spPr bwMode="auto">
            <a:xfrm>
              <a:off x="1724025" y="2898775"/>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82">
              <a:extLst>
                <a:ext uri="{FF2B5EF4-FFF2-40B4-BE49-F238E27FC236}">
                  <a16:creationId xmlns:a16="http://schemas.microsoft.com/office/drawing/2014/main" id="{B7B122F0-E2CE-42C9-AFC4-EC85D6B11805}"/>
                </a:ext>
              </a:extLst>
            </p:cNvPr>
            <p:cNvSpPr>
              <a:spLocks/>
            </p:cNvSpPr>
            <p:nvPr/>
          </p:nvSpPr>
          <p:spPr bwMode="auto">
            <a:xfrm>
              <a:off x="1809750" y="2898775"/>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83">
              <a:extLst>
                <a:ext uri="{FF2B5EF4-FFF2-40B4-BE49-F238E27FC236}">
                  <a16:creationId xmlns:a16="http://schemas.microsoft.com/office/drawing/2014/main" id="{4B208599-99D7-4BAF-89EC-EA6DC7AC1492}"/>
                </a:ext>
              </a:extLst>
            </p:cNvPr>
            <p:cNvSpPr>
              <a:spLocks/>
            </p:cNvSpPr>
            <p:nvPr/>
          </p:nvSpPr>
          <p:spPr bwMode="auto">
            <a:xfrm>
              <a:off x="1900238" y="2898775"/>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84">
              <a:extLst>
                <a:ext uri="{FF2B5EF4-FFF2-40B4-BE49-F238E27FC236}">
                  <a16:creationId xmlns:a16="http://schemas.microsoft.com/office/drawing/2014/main" id="{6D871CC5-7F1D-4F3E-82D6-FB2BBF8E5F64}"/>
                </a:ext>
              </a:extLst>
            </p:cNvPr>
            <p:cNvSpPr>
              <a:spLocks noEditPoints="1"/>
            </p:cNvSpPr>
            <p:nvPr/>
          </p:nvSpPr>
          <p:spPr bwMode="auto">
            <a:xfrm>
              <a:off x="1990725" y="2898775"/>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285">
              <a:extLst>
                <a:ext uri="{FF2B5EF4-FFF2-40B4-BE49-F238E27FC236}">
                  <a16:creationId xmlns:a16="http://schemas.microsoft.com/office/drawing/2014/main" id="{CB62EA54-2941-4E6D-BB51-52D3F9FC2828}"/>
                </a:ext>
              </a:extLst>
            </p:cNvPr>
            <p:cNvSpPr>
              <a:spLocks/>
            </p:cNvSpPr>
            <p:nvPr/>
          </p:nvSpPr>
          <p:spPr bwMode="auto">
            <a:xfrm>
              <a:off x="2081213" y="2898775"/>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286">
              <a:extLst>
                <a:ext uri="{FF2B5EF4-FFF2-40B4-BE49-F238E27FC236}">
                  <a16:creationId xmlns:a16="http://schemas.microsoft.com/office/drawing/2014/main" id="{A86C8B55-CC90-4123-A6DB-3CDC7826A7D7}"/>
                </a:ext>
              </a:extLst>
            </p:cNvPr>
            <p:cNvSpPr>
              <a:spLocks/>
            </p:cNvSpPr>
            <p:nvPr/>
          </p:nvSpPr>
          <p:spPr bwMode="auto">
            <a:xfrm>
              <a:off x="2166938" y="2898775"/>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287">
              <a:extLst>
                <a:ext uri="{FF2B5EF4-FFF2-40B4-BE49-F238E27FC236}">
                  <a16:creationId xmlns:a16="http://schemas.microsoft.com/office/drawing/2014/main" id="{EACE6080-E7DB-4CBB-A0BD-A58701519323}"/>
                </a:ext>
              </a:extLst>
            </p:cNvPr>
            <p:cNvSpPr>
              <a:spLocks noEditPoints="1"/>
            </p:cNvSpPr>
            <p:nvPr/>
          </p:nvSpPr>
          <p:spPr bwMode="auto">
            <a:xfrm>
              <a:off x="2249488" y="2898775"/>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288">
              <a:extLst>
                <a:ext uri="{FF2B5EF4-FFF2-40B4-BE49-F238E27FC236}">
                  <a16:creationId xmlns:a16="http://schemas.microsoft.com/office/drawing/2014/main" id="{241D11C4-A182-464A-BD61-1744067C2C64}"/>
                </a:ext>
              </a:extLst>
            </p:cNvPr>
            <p:cNvSpPr>
              <a:spLocks noEditPoints="1"/>
            </p:cNvSpPr>
            <p:nvPr/>
          </p:nvSpPr>
          <p:spPr bwMode="auto">
            <a:xfrm>
              <a:off x="1266825" y="1508125"/>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289">
              <a:extLst>
                <a:ext uri="{FF2B5EF4-FFF2-40B4-BE49-F238E27FC236}">
                  <a16:creationId xmlns:a16="http://schemas.microsoft.com/office/drawing/2014/main" id="{B2350783-0FD6-4572-8798-E6B251C8E9D4}"/>
                </a:ext>
              </a:extLst>
            </p:cNvPr>
            <p:cNvSpPr>
              <a:spLocks/>
            </p:cNvSpPr>
            <p:nvPr/>
          </p:nvSpPr>
          <p:spPr bwMode="auto">
            <a:xfrm>
              <a:off x="1743075" y="1928813"/>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290">
              <a:extLst>
                <a:ext uri="{FF2B5EF4-FFF2-40B4-BE49-F238E27FC236}">
                  <a16:creationId xmlns:a16="http://schemas.microsoft.com/office/drawing/2014/main" id="{D11DF1BF-F205-424C-B866-A7E682CE1850}"/>
                </a:ext>
              </a:extLst>
            </p:cNvPr>
            <p:cNvSpPr>
              <a:spLocks/>
            </p:cNvSpPr>
            <p:nvPr/>
          </p:nvSpPr>
          <p:spPr bwMode="auto">
            <a:xfrm>
              <a:off x="1847850" y="1906588"/>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291">
              <a:extLst>
                <a:ext uri="{FF2B5EF4-FFF2-40B4-BE49-F238E27FC236}">
                  <a16:creationId xmlns:a16="http://schemas.microsoft.com/office/drawing/2014/main" id="{19C0A82C-D1C2-4807-B750-2382014C113F}"/>
                </a:ext>
              </a:extLst>
            </p:cNvPr>
            <p:cNvSpPr>
              <a:spLocks/>
            </p:cNvSpPr>
            <p:nvPr/>
          </p:nvSpPr>
          <p:spPr bwMode="auto">
            <a:xfrm>
              <a:off x="1720850" y="1939925"/>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292">
              <a:extLst>
                <a:ext uri="{FF2B5EF4-FFF2-40B4-BE49-F238E27FC236}">
                  <a16:creationId xmlns:a16="http://schemas.microsoft.com/office/drawing/2014/main" id="{737C678A-9288-49FC-9EE2-DA4AED814E57}"/>
                </a:ext>
              </a:extLst>
            </p:cNvPr>
            <p:cNvSpPr>
              <a:spLocks/>
            </p:cNvSpPr>
            <p:nvPr/>
          </p:nvSpPr>
          <p:spPr bwMode="auto">
            <a:xfrm>
              <a:off x="1957388" y="1925638"/>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293">
              <a:extLst>
                <a:ext uri="{FF2B5EF4-FFF2-40B4-BE49-F238E27FC236}">
                  <a16:creationId xmlns:a16="http://schemas.microsoft.com/office/drawing/2014/main" id="{73BD06A6-6CF1-4010-9A0D-8D699425D8D2}"/>
                </a:ext>
              </a:extLst>
            </p:cNvPr>
            <p:cNvSpPr>
              <a:spLocks/>
            </p:cNvSpPr>
            <p:nvPr/>
          </p:nvSpPr>
          <p:spPr bwMode="auto">
            <a:xfrm>
              <a:off x="1498600" y="1931988"/>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294">
              <a:extLst>
                <a:ext uri="{FF2B5EF4-FFF2-40B4-BE49-F238E27FC236}">
                  <a16:creationId xmlns:a16="http://schemas.microsoft.com/office/drawing/2014/main" id="{051FF2B8-7939-4AA7-A01E-29B2DE711BA0}"/>
                </a:ext>
              </a:extLst>
            </p:cNvPr>
            <p:cNvSpPr>
              <a:spLocks/>
            </p:cNvSpPr>
            <p:nvPr/>
          </p:nvSpPr>
          <p:spPr bwMode="auto">
            <a:xfrm>
              <a:off x="1863725" y="1925638"/>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295">
              <a:extLst>
                <a:ext uri="{FF2B5EF4-FFF2-40B4-BE49-F238E27FC236}">
                  <a16:creationId xmlns:a16="http://schemas.microsoft.com/office/drawing/2014/main" id="{4E100E54-E5D8-4170-AAF9-C04BDFF80837}"/>
                </a:ext>
              </a:extLst>
            </p:cNvPr>
            <p:cNvSpPr>
              <a:spLocks/>
            </p:cNvSpPr>
            <p:nvPr/>
          </p:nvSpPr>
          <p:spPr bwMode="auto">
            <a:xfrm>
              <a:off x="1979613" y="1947863"/>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296">
              <a:extLst>
                <a:ext uri="{FF2B5EF4-FFF2-40B4-BE49-F238E27FC236}">
                  <a16:creationId xmlns:a16="http://schemas.microsoft.com/office/drawing/2014/main" id="{484E6E1D-37F2-46B5-B4C5-14507744F02B}"/>
                </a:ext>
              </a:extLst>
            </p:cNvPr>
            <p:cNvSpPr>
              <a:spLocks/>
            </p:cNvSpPr>
            <p:nvPr/>
          </p:nvSpPr>
          <p:spPr bwMode="auto">
            <a:xfrm>
              <a:off x="1982788" y="1920875"/>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297">
              <a:extLst>
                <a:ext uri="{FF2B5EF4-FFF2-40B4-BE49-F238E27FC236}">
                  <a16:creationId xmlns:a16="http://schemas.microsoft.com/office/drawing/2014/main" id="{78076C01-1652-4494-9687-EEF77F07E0B6}"/>
                </a:ext>
              </a:extLst>
            </p:cNvPr>
            <p:cNvSpPr>
              <a:spLocks noEditPoints="1"/>
            </p:cNvSpPr>
            <p:nvPr/>
          </p:nvSpPr>
          <p:spPr bwMode="auto">
            <a:xfrm>
              <a:off x="1446213" y="1827213"/>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3" name="Прямоугольник 2"/>
          <p:cNvSpPr/>
          <p:nvPr/>
        </p:nvSpPr>
        <p:spPr>
          <a:xfrm>
            <a:off x="278172" y="1053244"/>
            <a:ext cx="8130598" cy="1569660"/>
          </a:xfrm>
          <a:prstGeom prst="rect">
            <a:avLst/>
          </a:prstGeom>
        </p:spPr>
        <p:txBody>
          <a:bodyPr wrap="square">
            <a:spAutoFit/>
          </a:bodyPr>
          <a:lstStyle/>
          <a:p>
            <a:r>
              <a:rPr lang="ru-RU" sz="2400" dirty="0">
                <a:latin typeface="Formular" panose="02000000000000000000" pitchFamily="2" charset="-52"/>
              </a:rPr>
              <a:t>5) нарушение нормальной микробиоты человека, сельскохозяйственных животных и растений, влекущее за собой возникновение заболеваний </a:t>
            </a:r>
            <a:br>
              <a:rPr lang="en-US" sz="2400" dirty="0">
                <a:latin typeface="Formular" panose="02000000000000000000" pitchFamily="2" charset="-52"/>
              </a:rPr>
            </a:br>
            <a:r>
              <a:rPr lang="ru-RU" sz="2400" dirty="0">
                <a:latin typeface="Formular" panose="02000000000000000000" pitchFamily="2" charset="-52"/>
              </a:rPr>
              <a:t>и их распространение;</a:t>
            </a:r>
          </a:p>
        </p:txBody>
      </p:sp>
      <p:pic>
        <p:nvPicPr>
          <p:cNvPr id="1027" name="Picture 3" descr="C:\моё\эббр\ачс.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3822" y="845148"/>
            <a:ext cx="3868178" cy="595666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моё\эббр\ачс2.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528" y="2703866"/>
            <a:ext cx="4389583" cy="31923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моё\эббр\Вульвовагинит_02-1024x683.jpg">
            <a:extLst>
              <a:ext uri="{FF2B5EF4-FFF2-40B4-BE49-F238E27FC236}">
                <a16:creationId xmlns:a16="http://schemas.microsoft.com/office/drawing/2014/main" id="{11EBB038-312A-D968-1C98-07D6C9ED47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1209" y="4397247"/>
            <a:ext cx="2973515" cy="1983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059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D1CCB87-7A3E-40A3-B5D6-67A1D101E424}"/>
              </a:ext>
            </a:extLst>
          </p:cNvPr>
          <p:cNvSpPr>
            <a:spLocks noGrp="1"/>
          </p:cNvSpPr>
          <p:nvPr>
            <p:ph type="sldNum" sz="quarter" idx="7"/>
          </p:nvPr>
        </p:nvSpPr>
        <p:spPr/>
        <p:txBody>
          <a:bodyPr/>
          <a:lstStyle/>
          <a:p>
            <a:pPr marL="124460">
              <a:spcBef>
                <a:spcPts val="5"/>
              </a:spcBef>
            </a:pPr>
            <a:fld id="{81D60167-4931-47E6-BA6A-407CBD079E47}" type="slidenum">
              <a:rPr lang="ru-RU" smtClean="0"/>
              <a:pPr marL="124460">
                <a:spcBef>
                  <a:spcPts val="5"/>
                </a:spcBef>
              </a:pPr>
              <a:t>14</a:t>
            </a:fld>
            <a:endParaRPr lang="ru-RU" dirty="0"/>
          </a:p>
        </p:txBody>
      </p:sp>
      <p:sp>
        <p:nvSpPr>
          <p:cNvPr id="40" name="object 14">
            <a:extLst>
              <a:ext uri="{FF2B5EF4-FFF2-40B4-BE49-F238E27FC236}">
                <a16:creationId xmlns:a16="http://schemas.microsoft.com/office/drawing/2014/main" id="{D66A00E2-E40E-404B-AC9D-A1672290DEF8}"/>
              </a:ext>
            </a:extLst>
          </p:cNvPr>
          <p:cNvSpPr txBox="1">
            <a:spLocks/>
          </p:cNvSpPr>
          <p:nvPr/>
        </p:nvSpPr>
        <p:spPr>
          <a:xfrm>
            <a:off x="382527" y="173057"/>
            <a:ext cx="10178290" cy="38215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pPr marL="7620">
              <a:lnSpc>
                <a:spcPct val="100000"/>
              </a:lnSpc>
              <a:spcBef>
                <a:spcPts val="100"/>
              </a:spcBef>
            </a:pPr>
            <a:r>
              <a:rPr lang="ru-RU" sz="2400" dirty="0">
                <a:solidFill>
                  <a:srgbClr val="FF0000"/>
                </a:solidFill>
              </a:rPr>
              <a:t>ОСНОВНЫЕ СОВРЕМЕННЫЕ БИОЛОГИЧЕСКИЕ УГРОЗЫ:</a:t>
            </a:r>
            <a:endParaRPr lang="ru-RU" sz="2400" spc="-10" dirty="0">
              <a:solidFill>
                <a:srgbClr val="000000"/>
              </a:solidFill>
            </a:endParaRPr>
          </a:p>
        </p:txBody>
      </p:sp>
      <p:grpSp>
        <p:nvGrpSpPr>
          <p:cNvPr id="41" name="Группа 40">
            <a:extLst>
              <a:ext uri="{FF2B5EF4-FFF2-40B4-BE49-F238E27FC236}">
                <a16:creationId xmlns:a16="http://schemas.microsoft.com/office/drawing/2014/main" id="{EAFEA6DA-B21B-4A52-8444-0B79572CF771}"/>
              </a:ext>
            </a:extLst>
          </p:cNvPr>
          <p:cNvGrpSpPr/>
          <p:nvPr/>
        </p:nvGrpSpPr>
        <p:grpSpPr>
          <a:xfrm>
            <a:off x="10867260" y="221260"/>
            <a:ext cx="1098550" cy="1465263"/>
            <a:chOff x="1266825" y="1508125"/>
            <a:chExt cx="1098550" cy="1465263"/>
          </a:xfrm>
          <a:solidFill>
            <a:srgbClr val="E2252C"/>
          </a:solidFill>
        </p:grpSpPr>
        <p:sp>
          <p:nvSpPr>
            <p:cNvPr id="42" name="Freeform 264">
              <a:extLst>
                <a:ext uri="{FF2B5EF4-FFF2-40B4-BE49-F238E27FC236}">
                  <a16:creationId xmlns:a16="http://schemas.microsoft.com/office/drawing/2014/main" id="{33C73E40-5EBF-4DBC-A425-909DF6DDF31A}"/>
                </a:ext>
              </a:extLst>
            </p:cNvPr>
            <p:cNvSpPr>
              <a:spLocks/>
            </p:cNvSpPr>
            <p:nvPr/>
          </p:nvSpPr>
          <p:spPr bwMode="auto">
            <a:xfrm>
              <a:off x="1273175" y="2728913"/>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265">
              <a:extLst>
                <a:ext uri="{FF2B5EF4-FFF2-40B4-BE49-F238E27FC236}">
                  <a16:creationId xmlns:a16="http://schemas.microsoft.com/office/drawing/2014/main" id="{33BD529F-4446-4F87-B089-14CAAD7D43AB}"/>
                </a:ext>
              </a:extLst>
            </p:cNvPr>
            <p:cNvSpPr>
              <a:spLocks noEditPoints="1"/>
            </p:cNvSpPr>
            <p:nvPr/>
          </p:nvSpPr>
          <p:spPr bwMode="auto">
            <a:xfrm>
              <a:off x="1379538" y="2755900"/>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266">
              <a:extLst>
                <a:ext uri="{FF2B5EF4-FFF2-40B4-BE49-F238E27FC236}">
                  <a16:creationId xmlns:a16="http://schemas.microsoft.com/office/drawing/2014/main" id="{14FE2C41-617C-4A84-97BF-FA3972146A4B}"/>
                </a:ext>
              </a:extLst>
            </p:cNvPr>
            <p:cNvSpPr>
              <a:spLocks/>
            </p:cNvSpPr>
            <p:nvPr/>
          </p:nvSpPr>
          <p:spPr bwMode="auto">
            <a:xfrm>
              <a:off x="1473200" y="2759075"/>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267">
              <a:extLst>
                <a:ext uri="{FF2B5EF4-FFF2-40B4-BE49-F238E27FC236}">
                  <a16:creationId xmlns:a16="http://schemas.microsoft.com/office/drawing/2014/main" id="{EEABD02B-18BF-468B-869C-A235005005E9}"/>
                </a:ext>
              </a:extLst>
            </p:cNvPr>
            <p:cNvSpPr>
              <a:spLocks/>
            </p:cNvSpPr>
            <p:nvPr/>
          </p:nvSpPr>
          <p:spPr bwMode="auto">
            <a:xfrm>
              <a:off x="1570038" y="2759075"/>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268">
              <a:extLst>
                <a:ext uri="{FF2B5EF4-FFF2-40B4-BE49-F238E27FC236}">
                  <a16:creationId xmlns:a16="http://schemas.microsoft.com/office/drawing/2014/main" id="{F66CB4B9-3F25-4316-9EE1-0194FB824CDD}"/>
                </a:ext>
              </a:extLst>
            </p:cNvPr>
            <p:cNvSpPr>
              <a:spLocks noEditPoints="1"/>
            </p:cNvSpPr>
            <p:nvPr/>
          </p:nvSpPr>
          <p:spPr bwMode="auto">
            <a:xfrm>
              <a:off x="1660525" y="2755900"/>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269">
              <a:extLst>
                <a:ext uri="{FF2B5EF4-FFF2-40B4-BE49-F238E27FC236}">
                  <a16:creationId xmlns:a16="http://schemas.microsoft.com/office/drawing/2014/main" id="{4AD712AD-A4CB-40E2-BE38-004B1BBA79DA}"/>
                </a:ext>
              </a:extLst>
            </p:cNvPr>
            <p:cNvSpPr>
              <a:spLocks/>
            </p:cNvSpPr>
            <p:nvPr/>
          </p:nvSpPr>
          <p:spPr bwMode="auto">
            <a:xfrm>
              <a:off x="1757363"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270">
              <a:extLst>
                <a:ext uri="{FF2B5EF4-FFF2-40B4-BE49-F238E27FC236}">
                  <a16:creationId xmlns:a16="http://schemas.microsoft.com/office/drawing/2014/main" id="{69715D18-44EB-4B32-B706-F3570E106B9B}"/>
                </a:ext>
              </a:extLst>
            </p:cNvPr>
            <p:cNvSpPr>
              <a:spLocks noEditPoints="1"/>
            </p:cNvSpPr>
            <p:nvPr/>
          </p:nvSpPr>
          <p:spPr bwMode="auto">
            <a:xfrm>
              <a:off x="1844675" y="2755900"/>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271">
              <a:extLst>
                <a:ext uri="{FF2B5EF4-FFF2-40B4-BE49-F238E27FC236}">
                  <a16:creationId xmlns:a16="http://schemas.microsoft.com/office/drawing/2014/main" id="{4AC806E8-3664-4C29-AD6F-8CE042BA89B7}"/>
                </a:ext>
              </a:extLst>
            </p:cNvPr>
            <p:cNvSpPr>
              <a:spLocks/>
            </p:cNvSpPr>
            <p:nvPr/>
          </p:nvSpPr>
          <p:spPr bwMode="auto">
            <a:xfrm>
              <a:off x="1930400" y="2759075"/>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272">
              <a:extLst>
                <a:ext uri="{FF2B5EF4-FFF2-40B4-BE49-F238E27FC236}">
                  <a16:creationId xmlns:a16="http://schemas.microsoft.com/office/drawing/2014/main" id="{7DFCF95D-777F-476F-95A9-56EC44FB756C}"/>
                </a:ext>
              </a:extLst>
            </p:cNvPr>
            <p:cNvSpPr>
              <a:spLocks noEditPoints="1"/>
            </p:cNvSpPr>
            <p:nvPr/>
          </p:nvSpPr>
          <p:spPr bwMode="auto">
            <a:xfrm>
              <a:off x="2032000" y="2759075"/>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273">
              <a:extLst>
                <a:ext uri="{FF2B5EF4-FFF2-40B4-BE49-F238E27FC236}">
                  <a16:creationId xmlns:a16="http://schemas.microsoft.com/office/drawing/2014/main" id="{6622EA83-E40A-4D74-A04A-2C8052C328A0}"/>
                </a:ext>
              </a:extLst>
            </p:cNvPr>
            <p:cNvSpPr>
              <a:spLocks/>
            </p:cNvSpPr>
            <p:nvPr/>
          </p:nvSpPr>
          <p:spPr bwMode="auto">
            <a:xfrm>
              <a:off x="2117725"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274">
              <a:extLst>
                <a:ext uri="{FF2B5EF4-FFF2-40B4-BE49-F238E27FC236}">
                  <a16:creationId xmlns:a16="http://schemas.microsoft.com/office/drawing/2014/main" id="{AB1D9BF0-2198-493B-8E47-9C599AA2D69C}"/>
                </a:ext>
              </a:extLst>
            </p:cNvPr>
            <p:cNvSpPr>
              <a:spLocks noEditPoints="1"/>
            </p:cNvSpPr>
            <p:nvPr/>
          </p:nvSpPr>
          <p:spPr bwMode="auto">
            <a:xfrm>
              <a:off x="2205038" y="2755900"/>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275">
              <a:extLst>
                <a:ext uri="{FF2B5EF4-FFF2-40B4-BE49-F238E27FC236}">
                  <a16:creationId xmlns:a16="http://schemas.microsoft.com/office/drawing/2014/main" id="{449B0E08-ECCB-4E50-8691-55AFAFD72E69}"/>
                </a:ext>
              </a:extLst>
            </p:cNvPr>
            <p:cNvSpPr>
              <a:spLocks noEditPoints="1"/>
            </p:cNvSpPr>
            <p:nvPr/>
          </p:nvSpPr>
          <p:spPr bwMode="auto">
            <a:xfrm>
              <a:off x="2295525" y="2759075"/>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276">
              <a:extLst>
                <a:ext uri="{FF2B5EF4-FFF2-40B4-BE49-F238E27FC236}">
                  <a16:creationId xmlns:a16="http://schemas.microsoft.com/office/drawing/2014/main" id="{18B09E3C-87B2-49FE-A6F6-03301C240CC2}"/>
                </a:ext>
              </a:extLst>
            </p:cNvPr>
            <p:cNvSpPr>
              <a:spLocks noEditPoints="1"/>
            </p:cNvSpPr>
            <p:nvPr/>
          </p:nvSpPr>
          <p:spPr bwMode="auto">
            <a:xfrm>
              <a:off x="1277938" y="2868613"/>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277">
              <a:extLst>
                <a:ext uri="{FF2B5EF4-FFF2-40B4-BE49-F238E27FC236}">
                  <a16:creationId xmlns:a16="http://schemas.microsoft.com/office/drawing/2014/main" id="{DA49D4C1-FDD6-421A-93C9-2C29FA6E9328}"/>
                </a:ext>
              </a:extLst>
            </p:cNvPr>
            <p:cNvSpPr>
              <a:spLocks noEditPoints="1"/>
            </p:cNvSpPr>
            <p:nvPr/>
          </p:nvSpPr>
          <p:spPr bwMode="auto">
            <a:xfrm>
              <a:off x="1366838" y="2898775"/>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278">
              <a:extLst>
                <a:ext uri="{FF2B5EF4-FFF2-40B4-BE49-F238E27FC236}">
                  <a16:creationId xmlns:a16="http://schemas.microsoft.com/office/drawing/2014/main" id="{4CA174A1-DA60-4615-AFCB-0A52AF139804}"/>
                </a:ext>
              </a:extLst>
            </p:cNvPr>
            <p:cNvSpPr>
              <a:spLocks/>
            </p:cNvSpPr>
            <p:nvPr/>
          </p:nvSpPr>
          <p:spPr bwMode="auto">
            <a:xfrm>
              <a:off x="1454150" y="2898775"/>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279">
              <a:extLst>
                <a:ext uri="{FF2B5EF4-FFF2-40B4-BE49-F238E27FC236}">
                  <a16:creationId xmlns:a16="http://schemas.microsoft.com/office/drawing/2014/main" id="{EA01C0D9-10C6-4F10-B185-435935BEDA66}"/>
                </a:ext>
              </a:extLst>
            </p:cNvPr>
            <p:cNvSpPr>
              <a:spLocks noEditPoints="1"/>
            </p:cNvSpPr>
            <p:nvPr/>
          </p:nvSpPr>
          <p:spPr bwMode="auto">
            <a:xfrm>
              <a:off x="1539875" y="2898775"/>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280">
              <a:extLst>
                <a:ext uri="{FF2B5EF4-FFF2-40B4-BE49-F238E27FC236}">
                  <a16:creationId xmlns:a16="http://schemas.microsoft.com/office/drawing/2014/main" id="{98FB7BBA-0892-4EDB-80D7-0D1B7D10D33F}"/>
                </a:ext>
              </a:extLst>
            </p:cNvPr>
            <p:cNvSpPr>
              <a:spLocks/>
            </p:cNvSpPr>
            <p:nvPr/>
          </p:nvSpPr>
          <p:spPr bwMode="auto">
            <a:xfrm>
              <a:off x="1633538" y="2898775"/>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81">
              <a:extLst>
                <a:ext uri="{FF2B5EF4-FFF2-40B4-BE49-F238E27FC236}">
                  <a16:creationId xmlns:a16="http://schemas.microsoft.com/office/drawing/2014/main" id="{F07CD314-7A0B-49BC-8A26-AE332DED0CEB}"/>
                </a:ext>
              </a:extLst>
            </p:cNvPr>
            <p:cNvSpPr>
              <a:spLocks noEditPoints="1"/>
            </p:cNvSpPr>
            <p:nvPr/>
          </p:nvSpPr>
          <p:spPr bwMode="auto">
            <a:xfrm>
              <a:off x="1724025" y="2898775"/>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82">
              <a:extLst>
                <a:ext uri="{FF2B5EF4-FFF2-40B4-BE49-F238E27FC236}">
                  <a16:creationId xmlns:a16="http://schemas.microsoft.com/office/drawing/2014/main" id="{B7B122F0-E2CE-42C9-AFC4-EC85D6B11805}"/>
                </a:ext>
              </a:extLst>
            </p:cNvPr>
            <p:cNvSpPr>
              <a:spLocks/>
            </p:cNvSpPr>
            <p:nvPr/>
          </p:nvSpPr>
          <p:spPr bwMode="auto">
            <a:xfrm>
              <a:off x="1809750" y="2898775"/>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83">
              <a:extLst>
                <a:ext uri="{FF2B5EF4-FFF2-40B4-BE49-F238E27FC236}">
                  <a16:creationId xmlns:a16="http://schemas.microsoft.com/office/drawing/2014/main" id="{4B208599-99D7-4BAF-89EC-EA6DC7AC1492}"/>
                </a:ext>
              </a:extLst>
            </p:cNvPr>
            <p:cNvSpPr>
              <a:spLocks/>
            </p:cNvSpPr>
            <p:nvPr/>
          </p:nvSpPr>
          <p:spPr bwMode="auto">
            <a:xfrm>
              <a:off x="1900238" y="2898775"/>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84">
              <a:extLst>
                <a:ext uri="{FF2B5EF4-FFF2-40B4-BE49-F238E27FC236}">
                  <a16:creationId xmlns:a16="http://schemas.microsoft.com/office/drawing/2014/main" id="{6D871CC5-7F1D-4F3E-82D6-FB2BBF8E5F64}"/>
                </a:ext>
              </a:extLst>
            </p:cNvPr>
            <p:cNvSpPr>
              <a:spLocks noEditPoints="1"/>
            </p:cNvSpPr>
            <p:nvPr/>
          </p:nvSpPr>
          <p:spPr bwMode="auto">
            <a:xfrm>
              <a:off x="1990725" y="2898775"/>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285">
              <a:extLst>
                <a:ext uri="{FF2B5EF4-FFF2-40B4-BE49-F238E27FC236}">
                  <a16:creationId xmlns:a16="http://schemas.microsoft.com/office/drawing/2014/main" id="{CB62EA54-2941-4E6D-BB51-52D3F9FC2828}"/>
                </a:ext>
              </a:extLst>
            </p:cNvPr>
            <p:cNvSpPr>
              <a:spLocks/>
            </p:cNvSpPr>
            <p:nvPr/>
          </p:nvSpPr>
          <p:spPr bwMode="auto">
            <a:xfrm>
              <a:off x="2081213" y="2898775"/>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286">
              <a:extLst>
                <a:ext uri="{FF2B5EF4-FFF2-40B4-BE49-F238E27FC236}">
                  <a16:creationId xmlns:a16="http://schemas.microsoft.com/office/drawing/2014/main" id="{A86C8B55-CC90-4123-A6DB-3CDC7826A7D7}"/>
                </a:ext>
              </a:extLst>
            </p:cNvPr>
            <p:cNvSpPr>
              <a:spLocks/>
            </p:cNvSpPr>
            <p:nvPr/>
          </p:nvSpPr>
          <p:spPr bwMode="auto">
            <a:xfrm>
              <a:off x="2166938" y="2898775"/>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287">
              <a:extLst>
                <a:ext uri="{FF2B5EF4-FFF2-40B4-BE49-F238E27FC236}">
                  <a16:creationId xmlns:a16="http://schemas.microsoft.com/office/drawing/2014/main" id="{EACE6080-E7DB-4CBB-A0BD-A58701519323}"/>
                </a:ext>
              </a:extLst>
            </p:cNvPr>
            <p:cNvSpPr>
              <a:spLocks noEditPoints="1"/>
            </p:cNvSpPr>
            <p:nvPr/>
          </p:nvSpPr>
          <p:spPr bwMode="auto">
            <a:xfrm>
              <a:off x="2249488" y="2898775"/>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288">
              <a:extLst>
                <a:ext uri="{FF2B5EF4-FFF2-40B4-BE49-F238E27FC236}">
                  <a16:creationId xmlns:a16="http://schemas.microsoft.com/office/drawing/2014/main" id="{241D11C4-A182-464A-BD61-1744067C2C64}"/>
                </a:ext>
              </a:extLst>
            </p:cNvPr>
            <p:cNvSpPr>
              <a:spLocks noEditPoints="1"/>
            </p:cNvSpPr>
            <p:nvPr/>
          </p:nvSpPr>
          <p:spPr bwMode="auto">
            <a:xfrm>
              <a:off x="1266825" y="1508125"/>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289">
              <a:extLst>
                <a:ext uri="{FF2B5EF4-FFF2-40B4-BE49-F238E27FC236}">
                  <a16:creationId xmlns:a16="http://schemas.microsoft.com/office/drawing/2014/main" id="{B2350783-0FD6-4572-8798-E6B251C8E9D4}"/>
                </a:ext>
              </a:extLst>
            </p:cNvPr>
            <p:cNvSpPr>
              <a:spLocks/>
            </p:cNvSpPr>
            <p:nvPr/>
          </p:nvSpPr>
          <p:spPr bwMode="auto">
            <a:xfrm>
              <a:off x="1743075" y="1928813"/>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290">
              <a:extLst>
                <a:ext uri="{FF2B5EF4-FFF2-40B4-BE49-F238E27FC236}">
                  <a16:creationId xmlns:a16="http://schemas.microsoft.com/office/drawing/2014/main" id="{D11DF1BF-F205-424C-B866-A7E682CE1850}"/>
                </a:ext>
              </a:extLst>
            </p:cNvPr>
            <p:cNvSpPr>
              <a:spLocks/>
            </p:cNvSpPr>
            <p:nvPr/>
          </p:nvSpPr>
          <p:spPr bwMode="auto">
            <a:xfrm>
              <a:off x="1847850" y="1906588"/>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291">
              <a:extLst>
                <a:ext uri="{FF2B5EF4-FFF2-40B4-BE49-F238E27FC236}">
                  <a16:creationId xmlns:a16="http://schemas.microsoft.com/office/drawing/2014/main" id="{19C0A82C-D1C2-4807-B750-2382014C113F}"/>
                </a:ext>
              </a:extLst>
            </p:cNvPr>
            <p:cNvSpPr>
              <a:spLocks/>
            </p:cNvSpPr>
            <p:nvPr/>
          </p:nvSpPr>
          <p:spPr bwMode="auto">
            <a:xfrm>
              <a:off x="1720850" y="1939925"/>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292">
              <a:extLst>
                <a:ext uri="{FF2B5EF4-FFF2-40B4-BE49-F238E27FC236}">
                  <a16:creationId xmlns:a16="http://schemas.microsoft.com/office/drawing/2014/main" id="{737C678A-9288-49FC-9EE2-DA4AED814E57}"/>
                </a:ext>
              </a:extLst>
            </p:cNvPr>
            <p:cNvSpPr>
              <a:spLocks/>
            </p:cNvSpPr>
            <p:nvPr/>
          </p:nvSpPr>
          <p:spPr bwMode="auto">
            <a:xfrm>
              <a:off x="1957388" y="1925638"/>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293">
              <a:extLst>
                <a:ext uri="{FF2B5EF4-FFF2-40B4-BE49-F238E27FC236}">
                  <a16:creationId xmlns:a16="http://schemas.microsoft.com/office/drawing/2014/main" id="{73BD06A6-6CF1-4010-9A0D-8D699425D8D2}"/>
                </a:ext>
              </a:extLst>
            </p:cNvPr>
            <p:cNvSpPr>
              <a:spLocks/>
            </p:cNvSpPr>
            <p:nvPr/>
          </p:nvSpPr>
          <p:spPr bwMode="auto">
            <a:xfrm>
              <a:off x="1498600" y="1931988"/>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294">
              <a:extLst>
                <a:ext uri="{FF2B5EF4-FFF2-40B4-BE49-F238E27FC236}">
                  <a16:creationId xmlns:a16="http://schemas.microsoft.com/office/drawing/2014/main" id="{051FF2B8-7939-4AA7-A01E-29B2DE711BA0}"/>
                </a:ext>
              </a:extLst>
            </p:cNvPr>
            <p:cNvSpPr>
              <a:spLocks/>
            </p:cNvSpPr>
            <p:nvPr/>
          </p:nvSpPr>
          <p:spPr bwMode="auto">
            <a:xfrm>
              <a:off x="1863725" y="1925638"/>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295">
              <a:extLst>
                <a:ext uri="{FF2B5EF4-FFF2-40B4-BE49-F238E27FC236}">
                  <a16:creationId xmlns:a16="http://schemas.microsoft.com/office/drawing/2014/main" id="{4E100E54-E5D8-4170-AAF9-C04BDFF80837}"/>
                </a:ext>
              </a:extLst>
            </p:cNvPr>
            <p:cNvSpPr>
              <a:spLocks/>
            </p:cNvSpPr>
            <p:nvPr/>
          </p:nvSpPr>
          <p:spPr bwMode="auto">
            <a:xfrm>
              <a:off x="1979613" y="1947863"/>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296">
              <a:extLst>
                <a:ext uri="{FF2B5EF4-FFF2-40B4-BE49-F238E27FC236}">
                  <a16:creationId xmlns:a16="http://schemas.microsoft.com/office/drawing/2014/main" id="{484E6E1D-37F2-46B5-B4C5-14507744F02B}"/>
                </a:ext>
              </a:extLst>
            </p:cNvPr>
            <p:cNvSpPr>
              <a:spLocks/>
            </p:cNvSpPr>
            <p:nvPr/>
          </p:nvSpPr>
          <p:spPr bwMode="auto">
            <a:xfrm>
              <a:off x="1982788" y="1920875"/>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297">
              <a:extLst>
                <a:ext uri="{FF2B5EF4-FFF2-40B4-BE49-F238E27FC236}">
                  <a16:creationId xmlns:a16="http://schemas.microsoft.com/office/drawing/2014/main" id="{78076C01-1652-4494-9687-EEF77F07E0B6}"/>
                </a:ext>
              </a:extLst>
            </p:cNvPr>
            <p:cNvSpPr>
              <a:spLocks noEditPoints="1"/>
            </p:cNvSpPr>
            <p:nvPr/>
          </p:nvSpPr>
          <p:spPr bwMode="auto">
            <a:xfrm>
              <a:off x="1446213" y="1827213"/>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1026" name="Picture 2" descr="C:\моё\эббр\полос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7" y="6058275"/>
            <a:ext cx="10973595" cy="37038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90919" y="557443"/>
            <a:ext cx="10514415" cy="830997"/>
          </a:xfrm>
          <a:prstGeom prst="rect">
            <a:avLst/>
          </a:prstGeom>
        </p:spPr>
        <p:txBody>
          <a:bodyPr wrap="square">
            <a:spAutoFit/>
          </a:bodyPr>
          <a:lstStyle/>
          <a:p>
            <a:r>
              <a:rPr lang="ru-RU" sz="2400" dirty="0">
                <a:latin typeface="Formular" panose="02000000000000000000" pitchFamily="2" charset="-52"/>
              </a:rPr>
              <a:t>6) Отсутствие специфического иммунитета к отдельным инфекциям, управляемым с помощью средств специфической профилактики;</a:t>
            </a:r>
          </a:p>
        </p:txBody>
      </p:sp>
      <p:pic>
        <p:nvPicPr>
          <p:cNvPr id="4099" name="Picture 3" descr="C:\моё\эббр\вирусы.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091" y="1442047"/>
            <a:ext cx="8088233" cy="4527441"/>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моё\эббр\11zon_cropped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1574" y="2059912"/>
            <a:ext cx="3556400" cy="355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21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D1CCB87-7A3E-40A3-B5D6-67A1D101E424}"/>
              </a:ext>
            </a:extLst>
          </p:cNvPr>
          <p:cNvSpPr>
            <a:spLocks noGrp="1"/>
          </p:cNvSpPr>
          <p:nvPr>
            <p:ph type="sldNum" sz="quarter" idx="7"/>
          </p:nvPr>
        </p:nvSpPr>
        <p:spPr/>
        <p:txBody>
          <a:bodyPr/>
          <a:lstStyle/>
          <a:p>
            <a:pPr marL="124460">
              <a:spcBef>
                <a:spcPts val="5"/>
              </a:spcBef>
            </a:pPr>
            <a:fld id="{81D60167-4931-47E6-BA6A-407CBD079E47}" type="slidenum">
              <a:rPr lang="ru-RU" smtClean="0"/>
              <a:pPr marL="124460">
                <a:spcBef>
                  <a:spcPts val="5"/>
                </a:spcBef>
              </a:pPr>
              <a:t>15</a:t>
            </a:fld>
            <a:endParaRPr lang="ru-RU" dirty="0"/>
          </a:p>
        </p:txBody>
      </p:sp>
      <p:sp>
        <p:nvSpPr>
          <p:cNvPr id="40" name="object 14">
            <a:extLst>
              <a:ext uri="{FF2B5EF4-FFF2-40B4-BE49-F238E27FC236}">
                <a16:creationId xmlns:a16="http://schemas.microsoft.com/office/drawing/2014/main" id="{D66A00E2-E40E-404B-AC9D-A1672290DEF8}"/>
              </a:ext>
            </a:extLst>
          </p:cNvPr>
          <p:cNvSpPr txBox="1">
            <a:spLocks/>
          </p:cNvSpPr>
          <p:nvPr/>
        </p:nvSpPr>
        <p:spPr>
          <a:xfrm>
            <a:off x="382527" y="173057"/>
            <a:ext cx="10178290" cy="38215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pPr marL="7620">
              <a:lnSpc>
                <a:spcPct val="100000"/>
              </a:lnSpc>
              <a:spcBef>
                <a:spcPts val="100"/>
              </a:spcBef>
            </a:pPr>
            <a:r>
              <a:rPr lang="ru-RU" sz="2400" dirty="0">
                <a:solidFill>
                  <a:srgbClr val="FF0000"/>
                </a:solidFill>
              </a:rPr>
              <a:t>ОСНОВНЫЕ СОВРЕМЕННЫЕ БИОЛОГИЧЕСКИЕ УГРОЗЫ:</a:t>
            </a:r>
            <a:endParaRPr lang="ru-RU" sz="2400" spc="-10" dirty="0">
              <a:solidFill>
                <a:srgbClr val="000000"/>
              </a:solidFill>
            </a:endParaRPr>
          </a:p>
        </p:txBody>
      </p:sp>
      <p:grpSp>
        <p:nvGrpSpPr>
          <p:cNvPr id="41" name="Группа 40">
            <a:extLst>
              <a:ext uri="{FF2B5EF4-FFF2-40B4-BE49-F238E27FC236}">
                <a16:creationId xmlns:a16="http://schemas.microsoft.com/office/drawing/2014/main" id="{EAFEA6DA-B21B-4A52-8444-0B79572CF771}"/>
              </a:ext>
            </a:extLst>
          </p:cNvPr>
          <p:cNvGrpSpPr/>
          <p:nvPr/>
        </p:nvGrpSpPr>
        <p:grpSpPr>
          <a:xfrm>
            <a:off x="10867260" y="221260"/>
            <a:ext cx="1098550" cy="1465263"/>
            <a:chOff x="1266825" y="1508125"/>
            <a:chExt cx="1098550" cy="1465263"/>
          </a:xfrm>
          <a:solidFill>
            <a:srgbClr val="E2252C"/>
          </a:solidFill>
        </p:grpSpPr>
        <p:sp>
          <p:nvSpPr>
            <p:cNvPr id="42" name="Freeform 264">
              <a:extLst>
                <a:ext uri="{FF2B5EF4-FFF2-40B4-BE49-F238E27FC236}">
                  <a16:creationId xmlns:a16="http://schemas.microsoft.com/office/drawing/2014/main" id="{33C73E40-5EBF-4DBC-A425-909DF6DDF31A}"/>
                </a:ext>
              </a:extLst>
            </p:cNvPr>
            <p:cNvSpPr>
              <a:spLocks/>
            </p:cNvSpPr>
            <p:nvPr/>
          </p:nvSpPr>
          <p:spPr bwMode="auto">
            <a:xfrm>
              <a:off x="1273175" y="2728913"/>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265">
              <a:extLst>
                <a:ext uri="{FF2B5EF4-FFF2-40B4-BE49-F238E27FC236}">
                  <a16:creationId xmlns:a16="http://schemas.microsoft.com/office/drawing/2014/main" id="{33BD529F-4446-4F87-B089-14CAAD7D43AB}"/>
                </a:ext>
              </a:extLst>
            </p:cNvPr>
            <p:cNvSpPr>
              <a:spLocks noEditPoints="1"/>
            </p:cNvSpPr>
            <p:nvPr/>
          </p:nvSpPr>
          <p:spPr bwMode="auto">
            <a:xfrm>
              <a:off x="1379538" y="2755900"/>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266">
              <a:extLst>
                <a:ext uri="{FF2B5EF4-FFF2-40B4-BE49-F238E27FC236}">
                  <a16:creationId xmlns:a16="http://schemas.microsoft.com/office/drawing/2014/main" id="{14FE2C41-617C-4A84-97BF-FA3972146A4B}"/>
                </a:ext>
              </a:extLst>
            </p:cNvPr>
            <p:cNvSpPr>
              <a:spLocks/>
            </p:cNvSpPr>
            <p:nvPr/>
          </p:nvSpPr>
          <p:spPr bwMode="auto">
            <a:xfrm>
              <a:off x="1473200" y="2759075"/>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267">
              <a:extLst>
                <a:ext uri="{FF2B5EF4-FFF2-40B4-BE49-F238E27FC236}">
                  <a16:creationId xmlns:a16="http://schemas.microsoft.com/office/drawing/2014/main" id="{EEABD02B-18BF-468B-869C-A235005005E9}"/>
                </a:ext>
              </a:extLst>
            </p:cNvPr>
            <p:cNvSpPr>
              <a:spLocks/>
            </p:cNvSpPr>
            <p:nvPr/>
          </p:nvSpPr>
          <p:spPr bwMode="auto">
            <a:xfrm>
              <a:off x="1570038" y="2759075"/>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268">
              <a:extLst>
                <a:ext uri="{FF2B5EF4-FFF2-40B4-BE49-F238E27FC236}">
                  <a16:creationId xmlns:a16="http://schemas.microsoft.com/office/drawing/2014/main" id="{F66CB4B9-3F25-4316-9EE1-0194FB824CDD}"/>
                </a:ext>
              </a:extLst>
            </p:cNvPr>
            <p:cNvSpPr>
              <a:spLocks noEditPoints="1"/>
            </p:cNvSpPr>
            <p:nvPr/>
          </p:nvSpPr>
          <p:spPr bwMode="auto">
            <a:xfrm>
              <a:off x="1660525" y="2755900"/>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269">
              <a:extLst>
                <a:ext uri="{FF2B5EF4-FFF2-40B4-BE49-F238E27FC236}">
                  <a16:creationId xmlns:a16="http://schemas.microsoft.com/office/drawing/2014/main" id="{4AD712AD-A4CB-40E2-BE38-004B1BBA79DA}"/>
                </a:ext>
              </a:extLst>
            </p:cNvPr>
            <p:cNvSpPr>
              <a:spLocks/>
            </p:cNvSpPr>
            <p:nvPr/>
          </p:nvSpPr>
          <p:spPr bwMode="auto">
            <a:xfrm>
              <a:off x="1757363"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270">
              <a:extLst>
                <a:ext uri="{FF2B5EF4-FFF2-40B4-BE49-F238E27FC236}">
                  <a16:creationId xmlns:a16="http://schemas.microsoft.com/office/drawing/2014/main" id="{69715D18-44EB-4B32-B706-F3570E106B9B}"/>
                </a:ext>
              </a:extLst>
            </p:cNvPr>
            <p:cNvSpPr>
              <a:spLocks noEditPoints="1"/>
            </p:cNvSpPr>
            <p:nvPr/>
          </p:nvSpPr>
          <p:spPr bwMode="auto">
            <a:xfrm>
              <a:off x="1844675" y="2755900"/>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271">
              <a:extLst>
                <a:ext uri="{FF2B5EF4-FFF2-40B4-BE49-F238E27FC236}">
                  <a16:creationId xmlns:a16="http://schemas.microsoft.com/office/drawing/2014/main" id="{4AC806E8-3664-4C29-AD6F-8CE042BA89B7}"/>
                </a:ext>
              </a:extLst>
            </p:cNvPr>
            <p:cNvSpPr>
              <a:spLocks/>
            </p:cNvSpPr>
            <p:nvPr/>
          </p:nvSpPr>
          <p:spPr bwMode="auto">
            <a:xfrm>
              <a:off x="1930400" y="2759075"/>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272">
              <a:extLst>
                <a:ext uri="{FF2B5EF4-FFF2-40B4-BE49-F238E27FC236}">
                  <a16:creationId xmlns:a16="http://schemas.microsoft.com/office/drawing/2014/main" id="{7DFCF95D-777F-476F-95A9-56EC44FB756C}"/>
                </a:ext>
              </a:extLst>
            </p:cNvPr>
            <p:cNvSpPr>
              <a:spLocks noEditPoints="1"/>
            </p:cNvSpPr>
            <p:nvPr/>
          </p:nvSpPr>
          <p:spPr bwMode="auto">
            <a:xfrm>
              <a:off x="2032000" y="2759075"/>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273">
              <a:extLst>
                <a:ext uri="{FF2B5EF4-FFF2-40B4-BE49-F238E27FC236}">
                  <a16:creationId xmlns:a16="http://schemas.microsoft.com/office/drawing/2014/main" id="{6622EA83-E40A-4D74-A04A-2C8052C328A0}"/>
                </a:ext>
              </a:extLst>
            </p:cNvPr>
            <p:cNvSpPr>
              <a:spLocks/>
            </p:cNvSpPr>
            <p:nvPr/>
          </p:nvSpPr>
          <p:spPr bwMode="auto">
            <a:xfrm>
              <a:off x="2117725"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274">
              <a:extLst>
                <a:ext uri="{FF2B5EF4-FFF2-40B4-BE49-F238E27FC236}">
                  <a16:creationId xmlns:a16="http://schemas.microsoft.com/office/drawing/2014/main" id="{AB1D9BF0-2198-493B-8E47-9C599AA2D69C}"/>
                </a:ext>
              </a:extLst>
            </p:cNvPr>
            <p:cNvSpPr>
              <a:spLocks noEditPoints="1"/>
            </p:cNvSpPr>
            <p:nvPr/>
          </p:nvSpPr>
          <p:spPr bwMode="auto">
            <a:xfrm>
              <a:off x="2205038" y="2755900"/>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275">
              <a:extLst>
                <a:ext uri="{FF2B5EF4-FFF2-40B4-BE49-F238E27FC236}">
                  <a16:creationId xmlns:a16="http://schemas.microsoft.com/office/drawing/2014/main" id="{449B0E08-ECCB-4E50-8691-55AFAFD72E69}"/>
                </a:ext>
              </a:extLst>
            </p:cNvPr>
            <p:cNvSpPr>
              <a:spLocks noEditPoints="1"/>
            </p:cNvSpPr>
            <p:nvPr/>
          </p:nvSpPr>
          <p:spPr bwMode="auto">
            <a:xfrm>
              <a:off x="2295525" y="2759075"/>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276">
              <a:extLst>
                <a:ext uri="{FF2B5EF4-FFF2-40B4-BE49-F238E27FC236}">
                  <a16:creationId xmlns:a16="http://schemas.microsoft.com/office/drawing/2014/main" id="{18B09E3C-87B2-49FE-A6F6-03301C240CC2}"/>
                </a:ext>
              </a:extLst>
            </p:cNvPr>
            <p:cNvSpPr>
              <a:spLocks noEditPoints="1"/>
            </p:cNvSpPr>
            <p:nvPr/>
          </p:nvSpPr>
          <p:spPr bwMode="auto">
            <a:xfrm>
              <a:off x="1277938" y="2868613"/>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277">
              <a:extLst>
                <a:ext uri="{FF2B5EF4-FFF2-40B4-BE49-F238E27FC236}">
                  <a16:creationId xmlns:a16="http://schemas.microsoft.com/office/drawing/2014/main" id="{DA49D4C1-FDD6-421A-93C9-2C29FA6E9328}"/>
                </a:ext>
              </a:extLst>
            </p:cNvPr>
            <p:cNvSpPr>
              <a:spLocks noEditPoints="1"/>
            </p:cNvSpPr>
            <p:nvPr/>
          </p:nvSpPr>
          <p:spPr bwMode="auto">
            <a:xfrm>
              <a:off x="1366838" y="2898775"/>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278">
              <a:extLst>
                <a:ext uri="{FF2B5EF4-FFF2-40B4-BE49-F238E27FC236}">
                  <a16:creationId xmlns:a16="http://schemas.microsoft.com/office/drawing/2014/main" id="{4CA174A1-DA60-4615-AFCB-0A52AF139804}"/>
                </a:ext>
              </a:extLst>
            </p:cNvPr>
            <p:cNvSpPr>
              <a:spLocks/>
            </p:cNvSpPr>
            <p:nvPr/>
          </p:nvSpPr>
          <p:spPr bwMode="auto">
            <a:xfrm>
              <a:off x="1454150" y="2898775"/>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279">
              <a:extLst>
                <a:ext uri="{FF2B5EF4-FFF2-40B4-BE49-F238E27FC236}">
                  <a16:creationId xmlns:a16="http://schemas.microsoft.com/office/drawing/2014/main" id="{EA01C0D9-10C6-4F10-B185-435935BEDA66}"/>
                </a:ext>
              </a:extLst>
            </p:cNvPr>
            <p:cNvSpPr>
              <a:spLocks noEditPoints="1"/>
            </p:cNvSpPr>
            <p:nvPr/>
          </p:nvSpPr>
          <p:spPr bwMode="auto">
            <a:xfrm>
              <a:off x="1539875" y="2898775"/>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280">
              <a:extLst>
                <a:ext uri="{FF2B5EF4-FFF2-40B4-BE49-F238E27FC236}">
                  <a16:creationId xmlns:a16="http://schemas.microsoft.com/office/drawing/2014/main" id="{98FB7BBA-0892-4EDB-80D7-0D1B7D10D33F}"/>
                </a:ext>
              </a:extLst>
            </p:cNvPr>
            <p:cNvSpPr>
              <a:spLocks/>
            </p:cNvSpPr>
            <p:nvPr/>
          </p:nvSpPr>
          <p:spPr bwMode="auto">
            <a:xfrm>
              <a:off x="1633538" y="2898775"/>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81">
              <a:extLst>
                <a:ext uri="{FF2B5EF4-FFF2-40B4-BE49-F238E27FC236}">
                  <a16:creationId xmlns:a16="http://schemas.microsoft.com/office/drawing/2014/main" id="{F07CD314-7A0B-49BC-8A26-AE332DED0CEB}"/>
                </a:ext>
              </a:extLst>
            </p:cNvPr>
            <p:cNvSpPr>
              <a:spLocks noEditPoints="1"/>
            </p:cNvSpPr>
            <p:nvPr/>
          </p:nvSpPr>
          <p:spPr bwMode="auto">
            <a:xfrm>
              <a:off x="1724025" y="2898775"/>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82">
              <a:extLst>
                <a:ext uri="{FF2B5EF4-FFF2-40B4-BE49-F238E27FC236}">
                  <a16:creationId xmlns:a16="http://schemas.microsoft.com/office/drawing/2014/main" id="{B7B122F0-E2CE-42C9-AFC4-EC85D6B11805}"/>
                </a:ext>
              </a:extLst>
            </p:cNvPr>
            <p:cNvSpPr>
              <a:spLocks/>
            </p:cNvSpPr>
            <p:nvPr/>
          </p:nvSpPr>
          <p:spPr bwMode="auto">
            <a:xfrm>
              <a:off x="1809750" y="2898775"/>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83">
              <a:extLst>
                <a:ext uri="{FF2B5EF4-FFF2-40B4-BE49-F238E27FC236}">
                  <a16:creationId xmlns:a16="http://schemas.microsoft.com/office/drawing/2014/main" id="{4B208599-99D7-4BAF-89EC-EA6DC7AC1492}"/>
                </a:ext>
              </a:extLst>
            </p:cNvPr>
            <p:cNvSpPr>
              <a:spLocks/>
            </p:cNvSpPr>
            <p:nvPr/>
          </p:nvSpPr>
          <p:spPr bwMode="auto">
            <a:xfrm>
              <a:off x="1900238" y="2898775"/>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84">
              <a:extLst>
                <a:ext uri="{FF2B5EF4-FFF2-40B4-BE49-F238E27FC236}">
                  <a16:creationId xmlns:a16="http://schemas.microsoft.com/office/drawing/2014/main" id="{6D871CC5-7F1D-4F3E-82D6-FB2BBF8E5F64}"/>
                </a:ext>
              </a:extLst>
            </p:cNvPr>
            <p:cNvSpPr>
              <a:spLocks noEditPoints="1"/>
            </p:cNvSpPr>
            <p:nvPr/>
          </p:nvSpPr>
          <p:spPr bwMode="auto">
            <a:xfrm>
              <a:off x="1990725" y="2898775"/>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285">
              <a:extLst>
                <a:ext uri="{FF2B5EF4-FFF2-40B4-BE49-F238E27FC236}">
                  <a16:creationId xmlns:a16="http://schemas.microsoft.com/office/drawing/2014/main" id="{CB62EA54-2941-4E6D-BB51-52D3F9FC2828}"/>
                </a:ext>
              </a:extLst>
            </p:cNvPr>
            <p:cNvSpPr>
              <a:spLocks/>
            </p:cNvSpPr>
            <p:nvPr/>
          </p:nvSpPr>
          <p:spPr bwMode="auto">
            <a:xfrm>
              <a:off x="2081213" y="2898775"/>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286">
              <a:extLst>
                <a:ext uri="{FF2B5EF4-FFF2-40B4-BE49-F238E27FC236}">
                  <a16:creationId xmlns:a16="http://schemas.microsoft.com/office/drawing/2014/main" id="{A86C8B55-CC90-4123-A6DB-3CDC7826A7D7}"/>
                </a:ext>
              </a:extLst>
            </p:cNvPr>
            <p:cNvSpPr>
              <a:spLocks/>
            </p:cNvSpPr>
            <p:nvPr/>
          </p:nvSpPr>
          <p:spPr bwMode="auto">
            <a:xfrm>
              <a:off x="2166938" y="2898775"/>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287">
              <a:extLst>
                <a:ext uri="{FF2B5EF4-FFF2-40B4-BE49-F238E27FC236}">
                  <a16:creationId xmlns:a16="http://schemas.microsoft.com/office/drawing/2014/main" id="{EACE6080-E7DB-4CBB-A0BD-A58701519323}"/>
                </a:ext>
              </a:extLst>
            </p:cNvPr>
            <p:cNvSpPr>
              <a:spLocks noEditPoints="1"/>
            </p:cNvSpPr>
            <p:nvPr/>
          </p:nvSpPr>
          <p:spPr bwMode="auto">
            <a:xfrm>
              <a:off x="2249488" y="2898775"/>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288">
              <a:extLst>
                <a:ext uri="{FF2B5EF4-FFF2-40B4-BE49-F238E27FC236}">
                  <a16:creationId xmlns:a16="http://schemas.microsoft.com/office/drawing/2014/main" id="{241D11C4-A182-464A-BD61-1744067C2C64}"/>
                </a:ext>
              </a:extLst>
            </p:cNvPr>
            <p:cNvSpPr>
              <a:spLocks noEditPoints="1"/>
            </p:cNvSpPr>
            <p:nvPr/>
          </p:nvSpPr>
          <p:spPr bwMode="auto">
            <a:xfrm>
              <a:off x="1266825" y="1508125"/>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289">
              <a:extLst>
                <a:ext uri="{FF2B5EF4-FFF2-40B4-BE49-F238E27FC236}">
                  <a16:creationId xmlns:a16="http://schemas.microsoft.com/office/drawing/2014/main" id="{B2350783-0FD6-4572-8798-E6B251C8E9D4}"/>
                </a:ext>
              </a:extLst>
            </p:cNvPr>
            <p:cNvSpPr>
              <a:spLocks/>
            </p:cNvSpPr>
            <p:nvPr/>
          </p:nvSpPr>
          <p:spPr bwMode="auto">
            <a:xfrm>
              <a:off x="1743075" y="1928813"/>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290">
              <a:extLst>
                <a:ext uri="{FF2B5EF4-FFF2-40B4-BE49-F238E27FC236}">
                  <a16:creationId xmlns:a16="http://schemas.microsoft.com/office/drawing/2014/main" id="{D11DF1BF-F205-424C-B866-A7E682CE1850}"/>
                </a:ext>
              </a:extLst>
            </p:cNvPr>
            <p:cNvSpPr>
              <a:spLocks/>
            </p:cNvSpPr>
            <p:nvPr/>
          </p:nvSpPr>
          <p:spPr bwMode="auto">
            <a:xfrm>
              <a:off x="1847850" y="1906588"/>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291">
              <a:extLst>
                <a:ext uri="{FF2B5EF4-FFF2-40B4-BE49-F238E27FC236}">
                  <a16:creationId xmlns:a16="http://schemas.microsoft.com/office/drawing/2014/main" id="{19C0A82C-D1C2-4807-B750-2382014C113F}"/>
                </a:ext>
              </a:extLst>
            </p:cNvPr>
            <p:cNvSpPr>
              <a:spLocks/>
            </p:cNvSpPr>
            <p:nvPr/>
          </p:nvSpPr>
          <p:spPr bwMode="auto">
            <a:xfrm>
              <a:off x="1720850" y="1939925"/>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292">
              <a:extLst>
                <a:ext uri="{FF2B5EF4-FFF2-40B4-BE49-F238E27FC236}">
                  <a16:creationId xmlns:a16="http://schemas.microsoft.com/office/drawing/2014/main" id="{737C678A-9288-49FC-9EE2-DA4AED814E57}"/>
                </a:ext>
              </a:extLst>
            </p:cNvPr>
            <p:cNvSpPr>
              <a:spLocks/>
            </p:cNvSpPr>
            <p:nvPr/>
          </p:nvSpPr>
          <p:spPr bwMode="auto">
            <a:xfrm>
              <a:off x="1957388" y="1925638"/>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293">
              <a:extLst>
                <a:ext uri="{FF2B5EF4-FFF2-40B4-BE49-F238E27FC236}">
                  <a16:creationId xmlns:a16="http://schemas.microsoft.com/office/drawing/2014/main" id="{73BD06A6-6CF1-4010-9A0D-8D699425D8D2}"/>
                </a:ext>
              </a:extLst>
            </p:cNvPr>
            <p:cNvSpPr>
              <a:spLocks/>
            </p:cNvSpPr>
            <p:nvPr/>
          </p:nvSpPr>
          <p:spPr bwMode="auto">
            <a:xfrm>
              <a:off x="1498600" y="1931988"/>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294">
              <a:extLst>
                <a:ext uri="{FF2B5EF4-FFF2-40B4-BE49-F238E27FC236}">
                  <a16:creationId xmlns:a16="http://schemas.microsoft.com/office/drawing/2014/main" id="{051FF2B8-7939-4AA7-A01E-29B2DE711BA0}"/>
                </a:ext>
              </a:extLst>
            </p:cNvPr>
            <p:cNvSpPr>
              <a:spLocks/>
            </p:cNvSpPr>
            <p:nvPr/>
          </p:nvSpPr>
          <p:spPr bwMode="auto">
            <a:xfrm>
              <a:off x="1863725" y="1925638"/>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295">
              <a:extLst>
                <a:ext uri="{FF2B5EF4-FFF2-40B4-BE49-F238E27FC236}">
                  <a16:creationId xmlns:a16="http://schemas.microsoft.com/office/drawing/2014/main" id="{4E100E54-E5D8-4170-AAF9-C04BDFF80837}"/>
                </a:ext>
              </a:extLst>
            </p:cNvPr>
            <p:cNvSpPr>
              <a:spLocks/>
            </p:cNvSpPr>
            <p:nvPr/>
          </p:nvSpPr>
          <p:spPr bwMode="auto">
            <a:xfrm>
              <a:off x="1979613" y="1947863"/>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296">
              <a:extLst>
                <a:ext uri="{FF2B5EF4-FFF2-40B4-BE49-F238E27FC236}">
                  <a16:creationId xmlns:a16="http://schemas.microsoft.com/office/drawing/2014/main" id="{484E6E1D-37F2-46B5-B4C5-14507744F02B}"/>
                </a:ext>
              </a:extLst>
            </p:cNvPr>
            <p:cNvSpPr>
              <a:spLocks/>
            </p:cNvSpPr>
            <p:nvPr/>
          </p:nvSpPr>
          <p:spPr bwMode="auto">
            <a:xfrm>
              <a:off x="1982788" y="1920875"/>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297">
              <a:extLst>
                <a:ext uri="{FF2B5EF4-FFF2-40B4-BE49-F238E27FC236}">
                  <a16:creationId xmlns:a16="http://schemas.microsoft.com/office/drawing/2014/main" id="{78076C01-1652-4494-9687-EEF77F07E0B6}"/>
                </a:ext>
              </a:extLst>
            </p:cNvPr>
            <p:cNvSpPr>
              <a:spLocks noEditPoints="1"/>
            </p:cNvSpPr>
            <p:nvPr/>
          </p:nvSpPr>
          <p:spPr bwMode="auto">
            <a:xfrm>
              <a:off x="1446213" y="1827213"/>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1026" name="Picture 2" descr="C:\моё\эббр\полос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8" y="6146803"/>
            <a:ext cx="10752484" cy="37038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02033" y="523352"/>
            <a:ext cx="10178290" cy="2308324"/>
          </a:xfrm>
          <a:prstGeom prst="rect">
            <a:avLst/>
          </a:prstGeom>
        </p:spPr>
        <p:txBody>
          <a:bodyPr wrap="square">
            <a:spAutoFit/>
          </a:bodyPr>
          <a:lstStyle/>
          <a:p>
            <a:r>
              <a:rPr lang="ru-RU" sz="2400" dirty="0">
                <a:latin typeface="Formular" panose="02000000000000000000" pitchFamily="2" charset="-52"/>
              </a:rPr>
              <a:t>7) Распространение антимикробной резистентности, рост эпидемиологической значимости условно патогенных микроорганизмов, увеличение частоты заболеваний, вызываемых инфекциями, у лиц с </a:t>
            </a:r>
            <a:r>
              <a:rPr lang="ru-RU" sz="2400" dirty="0" err="1">
                <a:latin typeface="Formular" panose="02000000000000000000" pitchFamily="2" charset="-52"/>
              </a:rPr>
              <a:t>иммунодефицитными</a:t>
            </a:r>
            <a:r>
              <a:rPr lang="ru-RU" sz="2400" dirty="0">
                <a:latin typeface="Formular" panose="02000000000000000000" pitchFamily="2" charset="-52"/>
              </a:rPr>
              <a:t> состояниями, распространение инфекций, связанных с оказанием медицинской помощи;</a:t>
            </a:r>
          </a:p>
        </p:txBody>
      </p:sp>
      <p:pic>
        <p:nvPicPr>
          <p:cNvPr id="5124" name="Picture 4" descr="C:\моё\эббр\d7tp66igk3r0y32jbxhng1s2o8t6hoip-ov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033" y="3165491"/>
            <a:ext cx="4029301" cy="23604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Виды биологического оружия. Классификация биологического оружия таблица. Основные средства поражения биологического оружия. Классификация бактериологического биологического оружия. Классификация видов биологического оружия.">
            <a:extLst>
              <a:ext uri="{FF2B5EF4-FFF2-40B4-BE49-F238E27FC236}">
                <a16:creationId xmlns:a16="http://schemas.microsoft.com/office/drawing/2014/main" id="{9FC697AD-ADD5-4FF4-A441-D0DADFA03D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72" t="67829" r="2274" b="902"/>
          <a:stretch/>
        </p:blipFill>
        <p:spPr bwMode="auto">
          <a:xfrm>
            <a:off x="4254759" y="2462995"/>
            <a:ext cx="7735208" cy="3683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546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D1CCB87-7A3E-40A3-B5D6-67A1D101E424}"/>
              </a:ext>
            </a:extLst>
          </p:cNvPr>
          <p:cNvSpPr>
            <a:spLocks noGrp="1"/>
          </p:cNvSpPr>
          <p:nvPr>
            <p:ph type="sldNum" sz="quarter" idx="7"/>
          </p:nvPr>
        </p:nvSpPr>
        <p:spPr/>
        <p:txBody>
          <a:bodyPr/>
          <a:lstStyle/>
          <a:p>
            <a:pPr marL="124460">
              <a:spcBef>
                <a:spcPts val="5"/>
              </a:spcBef>
            </a:pPr>
            <a:fld id="{81D60167-4931-47E6-BA6A-407CBD079E47}" type="slidenum">
              <a:rPr lang="ru-RU" smtClean="0"/>
              <a:pPr marL="124460">
                <a:spcBef>
                  <a:spcPts val="5"/>
                </a:spcBef>
              </a:pPr>
              <a:t>16</a:t>
            </a:fld>
            <a:endParaRPr lang="ru-RU" dirty="0"/>
          </a:p>
        </p:txBody>
      </p:sp>
      <p:sp>
        <p:nvSpPr>
          <p:cNvPr id="40" name="object 14">
            <a:extLst>
              <a:ext uri="{FF2B5EF4-FFF2-40B4-BE49-F238E27FC236}">
                <a16:creationId xmlns:a16="http://schemas.microsoft.com/office/drawing/2014/main" id="{D66A00E2-E40E-404B-AC9D-A1672290DEF8}"/>
              </a:ext>
            </a:extLst>
          </p:cNvPr>
          <p:cNvSpPr txBox="1">
            <a:spLocks/>
          </p:cNvSpPr>
          <p:nvPr/>
        </p:nvSpPr>
        <p:spPr>
          <a:xfrm>
            <a:off x="382527" y="173057"/>
            <a:ext cx="10178290" cy="38215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pPr marL="7620">
              <a:lnSpc>
                <a:spcPct val="100000"/>
              </a:lnSpc>
              <a:spcBef>
                <a:spcPts val="100"/>
              </a:spcBef>
            </a:pPr>
            <a:r>
              <a:rPr lang="ru-RU" sz="2400" dirty="0">
                <a:solidFill>
                  <a:srgbClr val="FF0000"/>
                </a:solidFill>
              </a:rPr>
              <a:t>ОСНОВНЫЕ СОВРЕМЕННЫЕ БИОЛОГИЧЕСКИЕ УГРОЗЫ:</a:t>
            </a:r>
            <a:endParaRPr lang="ru-RU" sz="2400" spc="-10" dirty="0">
              <a:solidFill>
                <a:srgbClr val="000000"/>
              </a:solidFill>
            </a:endParaRPr>
          </a:p>
        </p:txBody>
      </p:sp>
      <p:grpSp>
        <p:nvGrpSpPr>
          <p:cNvPr id="41" name="Группа 40">
            <a:extLst>
              <a:ext uri="{FF2B5EF4-FFF2-40B4-BE49-F238E27FC236}">
                <a16:creationId xmlns:a16="http://schemas.microsoft.com/office/drawing/2014/main" id="{EAFEA6DA-B21B-4A52-8444-0B79572CF771}"/>
              </a:ext>
            </a:extLst>
          </p:cNvPr>
          <p:cNvGrpSpPr/>
          <p:nvPr/>
        </p:nvGrpSpPr>
        <p:grpSpPr>
          <a:xfrm>
            <a:off x="10867260" y="221260"/>
            <a:ext cx="1098550" cy="1465263"/>
            <a:chOff x="1266825" y="1508125"/>
            <a:chExt cx="1098550" cy="1465263"/>
          </a:xfrm>
          <a:solidFill>
            <a:srgbClr val="E2252C"/>
          </a:solidFill>
        </p:grpSpPr>
        <p:sp>
          <p:nvSpPr>
            <p:cNvPr id="42" name="Freeform 264">
              <a:extLst>
                <a:ext uri="{FF2B5EF4-FFF2-40B4-BE49-F238E27FC236}">
                  <a16:creationId xmlns:a16="http://schemas.microsoft.com/office/drawing/2014/main" id="{33C73E40-5EBF-4DBC-A425-909DF6DDF31A}"/>
                </a:ext>
              </a:extLst>
            </p:cNvPr>
            <p:cNvSpPr>
              <a:spLocks/>
            </p:cNvSpPr>
            <p:nvPr/>
          </p:nvSpPr>
          <p:spPr bwMode="auto">
            <a:xfrm>
              <a:off x="1273175" y="2728913"/>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265">
              <a:extLst>
                <a:ext uri="{FF2B5EF4-FFF2-40B4-BE49-F238E27FC236}">
                  <a16:creationId xmlns:a16="http://schemas.microsoft.com/office/drawing/2014/main" id="{33BD529F-4446-4F87-B089-14CAAD7D43AB}"/>
                </a:ext>
              </a:extLst>
            </p:cNvPr>
            <p:cNvSpPr>
              <a:spLocks noEditPoints="1"/>
            </p:cNvSpPr>
            <p:nvPr/>
          </p:nvSpPr>
          <p:spPr bwMode="auto">
            <a:xfrm>
              <a:off x="1379538" y="2755900"/>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266">
              <a:extLst>
                <a:ext uri="{FF2B5EF4-FFF2-40B4-BE49-F238E27FC236}">
                  <a16:creationId xmlns:a16="http://schemas.microsoft.com/office/drawing/2014/main" id="{14FE2C41-617C-4A84-97BF-FA3972146A4B}"/>
                </a:ext>
              </a:extLst>
            </p:cNvPr>
            <p:cNvSpPr>
              <a:spLocks/>
            </p:cNvSpPr>
            <p:nvPr/>
          </p:nvSpPr>
          <p:spPr bwMode="auto">
            <a:xfrm>
              <a:off x="1473200" y="2759075"/>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267">
              <a:extLst>
                <a:ext uri="{FF2B5EF4-FFF2-40B4-BE49-F238E27FC236}">
                  <a16:creationId xmlns:a16="http://schemas.microsoft.com/office/drawing/2014/main" id="{EEABD02B-18BF-468B-869C-A235005005E9}"/>
                </a:ext>
              </a:extLst>
            </p:cNvPr>
            <p:cNvSpPr>
              <a:spLocks/>
            </p:cNvSpPr>
            <p:nvPr/>
          </p:nvSpPr>
          <p:spPr bwMode="auto">
            <a:xfrm>
              <a:off x="1570038" y="2759075"/>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268">
              <a:extLst>
                <a:ext uri="{FF2B5EF4-FFF2-40B4-BE49-F238E27FC236}">
                  <a16:creationId xmlns:a16="http://schemas.microsoft.com/office/drawing/2014/main" id="{F66CB4B9-3F25-4316-9EE1-0194FB824CDD}"/>
                </a:ext>
              </a:extLst>
            </p:cNvPr>
            <p:cNvSpPr>
              <a:spLocks noEditPoints="1"/>
            </p:cNvSpPr>
            <p:nvPr/>
          </p:nvSpPr>
          <p:spPr bwMode="auto">
            <a:xfrm>
              <a:off x="1660525" y="2755900"/>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269">
              <a:extLst>
                <a:ext uri="{FF2B5EF4-FFF2-40B4-BE49-F238E27FC236}">
                  <a16:creationId xmlns:a16="http://schemas.microsoft.com/office/drawing/2014/main" id="{4AD712AD-A4CB-40E2-BE38-004B1BBA79DA}"/>
                </a:ext>
              </a:extLst>
            </p:cNvPr>
            <p:cNvSpPr>
              <a:spLocks/>
            </p:cNvSpPr>
            <p:nvPr/>
          </p:nvSpPr>
          <p:spPr bwMode="auto">
            <a:xfrm>
              <a:off x="1757363"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270">
              <a:extLst>
                <a:ext uri="{FF2B5EF4-FFF2-40B4-BE49-F238E27FC236}">
                  <a16:creationId xmlns:a16="http://schemas.microsoft.com/office/drawing/2014/main" id="{69715D18-44EB-4B32-B706-F3570E106B9B}"/>
                </a:ext>
              </a:extLst>
            </p:cNvPr>
            <p:cNvSpPr>
              <a:spLocks noEditPoints="1"/>
            </p:cNvSpPr>
            <p:nvPr/>
          </p:nvSpPr>
          <p:spPr bwMode="auto">
            <a:xfrm>
              <a:off x="1844675" y="2755900"/>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271">
              <a:extLst>
                <a:ext uri="{FF2B5EF4-FFF2-40B4-BE49-F238E27FC236}">
                  <a16:creationId xmlns:a16="http://schemas.microsoft.com/office/drawing/2014/main" id="{4AC806E8-3664-4C29-AD6F-8CE042BA89B7}"/>
                </a:ext>
              </a:extLst>
            </p:cNvPr>
            <p:cNvSpPr>
              <a:spLocks/>
            </p:cNvSpPr>
            <p:nvPr/>
          </p:nvSpPr>
          <p:spPr bwMode="auto">
            <a:xfrm>
              <a:off x="1930400" y="2759075"/>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272">
              <a:extLst>
                <a:ext uri="{FF2B5EF4-FFF2-40B4-BE49-F238E27FC236}">
                  <a16:creationId xmlns:a16="http://schemas.microsoft.com/office/drawing/2014/main" id="{7DFCF95D-777F-476F-95A9-56EC44FB756C}"/>
                </a:ext>
              </a:extLst>
            </p:cNvPr>
            <p:cNvSpPr>
              <a:spLocks noEditPoints="1"/>
            </p:cNvSpPr>
            <p:nvPr/>
          </p:nvSpPr>
          <p:spPr bwMode="auto">
            <a:xfrm>
              <a:off x="2032000" y="2759075"/>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273">
              <a:extLst>
                <a:ext uri="{FF2B5EF4-FFF2-40B4-BE49-F238E27FC236}">
                  <a16:creationId xmlns:a16="http://schemas.microsoft.com/office/drawing/2014/main" id="{6622EA83-E40A-4D74-A04A-2C8052C328A0}"/>
                </a:ext>
              </a:extLst>
            </p:cNvPr>
            <p:cNvSpPr>
              <a:spLocks/>
            </p:cNvSpPr>
            <p:nvPr/>
          </p:nvSpPr>
          <p:spPr bwMode="auto">
            <a:xfrm>
              <a:off x="2117725"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274">
              <a:extLst>
                <a:ext uri="{FF2B5EF4-FFF2-40B4-BE49-F238E27FC236}">
                  <a16:creationId xmlns:a16="http://schemas.microsoft.com/office/drawing/2014/main" id="{AB1D9BF0-2198-493B-8E47-9C599AA2D69C}"/>
                </a:ext>
              </a:extLst>
            </p:cNvPr>
            <p:cNvSpPr>
              <a:spLocks noEditPoints="1"/>
            </p:cNvSpPr>
            <p:nvPr/>
          </p:nvSpPr>
          <p:spPr bwMode="auto">
            <a:xfrm>
              <a:off x="2205038" y="2755900"/>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275">
              <a:extLst>
                <a:ext uri="{FF2B5EF4-FFF2-40B4-BE49-F238E27FC236}">
                  <a16:creationId xmlns:a16="http://schemas.microsoft.com/office/drawing/2014/main" id="{449B0E08-ECCB-4E50-8691-55AFAFD72E69}"/>
                </a:ext>
              </a:extLst>
            </p:cNvPr>
            <p:cNvSpPr>
              <a:spLocks noEditPoints="1"/>
            </p:cNvSpPr>
            <p:nvPr/>
          </p:nvSpPr>
          <p:spPr bwMode="auto">
            <a:xfrm>
              <a:off x="2295525" y="2759075"/>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276">
              <a:extLst>
                <a:ext uri="{FF2B5EF4-FFF2-40B4-BE49-F238E27FC236}">
                  <a16:creationId xmlns:a16="http://schemas.microsoft.com/office/drawing/2014/main" id="{18B09E3C-87B2-49FE-A6F6-03301C240CC2}"/>
                </a:ext>
              </a:extLst>
            </p:cNvPr>
            <p:cNvSpPr>
              <a:spLocks noEditPoints="1"/>
            </p:cNvSpPr>
            <p:nvPr/>
          </p:nvSpPr>
          <p:spPr bwMode="auto">
            <a:xfrm>
              <a:off x="1277938" y="2868613"/>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277">
              <a:extLst>
                <a:ext uri="{FF2B5EF4-FFF2-40B4-BE49-F238E27FC236}">
                  <a16:creationId xmlns:a16="http://schemas.microsoft.com/office/drawing/2014/main" id="{DA49D4C1-FDD6-421A-93C9-2C29FA6E9328}"/>
                </a:ext>
              </a:extLst>
            </p:cNvPr>
            <p:cNvSpPr>
              <a:spLocks noEditPoints="1"/>
            </p:cNvSpPr>
            <p:nvPr/>
          </p:nvSpPr>
          <p:spPr bwMode="auto">
            <a:xfrm>
              <a:off x="1366838" y="2898775"/>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278">
              <a:extLst>
                <a:ext uri="{FF2B5EF4-FFF2-40B4-BE49-F238E27FC236}">
                  <a16:creationId xmlns:a16="http://schemas.microsoft.com/office/drawing/2014/main" id="{4CA174A1-DA60-4615-AFCB-0A52AF139804}"/>
                </a:ext>
              </a:extLst>
            </p:cNvPr>
            <p:cNvSpPr>
              <a:spLocks/>
            </p:cNvSpPr>
            <p:nvPr/>
          </p:nvSpPr>
          <p:spPr bwMode="auto">
            <a:xfrm>
              <a:off x="1454150" y="2898775"/>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279">
              <a:extLst>
                <a:ext uri="{FF2B5EF4-FFF2-40B4-BE49-F238E27FC236}">
                  <a16:creationId xmlns:a16="http://schemas.microsoft.com/office/drawing/2014/main" id="{EA01C0D9-10C6-4F10-B185-435935BEDA66}"/>
                </a:ext>
              </a:extLst>
            </p:cNvPr>
            <p:cNvSpPr>
              <a:spLocks noEditPoints="1"/>
            </p:cNvSpPr>
            <p:nvPr/>
          </p:nvSpPr>
          <p:spPr bwMode="auto">
            <a:xfrm>
              <a:off x="1539875" y="2898775"/>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280">
              <a:extLst>
                <a:ext uri="{FF2B5EF4-FFF2-40B4-BE49-F238E27FC236}">
                  <a16:creationId xmlns:a16="http://schemas.microsoft.com/office/drawing/2014/main" id="{98FB7BBA-0892-4EDB-80D7-0D1B7D10D33F}"/>
                </a:ext>
              </a:extLst>
            </p:cNvPr>
            <p:cNvSpPr>
              <a:spLocks/>
            </p:cNvSpPr>
            <p:nvPr/>
          </p:nvSpPr>
          <p:spPr bwMode="auto">
            <a:xfrm>
              <a:off x="1633538" y="2898775"/>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81">
              <a:extLst>
                <a:ext uri="{FF2B5EF4-FFF2-40B4-BE49-F238E27FC236}">
                  <a16:creationId xmlns:a16="http://schemas.microsoft.com/office/drawing/2014/main" id="{F07CD314-7A0B-49BC-8A26-AE332DED0CEB}"/>
                </a:ext>
              </a:extLst>
            </p:cNvPr>
            <p:cNvSpPr>
              <a:spLocks noEditPoints="1"/>
            </p:cNvSpPr>
            <p:nvPr/>
          </p:nvSpPr>
          <p:spPr bwMode="auto">
            <a:xfrm>
              <a:off x="1724025" y="2898775"/>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82">
              <a:extLst>
                <a:ext uri="{FF2B5EF4-FFF2-40B4-BE49-F238E27FC236}">
                  <a16:creationId xmlns:a16="http://schemas.microsoft.com/office/drawing/2014/main" id="{B7B122F0-E2CE-42C9-AFC4-EC85D6B11805}"/>
                </a:ext>
              </a:extLst>
            </p:cNvPr>
            <p:cNvSpPr>
              <a:spLocks/>
            </p:cNvSpPr>
            <p:nvPr/>
          </p:nvSpPr>
          <p:spPr bwMode="auto">
            <a:xfrm>
              <a:off x="1809750" y="2898775"/>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83">
              <a:extLst>
                <a:ext uri="{FF2B5EF4-FFF2-40B4-BE49-F238E27FC236}">
                  <a16:creationId xmlns:a16="http://schemas.microsoft.com/office/drawing/2014/main" id="{4B208599-99D7-4BAF-89EC-EA6DC7AC1492}"/>
                </a:ext>
              </a:extLst>
            </p:cNvPr>
            <p:cNvSpPr>
              <a:spLocks/>
            </p:cNvSpPr>
            <p:nvPr/>
          </p:nvSpPr>
          <p:spPr bwMode="auto">
            <a:xfrm>
              <a:off x="1900238" y="2898775"/>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84">
              <a:extLst>
                <a:ext uri="{FF2B5EF4-FFF2-40B4-BE49-F238E27FC236}">
                  <a16:creationId xmlns:a16="http://schemas.microsoft.com/office/drawing/2014/main" id="{6D871CC5-7F1D-4F3E-82D6-FB2BBF8E5F64}"/>
                </a:ext>
              </a:extLst>
            </p:cNvPr>
            <p:cNvSpPr>
              <a:spLocks noEditPoints="1"/>
            </p:cNvSpPr>
            <p:nvPr/>
          </p:nvSpPr>
          <p:spPr bwMode="auto">
            <a:xfrm>
              <a:off x="1990725" y="2898775"/>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285">
              <a:extLst>
                <a:ext uri="{FF2B5EF4-FFF2-40B4-BE49-F238E27FC236}">
                  <a16:creationId xmlns:a16="http://schemas.microsoft.com/office/drawing/2014/main" id="{CB62EA54-2941-4E6D-BB51-52D3F9FC2828}"/>
                </a:ext>
              </a:extLst>
            </p:cNvPr>
            <p:cNvSpPr>
              <a:spLocks/>
            </p:cNvSpPr>
            <p:nvPr/>
          </p:nvSpPr>
          <p:spPr bwMode="auto">
            <a:xfrm>
              <a:off x="2081213" y="2898775"/>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286">
              <a:extLst>
                <a:ext uri="{FF2B5EF4-FFF2-40B4-BE49-F238E27FC236}">
                  <a16:creationId xmlns:a16="http://schemas.microsoft.com/office/drawing/2014/main" id="{A86C8B55-CC90-4123-A6DB-3CDC7826A7D7}"/>
                </a:ext>
              </a:extLst>
            </p:cNvPr>
            <p:cNvSpPr>
              <a:spLocks/>
            </p:cNvSpPr>
            <p:nvPr/>
          </p:nvSpPr>
          <p:spPr bwMode="auto">
            <a:xfrm>
              <a:off x="2166938" y="2898775"/>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287">
              <a:extLst>
                <a:ext uri="{FF2B5EF4-FFF2-40B4-BE49-F238E27FC236}">
                  <a16:creationId xmlns:a16="http://schemas.microsoft.com/office/drawing/2014/main" id="{EACE6080-E7DB-4CBB-A0BD-A58701519323}"/>
                </a:ext>
              </a:extLst>
            </p:cNvPr>
            <p:cNvSpPr>
              <a:spLocks noEditPoints="1"/>
            </p:cNvSpPr>
            <p:nvPr/>
          </p:nvSpPr>
          <p:spPr bwMode="auto">
            <a:xfrm>
              <a:off x="2249488" y="2898775"/>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288">
              <a:extLst>
                <a:ext uri="{FF2B5EF4-FFF2-40B4-BE49-F238E27FC236}">
                  <a16:creationId xmlns:a16="http://schemas.microsoft.com/office/drawing/2014/main" id="{241D11C4-A182-464A-BD61-1744067C2C64}"/>
                </a:ext>
              </a:extLst>
            </p:cNvPr>
            <p:cNvSpPr>
              <a:spLocks noEditPoints="1"/>
            </p:cNvSpPr>
            <p:nvPr/>
          </p:nvSpPr>
          <p:spPr bwMode="auto">
            <a:xfrm>
              <a:off x="1266825" y="1508125"/>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289">
              <a:extLst>
                <a:ext uri="{FF2B5EF4-FFF2-40B4-BE49-F238E27FC236}">
                  <a16:creationId xmlns:a16="http://schemas.microsoft.com/office/drawing/2014/main" id="{B2350783-0FD6-4572-8798-E6B251C8E9D4}"/>
                </a:ext>
              </a:extLst>
            </p:cNvPr>
            <p:cNvSpPr>
              <a:spLocks/>
            </p:cNvSpPr>
            <p:nvPr/>
          </p:nvSpPr>
          <p:spPr bwMode="auto">
            <a:xfrm>
              <a:off x="1743075" y="1928813"/>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290">
              <a:extLst>
                <a:ext uri="{FF2B5EF4-FFF2-40B4-BE49-F238E27FC236}">
                  <a16:creationId xmlns:a16="http://schemas.microsoft.com/office/drawing/2014/main" id="{D11DF1BF-F205-424C-B866-A7E682CE1850}"/>
                </a:ext>
              </a:extLst>
            </p:cNvPr>
            <p:cNvSpPr>
              <a:spLocks/>
            </p:cNvSpPr>
            <p:nvPr/>
          </p:nvSpPr>
          <p:spPr bwMode="auto">
            <a:xfrm>
              <a:off x="1847850" y="1906588"/>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291">
              <a:extLst>
                <a:ext uri="{FF2B5EF4-FFF2-40B4-BE49-F238E27FC236}">
                  <a16:creationId xmlns:a16="http://schemas.microsoft.com/office/drawing/2014/main" id="{19C0A82C-D1C2-4807-B750-2382014C113F}"/>
                </a:ext>
              </a:extLst>
            </p:cNvPr>
            <p:cNvSpPr>
              <a:spLocks/>
            </p:cNvSpPr>
            <p:nvPr/>
          </p:nvSpPr>
          <p:spPr bwMode="auto">
            <a:xfrm>
              <a:off x="1720850" y="1939925"/>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292">
              <a:extLst>
                <a:ext uri="{FF2B5EF4-FFF2-40B4-BE49-F238E27FC236}">
                  <a16:creationId xmlns:a16="http://schemas.microsoft.com/office/drawing/2014/main" id="{737C678A-9288-49FC-9EE2-DA4AED814E57}"/>
                </a:ext>
              </a:extLst>
            </p:cNvPr>
            <p:cNvSpPr>
              <a:spLocks/>
            </p:cNvSpPr>
            <p:nvPr/>
          </p:nvSpPr>
          <p:spPr bwMode="auto">
            <a:xfrm>
              <a:off x="1957388" y="1925638"/>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293">
              <a:extLst>
                <a:ext uri="{FF2B5EF4-FFF2-40B4-BE49-F238E27FC236}">
                  <a16:creationId xmlns:a16="http://schemas.microsoft.com/office/drawing/2014/main" id="{73BD06A6-6CF1-4010-9A0D-8D699425D8D2}"/>
                </a:ext>
              </a:extLst>
            </p:cNvPr>
            <p:cNvSpPr>
              <a:spLocks/>
            </p:cNvSpPr>
            <p:nvPr/>
          </p:nvSpPr>
          <p:spPr bwMode="auto">
            <a:xfrm>
              <a:off x="1498600" y="1931988"/>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294">
              <a:extLst>
                <a:ext uri="{FF2B5EF4-FFF2-40B4-BE49-F238E27FC236}">
                  <a16:creationId xmlns:a16="http://schemas.microsoft.com/office/drawing/2014/main" id="{051FF2B8-7939-4AA7-A01E-29B2DE711BA0}"/>
                </a:ext>
              </a:extLst>
            </p:cNvPr>
            <p:cNvSpPr>
              <a:spLocks/>
            </p:cNvSpPr>
            <p:nvPr/>
          </p:nvSpPr>
          <p:spPr bwMode="auto">
            <a:xfrm>
              <a:off x="1863725" y="1925638"/>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295">
              <a:extLst>
                <a:ext uri="{FF2B5EF4-FFF2-40B4-BE49-F238E27FC236}">
                  <a16:creationId xmlns:a16="http://schemas.microsoft.com/office/drawing/2014/main" id="{4E100E54-E5D8-4170-AAF9-C04BDFF80837}"/>
                </a:ext>
              </a:extLst>
            </p:cNvPr>
            <p:cNvSpPr>
              <a:spLocks/>
            </p:cNvSpPr>
            <p:nvPr/>
          </p:nvSpPr>
          <p:spPr bwMode="auto">
            <a:xfrm>
              <a:off x="1979613" y="1947863"/>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296">
              <a:extLst>
                <a:ext uri="{FF2B5EF4-FFF2-40B4-BE49-F238E27FC236}">
                  <a16:creationId xmlns:a16="http://schemas.microsoft.com/office/drawing/2014/main" id="{484E6E1D-37F2-46B5-B4C5-14507744F02B}"/>
                </a:ext>
              </a:extLst>
            </p:cNvPr>
            <p:cNvSpPr>
              <a:spLocks/>
            </p:cNvSpPr>
            <p:nvPr/>
          </p:nvSpPr>
          <p:spPr bwMode="auto">
            <a:xfrm>
              <a:off x="1982788" y="1920875"/>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297">
              <a:extLst>
                <a:ext uri="{FF2B5EF4-FFF2-40B4-BE49-F238E27FC236}">
                  <a16:creationId xmlns:a16="http://schemas.microsoft.com/office/drawing/2014/main" id="{78076C01-1652-4494-9687-EEF77F07E0B6}"/>
                </a:ext>
              </a:extLst>
            </p:cNvPr>
            <p:cNvSpPr>
              <a:spLocks noEditPoints="1"/>
            </p:cNvSpPr>
            <p:nvPr/>
          </p:nvSpPr>
          <p:spPr bwMode="auto">
            <a:xfrm>
              <a:off x="1446213" y="1827213"/>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1026" name="Picture 2" descr="C:\моё\эббр\полос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8" y="6146803"/>
            <a:ext cx="10752484" cy="37038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02032" y="617460"/>
            <a:ext cx="10676341" cy="1569660"/>
          </a:xfrm>
          <a:prstGeom prst="rect">
            <a:avLst/>
          </a:prstGeom>
        </p:spPr>
        <p:txBody>
          <a:bodyPr wrap="square">
            <a:spAutoFit/>
          </a:bodyPr>
          <a:lstStyle/>
          <a:p>
            <a:r>
              <a:rPr lang="ru-RU" sz="2400" dirty="0">
                <a:latin typeface="Formular" panose="02000000000000000000" pitchFamily="2" charset="-52"/>
              </a:rPr>
              <a:t>8) Аварии на объектах, на которых находятся источники биологической опасности и (или) проводятся работы с патогенными биологическими агентами, а также диверсии и (или) террористические акты на этих объектах;</a:t>
            </a:r>
          </a:p>
        </p:txBody>
      </p:sp>
      <p:pic>
        <p:nvPicPr>
          <p:cNvPr id="6148" name="Picture 4" descr="C:\моё\эббр\51146304-ov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2490" y="1863502"/>
            <a:ext cx="3255593" cy="2175821"/>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моё\эббр\7-ov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8230" y="3898726"/>
            <a:ext cx="3880129" cy="218257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моё\эббр\slide-5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776" y="2435143"/>
            <a:ext cx="5881310" cy="342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116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D1CCB87-7A3E-40A3-B5D6-67A1D101E424}"/>
              </a:ext>
            </a:extLst>
          </p:cNvPr>
          <p:cNvSpPr>
            <a:spLocks noGrp="1"/>
          </p:cNvSpPr>
          <p:nvPr>
            <p:ph type="sldNum" sz="quarter" idx="7"/>
          </p:nvPr>
        </p:nvSpPr>
        <p:spPr/>
        <p:txBody>
          <a:bodyPr/>
          <a:lstStyle/>
          <a:p>
            <a:pPr marL="124460">
              <a:spcBef>
                <a:spcPts val="5"/>
              </a:spcBef>
            </a:pPr>
            <a:fld id="{81D60167-4931-47E6-BA6A-407CBD079E47}" type="slidenum">
              <a:rPr lang="ru-RU" smtClean="0"/>
              <a:pPr marL="124460">
                <a:spcBef>
                  <a:spcPts val="5"/>
                </a:spcBef>
              </a:pPr>
              <a:t>17</a:t>
            </a:fld>
            <a:endParaRPr lang="ru-RU" dirty="0"/>
          </a:p>
        </p:txBody>
      </p:sp>
      <p:sp>
        <p:nvSpPr>
          <p:cNvPr id="40" name="object 14">
            <a:extLst>
              <a:ext uri="{FF2B5EF4-FFF2-40B4-BE49-F238E27FC236}">
                <a16:creationId xmlns:a16="http://schemas.microsoft.com/office/drawing/2014/main" id="{D66A00E2-E40E-404B-AC9D-A1672290DEF8}"/>
              </a:ext>
            </a:extLst>
          </p:cNvPr>
          <p:cNvSpPr txBox="1">
            <a:spLocks/>
          </p:cNvSpPr>
          <p:nvPr/>
        </p:nvSpPr>
        <p:spPr>
          <a:xfrm>
            <a:off x="382527" y="173057"/>
            <a:ext cx="10178290" cy="38215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pPr marL="7620">
              <a:lnSpc>
                <a:spcPct val="100000"/>
              </a:lnSpc>
              <a:spcBef>
                <a:spcPts val="100"/>
              </a:spcBef>
            </a:pPr>
            <a:r>
              <a:rPr lang="ru-RU" sz="2400" dirty="0">
                <a:solidFill>
                  <a:srgbClr val="FF0000"/>
                </a:solidFill>
              </a:rPr>
              <a:t>ОСНОВНЫЕ СОВРЕМЕННЫЕ БИОЛОГИЧЕСКИЕ УГРОЗЫ:</a:t>
            </a:r>
            <a:endParaRPr lang="ru-RU" sz="2400" spc="-10" dirty="0">
              <a:solidFill>
                <a:srgbClr val="000000"/>
              </a:solidFill>
            </a:endParaRPr>
          </a:p>
        </p:txBody>
      </p:sp>
      <p:grpSp>
        <p:nvGrpSpPr>
          <p:cNvPr id="41" name="Группа 40">
            <a:extLst>
              <a:ext uri="{FF2B5EF4-FFF2-40B4-BE49-F238E27FC236}">
                <a16:creationId xmlns:a16="http://schemas.microsoft.com/office/drawing/2014/main" id="{EAFEA6DA-B21B-4A52-8444-0B79572CF771}"/>
              </a:ext>
            </a:extLst>
          </p:cNvPr>
          <p:cNvGrpSpPr/>
          <p:nvPr/>
        </p:nvGrpSpPr>
        <p:grpSpPr>
          <a:xfrm>
            <a:off x="10867260" y="221260"/>
            <a:ext cx="1098550" cy="1465263"/>
            <a:chOff x="1266825" y="1508125"/>
            <a:chExt cx="1098550" cy="1465263"/>
          </a:xfrm>
          <a:solidFill>
            <a:srgbClr val="E2252C"/>
          </a:solidFill>
        </p:grpSpPr>
        <p:sp>
          <p:nvSpPr>
            <p:cNvPr id="42" name="Freeform 264">
              <a:extLst>
                <a:ext uri="{FF2B5EF4-FFF2-40B4-BE49-F238E27FC236}">
                  <a16:creationId xmlns:a16="http://schemas.microsoft.com/office/drawing/2014/main" id="{33C73E40-5EBF-4DBC-A425-909DF6DDF31A}"/>
                </a:ext>
              </a:extLst>
            </p:cNvPr>
            <p:cNvSpPr>
              <a:spLocks/>
            </p:cNvSpPr>
            <p:nvPr/>
          </p:nvSpPr>
          <p:spPr bwMode="auto">
            <a:xfrm>
              <a:off x="1273175" y="2728913"/>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265">
              <a:extLst>
                <a:ext uri="{FF2B5EF4-FFF2-40B4-BE49-F238E27FC236}">
                  <a16:creationId xmlns:a16="http://schemas.microsoft.com/office/drawing/2014/main" id="{33BD529F-4446-4F87-B089-14CAAD7D43AB}"/>
                </a:ext>
              </a:extLst>
            </p:cNvPr>
            <p:cNvSpPr>
              <a:spLocks noEditPoints="1"/>
            </p:cNvSpPr>
            <p:nvPr/>
          </p:nvSpPr>
          <p:spPr bwMode="auto">
            <a:xfrm>
              <a:off x="1379538" y="2755900"/>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266">
              <a:extLst>
                <a:ext uri="{FF2B5EF4-FFF2-40B4-BE49-F238E27FC236}">
                  <a16:creationId xmlns:a16="http://schemas.microsoft.com/office/drawing/2014/main" id="{14FE2C41-617C-4A84-97BF-FA3972146A4B}"/>
                </a:ext>
              </a:extLst>
            </p:cNvPr>
            <p:cNvSpPr>
              <a:spLocks/>
            </p:cNvSpPr>
            <p:nvPr/>
          </p:nvSpPr>
          <p:spPr bwMode="auto">
            <a:xfrm>
              <a:off x="1473200" y="2759075"/>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267">
              <a:extLst>
                <a:ext uri="{FF2B5EF4-FFF2-40B4-BE49-F238E27FC236}">
                  <a16:creationId xmlns:a16="http://schemas.microsoft.com/office/drawing/2014/main" id="{EEABD02B-18BF-468B-869C-A235005005E9}"/>
                </a:ext>
              </a:extLst>
            </p:cNvPr>
            <p:cNvSpPr>
              <a:spLocks/>
            </p:cNvSpPr>
            <p:nvPr/>
          </p:nvSpPr>
          <p:spPr bwMode="auto">
            <a:xfrm>
              <a:off x="1570038" y="2759075"/>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268">
              <a:extLst>
                <a:ext uri="{FF2B5EF4-FFF2-40B4-BE49-F238E27FC236}">
                  <a16:creationId xmlns:a16="http://schemas.microsoft.com/office/drawing/2014/main" id="{F66CB4B9-3F25-4316-9EE1-0194FB824CDD}"/>
                </a:ext>
              </a:extLst>
            </p:cNvPr>
            <p:cNvSpPr>
              <a:spLocks noEditPoints="1"/>
            </p:cNvSpPr>
            <p:nvPr/>
          </p:nvSpPr>
          <p:spPr bwMode="auto">
            <a:xfrm>
              <a:off x="1660525" y="2755900"/>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269">
              <a:extLst>
                <a:ext uri="{FF2B5EF4-FFF2-40B4-BE49-F238E27FC236}">
                  <a16:creationId xmlns:a16="http://schemas.microsoft.com/office/drawing/2014/main" id="{4AD712AD-A4CB-40E2-BE38-004B1BBA79DA}"/>
                </a:ext>
              </a:extLst>
            </p:cNvPr>
            <p:cNvSpPr>
              <a:spLocks/>
            </p:cNvSpPr>
            <p:nvPr/>
          </p:nvSpPr>
          <p:spPr bwMode="auto">
            <a:xfrm>
              <a:off x="1757363"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270">
              <a:extLst>
                <a:ext uri="{FF2B5EF4-FFF2-40B4-BE49-F238E27FC236}">
                  <a16:creationId xmlns:a16="http://schemas.microsoft.com/office/drawing/2014/main" id="{69715D18-44EB-4B32-B706-F3570E106B9B}"/>
                </a:ext>
              </a:extLst>
            </p:cNvPr>
            <p:cNvSpPr>
              <a:spLocks noEditPoints="1"/>
            </p:cNvSpPr>
            <p:nvPr/>
          </p:nvSpPr>
          <p:spPr bwMode="auto">
            <a:xfrm>
              <a:off x="1844675" y="2755900"/>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271">
              <a:extLst>
                <a:ext uri="{FF2B5EF4-FFF2-40B4-BE49-F238E27FC236}">
                  <a16:creationId xmlns:a16="http://schemas.microsoft.com/office/drawing/2014/main" id="{4AC806E8-3664-4C29-AD6F-8CE042BA89B7}"/>
                </a:ext>
              </a:extLst>
            </p:cNvPr>
            <p:cNvSpPr>
              <a:spLocks/>
            </p:cNvSpPr>
            <p:nvPr/>
          </p:nvSpPr>
          <p:spPr bwMode="auto">
            <a:xfrm>
              <a:off x="1930400" y="2759075"/>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272">
              <a:extLst>
                <a:ext uri="{FF2B5EF4-FFF2-40B4-BE49-F238E27FC236}">
                  <a16:creationId xmlns:a16="http://schemas.microsoft.com/office/drawing/2014/main" id="{7DFCF95D-777F-476F-95A9-56EC44FB756C}"/>
                </a:ext>
              </a:extLst>
            </p:cNvPr>
            <p:cNvSpPr>
              <a:spLocks noEditPoints="1"/>
            </p:cNvSpPr>
            <p:nvPr/>
          </p:nvSpPr>
          <p:spPr bwMode="auto">
            <a:xfrm>
              <a:off x="2032000" y="2759075"/>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273">
              <a:extLst>
                <a:ext uri="{FF2B5EF4-FFF2-40B4-BE49-F238E27FC236}">
                  <a16:creationId xmlns:a16="http://schemas.microsoft.com/office/drawing/2014/main" id="{6622EA83-E40A-4D74-A04A-2C8052C328A0}"/>
                </a:ext>
              </a:extLst>
            </p:cNvPr>
            <p:cNvSpPr>
              <a:spLocks/>
            </p:cNvSpPr>
            <p:nvPr/>
          </p:nvSpPr>
          <p:spPr bwMode="auto">
            <a:xfrm>
              <a:off x="2117725"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274">
              <a:extLst>
                <a:ext uri="{FF2B5EF4-FFF2-40B4-BE49-F238E27FC236}">
                  <a16:creationId xmlns:a16="http://schemas.microsoft.com/office/drawing/2014/main" id="{AB1D9BF0-2198-493B-8E47-9C599AA2D69C}"/>
                </a:ext>
              </a:extLst>
            </p:cNvPr>
            <p:cNvSpPr>
              <a:spLocks noEditPoints="1"/>
            </p:cNvSpPr>
            <p:nvPr/>
          </p:nvSpPr>
          <p:spPr bwMode="auto">
            <a:xfrm>
              <a:off x="2205038" y="2755900"/>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275">
              <a:extLst>
                <a:ext uri="{FF2B5EF4-FFF2-40B4-BE49-F238E27FC236}">
                  <a16:creationId xmlns:a16="http://schemas.microsoft.com/office/drawing/2014/main" id="{449B0E08-ECCB-4E50-8691-55AFAFD72E69}"/>
                </a:ext>
              </a:extLst>
            </p:cNvPr>
            <p:cNvSpPr>
              <a:spLocks noEditPoints="1"/>
            </p:cNvSpPr>
            <p:nvPr/>
          </p:nvSpPr>
          <p:spPr bwMode="auto">
            <a:xfrm>
              <a:off x="2295525" y="2759075"/>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276">
              <a:extLst>
                <a:ext uri="{FF2B5EF4-FFF2-40B4-BE49-F238E27FC236}">
                  <a16:creationId xmlns:a16="http://schemas.microsoft.com/office/drawing/2014/main" id="{18B09E3C-87B2-49FE-A6F6-03301C240CC2}"/>
                </a:ext>
              </a:extLst>
            </p:cNvPr>
            <p:cNvSpPr>
              <a:spLocks noEditPoints="1"/>
            </p:cNvSpPr>
            <p:nvPr/>
          </p:nvSpPr>
          <p:spPr bwMode="auto">
            <a:xfrm>
              <a:off x="1277938" y="2868613"/>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277">
              <a:extLst>
                <a:ext uri="{FF2B5EF4-FFF2-40B4-BE49-F238E27FC236}">
                  <a16:creationId xmlns:a16="http://schemas.microsoft.com/office/drawing/2014/main" id="{DA49D4C1-FDD6-421A-93C9-2C29FA6E9328}"/>
                </a:ext>
              </a:extLst>
            </p:cNvPr>
            <p:cNvSpPr>
              <a:spLocks noEditPoints="1"/>
            </p:cNvSpPr>
            <p:nvPr/>
          </p:nvSpPr>
          <p:spPr bwMode="auto">
            <a:xfrm>
              <a:off x="1366838" y="2898775"/>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278">
              <a:extLst>
                <a:ext uri="{FF2B5EF4-FFF2-40B4-BE49-F238E27FC236}">
                  <a16:creationId xmlns:a16="http://schemas.microsoft.com/office/drawing/2014/main" id="{4CA174A1-DA60-4615-AFCB-0A52AF139804}"/>
                </a:ext>
              </a:extLst>
            </p:cNvPr>
            <p:cNvSpPr>
              <a:spLocks/>
            </p:cNvSpPr>
            <p:nvPr/>
          </p:nvSpPr>
          <p:spPr bwMode="auto">
            <a:xfrm>
              <a:off x="1454150" y="2898775"/>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279">
              <a:extLst>
                <a:ext uri="{FF2B5EF4-FFF2-40B4-BE49-F238E27FC236}">
                  <a16:creationId xmlns:a16="http://schemas.microsoft.com/office/drawing/2014/main" id="{EA01C0D9-10C6-4F10-B185-435935BEDA66}"/>
                </a:ext>
              </a:extLst>
            </p:cNvPr>
            <p:cNvSpPr>
              <a:spLocks noEditPoints="1"/>
            </p:cNvSpPr>
            <p:nvPr/>
          </p:nvSpPr>
          <p:spPr bwMode="auto">
            <a:xfrm>
              <a:off x="1539875" y="2898775"/>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280">
              <a:extLst>
                <a:ext uri="{FF2B5EF4-FFF2-40B4-BE49-F238E27FC236}">
                  <a16:creationId xmlns:a16="http://schemas.microsoft.com/office/drawing/2014/main" id="{98FB7BBA-0892-4EDB-80D7-0D1B7D10D33F}"/>
                </a:ext>
              </a:extLst>
            </p:cNvPr>
            <p:cNvSpPr>
              <a:spLocks/>
            </p:cNvSpPr>
            <p:nvPr/>
          </p:nvSpPr>
          <p:spPr bwMode="auto">
            <a:xfrm>
              <a:off x="1633538" y="2898775"/>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81">
              <a:extLst>
                <a:ext uri="{FF2B5EF4-FFF2-40B4-BE49-F238E27FC236}">
                  <a16:creationId xmlns:a16="http://schemas.microsoft.com/office/drawing/2014/main" id="{F07CD314-7A0B-49BC-8A26-AE332DED0CEB}"/>
                </a:ext>
              </a:extLst>
            </p:cNvPr>
            <p:cNvSpPr>
              <a:spLocks noEditPoints="1"/>
            </p:cNvSpPr>
            <p:nvPr/>
          </p:nvSpPr>
          <p:spPr bwMode="auto">
            <a:xfrm>
              <a:off x="1724025" y="2898775"/>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82">
              <a:extLst>
                <a:ext uri="{FF2B5EF4-FFF2-40B4-BE49-F238E27FC236}">
                  <a16:creationId xmlns:a16="http://schemas.microsoft.com/office/drawing/2014/main" id="{B7B122F0-E2CE-42C9-AFC4-EC85D6B11805}"/>
                </a:ext>
              </a:extLst>
            </p:cNvPr>
            <p:cNvSpPr>
              <a:spLocks/>
            </p:cNvSpPr>
            <p:nvPr/>
          </p:nvSpPr>
          <p:spPr bwMode="auto">
            <a:xfrm>
              <a:off x="1809750" y="2898775"/>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83">
              <a:extLst>
                <a:ext uri="{FF2B5EF4-FFF2-40B4-BE49-F238E27FC236}">
                  <a16:creationId xmlns:a16="http://schemas.microsoft.com/office/drawing/2014/main" id="{4B208599-99D7-4BAF-89EC-EA6DC7AC1492}"/>
                </a:ext>
              </a:extLst>
            </p:cNvPr>
            <p:cNvSpPr>
              <a:spLocks/>
            </p:cNvSpPr>
            <p:nvPr/>
          </p:nvSpPr>
          <p:spPr bwMode="auto">
            <a:xfrm>
              <a:off x="1900238" y="2898775"/>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84">
              <a:extLst>
                <a:ext uri="{FF2B5EF4-FFF2-40B4-BE49-F238E27FC236}">
                  <a16:creationId xmlns:a16="http://schemas.microsoft.com/office/drawing/2014/main" id="{6D871CC5-7F1D-4F3E-82D6-FB2BBF8E5F64}"/>
                </a:ext>
              </a:extLst>
            </p:cNvPr>
            <p:cNvSpPr>
              <a:spLocks noEditPoints="1"/>
            </p:cNvSpPr>
            <p:nvPr/>
          </p:nvSpPr>
          <p:spPr bwMode="auto">
            <a:xfrm>
              <a:off x="1990725" y="2898775"/>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285">
              <a:extLst>
                <a:ext uri="{FF2B5EF4-FFF2-40B4-BE49-F238E27FC236}">
                  <a16:creationId xmlns:a16="http://schemas.microsoft.com/office/drawing/2014/main" id="{CB62EA54-2941-4E6D-BB51-52D3F9FC2828}"/>
                </a:ext>
              </a:extLst>
            </p:cNvPr>
            <p:cNvSpPr>
              <a:spLocks/>
            </p:cNvSpPr>
            <p:nvPr/>
          </p:nvSpPr>
          <p:spPr bwMode="auto">
            <a:xfrm>
              <a:off x="2081213" y="2898775"/>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286">
              <a:extLst>
                <a:ext uri="{FF2B5EF4-FFF2-40B4-BE49-F238E27FC236}">
                  <a16:creationId xmlns:a16="http://schemas.microsoft.com/office/drawing/2014/main" id="{A86C8B55-CC90-4123-A6DB-3CDC7826A7D7}"/>
                </a:ext>
              </a:extLst>
            </p:cNvPr>
            <p:cNvSpPr>
              <a:spLocks/>
            </p:cNvSpPr>
            <p:nvPr/>
          </p:nvSpPr>
          <p:spPr bwMode="auto">
            <a:xfrm>
              <a:off x="2166938" y="2898775"/>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287">
              <a:extLst>
                <a:ext uri="{FF2B5EF4-FFF2-40B4-BE49-F238E27FC236}">
                  <a16:creationId xmlns:a16="http://schemas.microsoft.com/office/drawing/2014/main" id="{EACE6080-E7DB-4CBB-A0BD-A58701519323}"/>
                </a:ext>
              </a:extLst>
            </p:cNvPr>
            <p:cNvSpPr>
              <a:spLocks noEditPoints="1"/>
            </p:cNvSpPr>
            <p:nvPr/>
          </p:nvSpPr>
          <p:spPr bwMode="auto">
            <a:xfrm>
              <a:off x="2249488" y="2898775"/>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288">
              <a:extLst>
                <a:ext uri="{FF2B5EF4-FFF2-40B4-BE49-F238E27FC236}">
                  <a16:creationId xmlns:a16="http://schemas.microsoft.com/office/drawing/2014/main" id="{241D11C4-A182-464A-BD61-1744067C2C64}"/>
                </a:ext>
              </a:extLst>
            </p:cNvPr>
            <p:cNvSpPr>
              <a:spLocks noEditPoints="1"/>
            </p:cNvSpPr>
            <p:nvPr/>
          </p:nvSpPr>
          <p:spPr bwMode="auto">
            <a:xfrm>
              <a:off x="1266825" y="1508125"/>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289">
              <a:extLst>
                <a:ext uri="{FF2B5EF4-FFF2-40B4-BE49-F238E27FC236}">
                  <a16:creationId xmlns:a16="http://schemas.microsoft.com/office/drawing/2014/main" id="{B2350783-0FD6-4572-8798-E6B251C8E9D4}"/>
                </a:ext>
              </a:extLst>
            </p:cNvPr>
            <p:cNvSpPr>
              <a:spLocks/>
            </p:cNvSpPr>
            <p:nvPr/>
          </p:nvSpPr>
          <p:spPr bwMode="auto">
            <a:xfrm>
              <a:off x="1743075" y="1928813"/>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290">
              <a:extLst>
                <a:ext uri="{FF2B5EF4-FFF2-40B4-BE49-F238E27FC236}">
                  <a16:creationId xmlns:a16="http://schemas.microsoft.com/office/drawing/2014/main" id="{D11DF1BF-F205-424C-B866-A7E682CE1850}"/>
                </a:ext>
              </a:extLst>
            </p:cNvPr>
            <p:cNvSpPr>
              <a:spLocks/>
            </p:cNvSpPr>
            <p:nvPr/>
          </p:nvSpPr>
          <p:spPr bwMode="auto">
            <a:xfrm>
              <a:off x="1847850" y="1906588"/>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291">
              <a:extLst>
                <a:ext uri="{FF2B5EF4-FFF2-40B4-BE49-F238E27FC236}">
                  <a16:creationId xmlns:a16="http://schemas.microsoft.com/office/drawing/2014/main" id="{19C0A82C-D1C2-4807-B750-2382014C113F}"/>
                </a:ext>
              </a:extLst>
            </p:cNvPr>
            <p:cNvSpPr>
              <a:spLocks/>
            </p:cNvSpPr>
            <p:nvPr/>
          </p:nvSpPr>
          <p:spPr bwMode="auto">
            <a:xfrm>
              <a:off x="1720850" y="1939925"/>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292">
              <a:extLst>
                <a:ext uri="{FF2B5EF4-FFF2-40B4-BE49-F238E27FC236}">
                  <a16:creationId xmlns:a16="http://schemas.microsoft.com/office/drawing/2014/main" id="{737C678A-9288-49FC-9EE2-DA4AED814E57}"/>
                </a:ext>
              </a:extLst>
            </p:cNvPr>
            <p:cNvSpPr>
              <a:spLocks/>
            </p:cNvSpPr>
            <p:nvPr/>
          </p:nvSpPr>
          <p:spPr bwMode="auto">
            <a:xfrm>
              <a:off x="1957388" y="1925638"/>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293">
              <a:extLst>
                <a:ext uri="{FF2B5EF4-FFF2-40B4-BE49-F238E27FC236}">
                  <a16:creationId xmlns:a16="http://schemas.microsoft.com/office/drawing/2014/main" id="{73BD06A6-6CF1-4010-9A0D-8D699425D8D2}"/>
                </a:ext>
              </a:extLst>
            </p:cNvPr>
            <p:cNvSpPr>
              <a:spLocks/>
            </p:cNvSpPr>
            <p:nvPr/>
          </p:nvSpPr>
          <p:spPr bwMode="auto">
            <a:xfrm>
              <a:off x="1498600" y="1931988"/>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294">
              <a:extLst>
                <a:ext uri="{FF2B5EF4-FFF2-40B4-BE49-F238E27FC236}">
                  <a16:creationId xmlns:a16="http://schemas.microsoft.com/office/drawing/2014/main" id="{051FF2B8-7939-4AA7-A01E-29B2DE711BA0}"/>
                </a:ext>
              </a:extLst>
            </p:cNvPr>
            <p:cNvSpPr>
              <a:spLocks/>
            </p:cNvSpPr>
            <p:nvPr/>
          </p:nvSpPr>
          <p:spPr bwMode="auto">
            <a:xfrm>
              <a:off x="1863725" y="1925638"/>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295">
              <a:extLst>
                <a:ext uri="{FF2B5EF4-FFF2-40B4-BE49-F238E27FC236}">
                  <a16:creationId xmlns:a16="http://schemas.microsoft.com/office/drawing/2014/main" id="{4E100E54-E5D8-4170-AAF9-C04BDFF80837}"/>
                </a:ext>
              </a:extLst>
            </p:cNvPr>
            <p:cNvSpPr>
              <a:spLocks/>
            </p:cNvSpPr>
            <p:nvPr/>
          </p:nvSpPr>
          <p:spPr bwMode="auto">
            <a:xfrm>
              <a:off x="1979613" y="1947863"/>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296">
              <a:extLst>
                <a:ext uri="{FF2B5EF4-FFF2-40B4-BE49-F238E27FC236}">
                  <a16:creationId xmlns:a16="http://schemas.microsoft.com/office/drawing/2014/main" id="{484E6E1D-37F2-46B5-B4C5-14507744F02B}"/>
                </a:ext>
              </a:extLst>
            </p:cNvPr>
            <p:cNvSpPr>
              <a:spLocks/>
            </p:cNvSpPr>
            <p:nvPr/>
          </p:nvSpPr>
          <p:spPr bwMode="auto">
            <a:xfrm>
              <a:off x="1982788" y="1920875"/>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297">
              <a:extLst>
                <a:ext uri="{FF2B5EF4-FFF2-40B4-BE49-F238E27FC236}">
                  <a16:creationId xmlns:a16="http://schemas.microsoft.com/office/drawing/2014/main" id="{78076C01-1652-4494-9687-EEF77F07E0B6}"/>
                </a:ext>
              </a:extLst>
            </p:cNvPr>
            <p:cNvSpPr>
              <a:spLocks noEditPoints="1"/>
            </p:cNvSpPr>
            <p:nvPr/>
          </p:nvSpPr>
          <p:spPr bwMode="auto">
            <a:xfrm>
              <a:off x="1446213" y="1827213"/>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1026" name="Picture 2" descr="C:\моё\эббр\полос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8" y="6146803"/>
            <a:ext cx="10752484" cy="37038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41803" y="632423"/>
            <a:ext cx="10127673" cy="830997"/>
          </a:xfrm>
          <a:prstGeom prst="rect">
            <a:avLst/>
          </a:prstGeom>
        </p:spPr>
        <p:txBody>
          <a:bodyPr wrap="square">
            <a:spAutoFit/>
          </a:bodyPr>
          <a:lstStyle/>
          <a:p>
            <a:r>
              <a:rPr lang="ru-RU" sz="2400" dirty="0">
                <a:latin typeface="Formular" panose="02000000000000000000" pitchFamily="2" charset="-52"/>
              </a:rPr>
              <a:t>9 ) Террористические акты, связанные с использованием опасных биологических веществ;</a:t>
            </a:r>
          </a:p>
        </p:txBody>
      </p:sp>
      <p:pic>
        <p:nvPicPr>
          <p:cNvPr id="7171" name="Picture 3" descr="C:\моё\эббр\3_PokZPsT2M-ov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052" y="4034182"/>
            <a:ext cx="4048138" cy="200430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моё\эббр\8b14ff671f56adee801b9c15ffbf6b5f-ov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928" y="1757930"/>
            <a:ext cx="3950387" cy="2222093"/>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A7F18EE7-2AD4-1061-74B4-F1CC5313CA10}"/>
              </a:ext>
            </a:extLst>
          </p:cNvPr>
          <p:cNvPicPr>
            <a:picLocks noChangeAspect="1"/>
          </p:cNvPicPr>
          <p:nvPr/>
        </p:nvPicPr>
        <p:blipFill>
          <a:blip r:embed="rId5"/>
          <a:stretch>
            <a:fillRect/>
          </a:stretch>
        </p:blipFill>
        <p:spPr>
          <a:xfrm>
            <a:off x="4590769" y="1847031"/>
            <a:ext cx="6535254" cy="4165600"/>
          </a:xfrm>
          <a:prstGeom prst="rect">
            <a:avLst/>
          </a:prstGeom>
        </p:spPr>
      </p:pic>
    </p:spTree>
    <p:extLst>
      <p:ext uri="{BB962C8B-B14F-4D97-AF65-F5344CB8AC3E}">
        <p14:creationId xmlns:p14="http://schemas.microsoft.com/office/powerpoint/2010/main" val="693349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D1CCB87-7A3E-40A3-B5D6-67A1D101E424}"/>
              </a:ext>
            </a:extLst>
          </p:cNvPr>
          <p:cNvSpPr>
            <a:spLocks noGrp="1"/>
          </p:cNvSpPr>
          <p:nvPr>
            <p:ph type="sldNum" sz="quarter" idx="7"/>
          </p:nvPr>
        </p:nvSpPr>
        <p:spPr/>
        <p:txBody>
          <a:bodyPr/>
          <a:lstStyle/>
          <a:p>
            <a:pPr marL="124460">
              <a:spcBef>
                <a:spcPts val="5"/>
              </a:spcBef>
            </a:pPr>
            <a:fld id="{81D60167-4931-47E6-BA6A-407CBD079E47}" type="slidenum">
              <a:rPr lang="ru-RU" smtClean="0"/>
              <a:pPr marL="124460">
                <a:spcBef>
                  <a:spcPts val="5"/>
                </a:spcBef>
              </a:pPr>
              <a:t>18</a:t>
            </a:fld>
            <a:endParaRPr lang="ru-RU" dirty="0"/>
          </a:p>
        </p:txBody>
      </p:sp>
      <p:sp>
        <p:nvSpPr>
          <p:cNvPr id="40" name="object 14">
            <a:extLst>
              <a:ext uri="{FF2B5EF4-FFF2-40B4-BE49-F238E27FC236}">
                <a16:creationId xmlns:a16="http://schemas.microsoft.com/office/drawing/2014/main" id="{D66A00E2-E40E-404B-AC9D-A1672290DEF8}"/>
              </a:ext>
            </a:extLst>
          </p:cNvPr>
          <p:cNvSpPr txBox="1">
            <a:spLocks/>
          </p:cNvSpPr>
          <p:nvPr/>
        </p:nvSpPr>
        <p:spPr>
          <a:xfrm>
            <a:off x="382527" y="173057"/>
            <a:ext cx="10178290" cy="38215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pPr marL="7620">
              <a:lnSpc>
                <a:spcPct val="100000"/>
              </a:lnSpc>
              <a:spcBef>
                <a:spcPts val="100"/>
              </a:spcBef>
            </a:pPr>
            <a:r>
              <a:rPr lang="ru-RU" sz="2400" dirty="0">
                <a:solidFill>
                  <a:srgbClr val="FF0000"/>
                </a:solidFill>
              </a:rPr>
              <a:t>ОСНОВНЫЕ СОВРЕМЕННЫЕ БИОЛОГИЧЕСКИЕ УГРОЗЫ:</a:t>
            </a:r>
            <a:endParaRPr lang="ru-RU" sz="2400" spc="-10" dirty="0">
              <a:solidFill>
                <a:srgbClr val="000000"/>
              </a:solidFill>
            </a:endParaRPr>
          </a:p>
        </p:txBody>
      </p:sp>
      <p:grpSp>
        <p:nvGrpSpPr>
          <p:cNvPr id="41" name="Группа 40">
            <a:extLst>
              <a:ext uri="{FF2B5EF4-FFF2-40B4-BE49-F238E27FC236}">
                <a16:creationId xmlns:a16="http://schemas.microsoft.com/office/drawing/2014/main" id="{EAFEA6DA-B21B-4A52-8444-0B79572CF771}"/>
              </a:ext>
            </a:extLst>
          </p:cNvPr>
          <p:cNvGrpSpPr/>
          <p:nvPr/>
        </p:nvGrpSpPr>
        <p:grpSpPr>
          <a:xfrm>
            <a:off x="10867260" y="221260"/>
            <a:ext cx="1098550" cy="1465263"/>
            <a:chOff x="1266825" y="1508125"/>
            <a:chExt cx="1098550" cy="1465263"/>
          </a:xfrm>
          <a:solidFill>
            <a:srgbClr val="E2252C"/>
          </a:solidFill>
        </p:grpSpPr>
        <p:sp>
          <p:nvSpPr>
            <p:cNvPr id="42" name="Freeform 264">
              <a:extLst>
                <a:ext uri="{FF2B5EF4-FFF2-40B4-BE49-F238E27FC236}">
                  <a16:creationId xmlns:a16="http://schemas.microsoft.com/office/drawing/2014/main" id="{33C73E40-5EBF-4DBC-A425-909DF6DDF31A}"/>
                </a:ext>
              </a:extLst>
            </p:cNvPr>
            <p:cNvSpPr>
              <a:spLocks/>
            </p:cNvSpPr>
            <p:nvPr/>
          </p:nvSpPr>
          <p:spPr bwMode="auto">
            <a:xfrm>
              <a:off x="1273175" y="2728913"/>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265">
              <a:extLst>
                <a:ext uri="{FF2B5EF4-FFF2-40B4-BE49-F238E27FC236}">
                  <a16:creationId xmlns:a16="http://schemas.microsoft.com/office/drawing/2014/main" id="{33BD529F-4446-4F87-B089-14CAAD7D43AB}"/>
                </a:ext>
              </a:extLst>
            </p:cNvPr>
            <p:cNvSpPr>
              <a:spLocks noEditPoints="1"/>
            </p:cNvSpPr>
            <p:nvPr/>
          </p:nvSpPr>
          <p:spPr bwMode="auto">
            <a:xfrm>
              <a:off x="1379538" y="2755900"/>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266">
              <a:extLst>
                <a:ext uri="{FF2B5EF4-FFF2-40B4-BE49-F238E27FC236}">
                  <a16:creationId xmlns:a16="http://schemas.microsoft.com/office/drawing/2014/main" id="{14FE2C41-617C-4A84-97BF-FA3972146A4B}"/>
                </a:ext>
              </a:extLst>
            </p:cNvPr>
            <p:cNvSpPr>
              <a:spLocks/>
            </p:cNvSpPr>
            <p:nvPr/>
          </p:nvSpPr>
          <p:spPr bwMode="auto">
            <a:xfrm>
              <a:off x="1473200" y="2759075"/>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267">
              <a:extLst>
                <a:ext uri="{FF2B5EF4-FFF2-40B4-BE49-F238E27FC236}">
                  <a16:creationId xmlns:a16="http://schemas.microsoft.com/office/drawing/2014/main" id="{EEABD02B-18BF-468B-869C-A235005005E9}"/>
                </a:ext>
              </a:extLst>
            </p:cNvPr>
            <p:cNvSpPr>
              <a:spLocks/>
            </p:cNvSpPr>
            <p:nvPr/>
          </p:nvSpPr>
          <p:spPr bwMode="auto">
            <a:xfrm>
              <a:off x="1570038" y="2759075"/>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268">
              <a:extLst>
                <a:ext uri="{FF2B5EF4-FFF2-40B4-BE49-F238E27FC236}">
                  <a16:creationId xmlns:a16="http://schemas.microsoft.com/office/drawing/2014/main" id="{F66CB4B9-3F25-4316-9EE1-0194FB824CDD}"/>
                </a:ext>
              </a:extLst>
            </p:cNvPr>
            <p:cNvSpPr>
              <a:spLocks noEditPoints="1"/>
            </p:cNvSpPr>
            <p:nvPr/>
          </p:nvSpPr>
          <p:spPr bwMode="auto">
            <a:xfrm>
              <a:off x="1660525" y="2755900"/>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269">
              <a:extLst>
                <a:ext uri="{FF2B5EF4-FFF2-40B4-BE49-F238E27FC236}">
                  <a16:creationId xmlns:a16="http://schemas.microsoft.com/office/drawing/2014/main" id="{4AD712AD-A4CB-40E2-BE38-004B1BBA79DA}"/>
                </a:ext>
              </a:extLst>
            </p:cNvPr>
            <p:cNvSpPr>
              <a:spLocks/>
            </p:cNvSpPr>
            <p:nvPr/>
          </p:nvSpPr>
          <p:spPr bwMode="auto">
            <a:xfrm>
              <a:off x="1757363"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270">
              <a:extLst>
                <a:ext uri="{FF2B5EF4-FFF2-40B4-BE49-F238E27FC236}">
                  <a16:creationId xmlns:a16="http://schemas.microsoft.com/office/drawing/2014/main" id="{69715D18-44EB-4B32-B706-F3570E106B9B}"/>
                </a:ext>
              </a:extLst>
            </p:cNvPr>
            <p:cNvSpPr>
              <a:spLocks noEditPoints="1"/>
            </p:cNvSpPr>
            <p:nvPr/>
          </p:nvSpPr>
          <p:spPr bwMode="auto">
            <a:xfrm>
              <a:off x="1844675" y="2755900"/>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271">
              <a:extLst>
                <a:ext uri="{FF2B5EF4-FFF2-40B4-BE49-F238E27FC236}">
                  <a16:creationId xmlns:a16="http://schemas.microsoft.com/office/drawing/2014/main" id="{4AC806E8-3664-4C29-AD6F-8CE042BA89B7}"/>
                </a:ext>
              </a:extLst>
            </p:cNvPr>
            <p:cNvSpPr>
              <a:spLocks/>
            </p:cNvSpPr>
            <p:nvPr/>
          </p:nvSpPr>
          <p:spPr bwMode="auto">
            <a:xfrm>
              <a:off x="1930400" y="2759075"/>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272">
              <a:extLst>
                <a:ext uri="{FF2B5EF4-FFF2-40B4-BE49-F238E27FC236}">
                  <a16:creationId xmlns:a16="http://schemas.microsoft.com/office/drawing/2014/main" id="{7DFCF95D-777F-476F-95A9-56EC44FB756C}"/>
                </a:ext>
              </a:extLst>
            </p:cNvPr>
            <p:cNvSpPr>
              <a:spLocks noEditPoints="1"/>
            </p:cNvSpPr>
            <p:nvPr/>
          </p:nvSpPr>
          <p:spPr bwMode="auto">
            <a:xfrm>
              <a:off x="2032000" y="2759075"/>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273">
              <a:extLst>
                <a:ext uri="{FF2B5EF4-FFF2-40B4-BE49-F238E27FC236}">
                  <a16:creationId xmlns:a16="http://schemas.microsoft.com/office/drawing/2014/main" id="{6622EA83-E40A-4D74-A04A-2C8052C328A0}"/>
                </a:ext>
              </a:extLst>
            </p:cNvPr>
            <p:cNvSpPr>
              <a:spLocks/>
            </p:cNvSpPr>
            <p:nvPr/>
          </p:nvSpPr>
          <p:spPr bwMode="auto">
            <a:xfrm>
              <a:off x="2117725"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274">
              <a:extLst>
                <a:ext uri="{FF2B5EF4-FFF2-40B4-BE49-F238E27FC236}">
                  <a16:creationId xmlns:a16="http://schemas.microsoft.com/office/drawing/2014/main" id="{AB1D9BF0-2198-493B-8E47-9C599AA2D69C}"/>
                </a:ext>
              </a:extLst>
            </p:cNvPr>
            <p:cNvSpPr>
              <a:spLocks noEditPoints="1"/>
            </p:cNvSpPr>
            <p:nvPr/>
          </p:nvSpPr>
          <p:spPr bwMode="auto">
            <a:xfrm>
              <a:off x="2205038" y="2755900"/>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275">
              <a:extLst>
                <a:ext uri="{FF2B5EF4-FFF2-40B4-BE49-F238E27FC236}">
                  <a16:creationId xmlns:a16="http://schemas.microsoft.com/office/drawing/2014/main" id="{449B0E08-ECCB-4E50-8691-55AFAFD72E69}"/>
                </a:ext>
              </a:extLst>
            </p:cNvPr>
            <p:cNvSpPr>
              <a:spLocks noEditPoints="1"/>
            </p:cNvSpPr>
            <p:nvPr/>
          </p:nvSpPr>
          <p:spPr bwMode="auto">
            <a:xfrm>
              <a:off x="2295525" y="2759075"/>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276">
              <a:extLst>
                <a:ext uri="{FF2B5EF4-FFF2-40B4-BE49-F238E27FC236}">
                  <a16:creationId xmlns:a16="http://schemas.microsoft.com/office/drawing/2014/main" id="{18B09E3C-87B2-49FE-A6F6-03301C240CC2}"/>
                </a:ext>
              </a:extLst>
            </p:cNvPr>
            <p:cNvSpPr>
              <a:spLocks noEditPoints="1"/>
            </p:cNvSpPr>
            <p:nvPr/>
          </p:nvSpPr>
          <p:spPr bwMode="auto">
            <a:xfrm>
              <a:off x="1277938" y="2868613"/>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277">
              <a:extLst>
                <a:ext uri="{FF2B5EF4-FFF2-40B4-BE49-F238E27FC236}">
                  <a16:creationId xmlns:a16="http://schemas.microsoft.com/office/drawing/2014/main" id="{DA49D4C1-FDD6-421A-93C9-2C29FA6E9328}"/>
                </a:ext>
              </a:extLst>
            </p:cNvPr>
            <p:cNvSpPr>
              <a:spLocks noEditPoints="1"/>
            </p:cNvSpPr>
            <p:nvPr/>
          </p:nvSpPr>
          <p:spPr bwMode="auto">
            <a:xfrm>
              <a:off x="1366838" y="2898775"/>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278">
              <a:extLst>
                <a:ext uri="{FF2B5EF4-FFF2-40B4-BE49-F238E27FC236}">
                  <a16:creationId xmlns:a16="http://schemas.microsoft.com/office/drawing/2014/main" id="{4CA174A1-DA60-4615-AFCB-0A52AF139804}"/>
                </a:ext>
              </a:extLst>
            </p:cNvPr>
            <p:cNvSpPr>
              <a:spLocks/>
            </p:cNvSpPr>
            <p:nvPr/>
          </p:nvSpPr>
          <p:spPr bwMode="auto">
            <a:xfrm>
              <a:off x="1454150" y="2898775"/>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279">
              <a:extLst>
                <a:ext uri="{FF2B5EF4-FFF2-40B4-BE49-F238E27FC236}">
                  <a16:creationId xmlns:a16="http://schemas.microsoft.com/office/drawing/2014/main" id="{EA01C0D9-10C6-4F10-B185-435935BEDA66}"/>
                </a:ext>
              </a:extLst>
            </p:cNvPr>
            <p:cNvSpPr>
              <a:spLocks noEditPoints="1"/>
            </p:cNvSpPr>
            <p:nvPr/>
          </p:nvSpPr>
          <p:spPr bwMode="auto">
            <a:xfrm>
              <a:off x="1539875" y="2898775"/>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280">
              <a:extLst>
                <a:ext uri="{FF2B5EF4-FFF2-40B4-BE49-F238E27FC236}">
                  <a16:creationId xmlns:a16="http://schemas.microsoft.com/office/drawing/2014/main" id="{98FB7BBA-0892-4EDB-80D7-0D1B7D10D33F}"/>
                </a:ext>
              </a:extLst>
            </p:cNvPr>
            <p:cNvSpPr>
              <a:spLocks/>
            </p:cNvSpPr>
            <p:nvPr/>
          </p:nvSpPr>
          <p:spPr bwMode="auto">
            <a:xfrm>
              <a:off x="1633538" y="2898775"/>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81">
              <a:extLst>
                <a:ext uri="{FF2B5EF4-FFF2-40B4-BE49-F238E27FC236}">
                  <a16:creationId xmlns:a16="http://schemas.microsoft.com/office/drawing/2014/main" id="{F07CD314-7A0B-49BC-8A26-AE332DED0CEB}"/>
                </a:ext>
              </a:extLst>
            </p:cNvPr>
            <p:cNvSpPr>
              <a:spLocks noEditPoints="1"/>
            </p:cNvSpPr>
            <p:nvPr/>
          </p:nvSpPr>
          <p:spPr bwMode="auto">
            <a:xfrm>
              <a:off x="1724025" y="2898775"/>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82">
              <a:extLst>
                <a:ext uri="{FF2B5EF4-FFF2-40B4-BE49-F238E27FC236}">
                  <a16:creationId xmlns:a16="http://schemas.microsoft.com/office/drawing/2014/main" id="{B7B122F0-E2CE-42C9-AFC4-EC85D6B11805}"/>
                </a:ext>
              </a:extLst>
            </p:cNvPr>
            <p:cNvSpPr>
              <a:spLocks/>
            </p:cNvSpPr>
            <p:nvPr/>
          </p:nvSpPr>
          <p:spPr bwMode="auto">
            <a:xfrm>
              <a:off x="1809750" y="2898775"/>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83">
              <a:extLst>
                <a:ext uri="{FF2B5EF4-FFF2-40B4-BE49-F238E27FC236}">
                  <a16:creationId xmlns:a16="http://schemas.microsoft.com/office/drawing/2014/main" id="{4B208599-99D7-4BAF-89EC-EA6DC7AC1492}"/>
                </a:ext>
              </a:extLst>
            </p:cNvPr>
            <p:cNvSpPr>
              <a:spLocks/>
            </p:cNvSpPr>
            <p:nvPr/>
          </p:nvSpPr>
          <p:spPr bwMode="auto">
            <a:xfrm>
              <a:off x="1900238" y="2898775"/>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84">
              <a:extLst>
                <a:ext uri="{FF2B5EF4-FFF2-40B4-BE49-F238E27FC236}">
                  <a16:creationId xmlns:a16="http://schemas.microsoft.com/office/drawing/2014/main" id="{6D871CC5-7F1D-4F3E-82D6-FB2BBF8E5F64}"/>
                </a:ext>
              </a:extLst>
            </p:cNvPr>
            <p:cNvSpPr>
              <a:spLocks noEditPoints="1"/>
            </p:cNvSpPr>
            <p:nvPr/>
          </p:nvSpPr>
          <p:spPr bwMode="auto">
            <a:xfrm>
              <a:off x="1990725" y="2898775"/>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285">
              <a:extLst>
                <a:ext uri="{FF2B5EF4-FFF2-40B4-BE49-F238E27FC236}">
                  <a16:creationId xmlns:a16="http://schemas.microsoft.com/office/drawing/2014/main" id="{CB62EA54-2941-4E6D-BB51-52D3F9FC2828}"/>
                </a:ext>
              </a:extLst>
            </p:cNvPr>
            <p:cNvSpPr>
              <a:spLocks/>
            </p:cNvSpPr>
            <p:nvPr/>
          </p:nvSpPr>
          <p:spPr bwMode="auto">
            <a:xfrm>
              <a:off x="2081213" y="2898775"/>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286">
              <a:extLst>
                <a:ext uri="{FF2B5EF4-FFF2-40B4-BE49-F238E27FC236}">
                  <a16:creationId xmlns:a16="http://schemas.microsoft.com/office/drawing/2014/main" id="{A86C8B55-CC90-4123-A6DB-3CDC7826A7D7}"/>
                </a:ext>
              </a:extLst>
            </p:cNvPr>
            <p:cNvSpPr>
              <a:spLocks/>
            </p:cNvSpPr>
            <p:nvPr/>
          </p:nvSpPr>
          <p:spPr bwMode="auto">
            <a:xfrm>
              <a:off x="2166938" y="2898775"/>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287">
              <a:extLst>
                <a:ext uri="{FF2B5EF4-FFF2-40B4-BE49-F238E27FC236}">
                  <a16:creationId xmlns:a16="http://schemas.microsoft.com/office/drawing/2014/main" id="{EACE6080-E7DB-4CBB-A0BD-A58701519323}"/>
                </a:ext>
              </a:extLst>
            </p:cNvPr>
            <p:cNvSpPr>
              <a:spLocks noEditPoints="1"/>
            </p:cNvSpPr>
            <p:nvPr/>
          </p:nvSpPr>
          <p:spPr bwMode="auto">
            <a:xfrm>
              <a:off x="2249488" y="2898775"/>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288">
              <a:extLst>
                <a:ext uri="{FF2B5EF4-FFF2-40B4-BE49-F238E27FC236}">
                  <a16:creationId xmlns:a16="http://schemas.microsoft.com/office/drawing/2014/main" id="{241D11C4-A182-464A-BD61-1744067C2C64}"/>
                </a:ext>
              </a:extLst>
            </p:cNvPr>
            <p:cNvSpPr>
              <a:spLocks noEditPoints="1"/>
            </p:cNvSpPr>
            <p:nvPr/>
          </p:nvSpPr>
          <p:spPr bwMode="auto">
            <a:xfrm>
              <a:off x="1266825" y="1508125"/>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289">
              <a:extLst>
                <a:ext uri="{FF2B5EF4-FFF2-40B4-BE49-F238E27FC236}">
                  <a16:creationId xmlns:a16="http://schemas.microsoft.com/office/drawing/2014/main" id="{B2350783-0FD6-4572-8798-E6B251C8E9D4}"/>
                </a:ext>
              </a:extLst>
            </p:cNvPr>
            <p:cNvSpPr>
              <a:spLocks/>
            </p:cNvSpPr>
            <p:nvPr/>
          </p:nvSpPr>
          <p:spPr bwMode="auto">
            <a:xfrm>
              <a:off x="1743075" y="1928813"/>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290">
              <a:extLst>
                <a:ext uri="{FF2B5EF4-FFF2-40B4-BE49-F238E27FC236}">
                  <a16:creationId xmlns:a16="http://schemas.microsoft.com/office/drawing/2014/main" id="{D11DF1BF-F205-424C-B866-A7E682CE1850}"/>
                </a:ext>
              </a:extLst>
            </p:cNvPr>
            <p:cNvSpPr>
              <a:spLocks/>
            </p:cNvSpPr>
            <p:nvPr/>
          </p:nvSpPr>
          <p:spPr bwMode="auto">
            <a:xfrm>
              <a:off x="1847850" y="1906588"/>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291">
              <a:extLst>
                <a:ext uri="{FF2B5EF4-FFF2-40B4-BE49-F238E27FC236}">
                  <a16:creationId xmlns:a16="http://schemas.microsoft.com/office/drawing/2014/main" id="{19C0A82C-D1C2-4807-B750-2382014C113F}"/>
                </a:ext>
              </a:extLst>
            </p:cNvPr>
            <p:cNvSpPr>
              <a:spLocks/>
            </p:cNvSpPr>
            <p:nvPr/>
          </p:nvSpPr>
          <p:spPr bwMode="auto">
            <a:xfrm>
              <a:off x="1720850" y="1939925"/>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292">
              <a:extLst>
                <a:ext uri="{FF2B5EF4-FFF2-40B4-BE49-F238E27FC236}">
                  <a16:creationId xmlns:a16="http://schemas.microsoft.com/office/drawing/2014/main" id="{737C678A-9288-49FC-9EE2-DA4AED814E57}"/>
                </a:ext>
              </a:extLst>
            </p:cNvPr>
            <p:cNvSpPr>
              <a:spLocks/>
            </p:cNvSpPr>
            <p:nvPr/>
          </p:nvSpPr>
          <p:spPr bwMode="auto">
            <a:xfrm>
              <a:off x="1957388" y="1925638"/>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293">
              <a:extLst>
                <a:ext uri="{FF2B5EF4-FFF2-40B4-BE49-F238E27FC236}">
                  <a16:creationId xmlns:a16="http://schemas.microsoft.com/office/drawing/2014/main" id="{73BD06A6-6CF1-4010-9A0D-8D699425D8D2}"/>
                </a:ext>
              </a:extLst>
            </p:cNvPr>
            <p:cNvSpPr>
              <a:spLocks/>
            </p:cNvSpPr>
            <p:nvPr/>
          </p:nvSpPr>
          <p:spPr bwMode="auto">
            <a:xfrm>
              <a:off x="1498600" y="1931988"/>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294">
              <a:extLst>
                <a:ext uri="{FF2B5EF4-FFF2-40B4-BE49-F238E27FC236}">
                  <a16:creationId xmlns:a16="http://schemas.microsoft.com/office/drawing/2014/main" id="{051FF2B8-7939-4AA7-A01E-29B2DE711BA0}"/>
                </a:ext>
              </a:extLst>
            </p:cNvPr>
            <p:cNvSpPr>
              <a:spLocks/>
            </p:cNvSpPr>
            <p:nvPr/>
          </p:nvSpPr>
          <p:spPr bwMode="auto">
            <a:xfrm>
              <a:off x="1863725" y="1925638"/>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295">
              <a:extLst>
                <a:ext uri="{FF2B5EF4-FFF2-40B4-BE49-F238E27FC236}">
                  <a16:creationId xmlns:a16="http://schemas.microsoft.com/office/drawing/2014/main" id="{4E100E54-E5D8-4170-AAF9-C04BDFF80837}"/>
                </a:ext>
              </a:extLst>
            </p:cNvPr>
            <p:cNvSpPr>
              <a:spLocks/>
            </p:cNvSpPr>
            <p:nvPr/>
          </p:nvSpPr>
          <p:spPr bwMode="auto">
            <a:xfrm>
              <a:off x="1979613" y="1947863"/>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296">
              <a:extLst>
                <a:ext uri="{FF2B5EF4-FFF2-40B4-BE49-F238E27FC236}">
                  <a16:creationId xmlns:a16="http://schemas.microsoft.com/office/drawing/2014/main" id="{484E6E1D-37F2-46B5-B4C5-14507744F02B}"/>
                </a:ext>
              </a:extLst>
            </p:cNvPr>
            <p:cNvSpPr>
              <a:spLocks/>
            </p:cNvSpPr>
            <p:nvPr/>
          </p:nvSpPr>
          <p:spPr bwMode="auto">
            <a:xfrm>
              <a:off x="1982788" y="1920875"/>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297">
              <a:extLst>
                <a:ext uri="{FF2B5EF4-FFF2-40B4-BE49-F238E27FC236}">
                  <a16:creationId xmlns:a16="http://schemas.microsoft.com/office/drawing/2014/main" id="{78076C01-1652-4494-9687-EEF77F07E0B6}"/>
                </a:ext>
              </a:extLst>
            </p:cNvPr>
            <p:cNvSpPr>
              <a:spLocks noEditPoints="1"/>
            </p:cNvSpPr>
            <p:nvPr/>
          </p:nvSpPr>
          <p:spPr bwMode="auto">
            <a:xfrm>
              <a:off x="1446213" y="1827213"/>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1026" name="Picture 2" descr="C:\моё\эббр\полос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8" y="6146803"/>
            <a:ext cx="10752484" cy="37038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41803" y="632423"/>
            <a:ext cx="10127673" cy="2308324"/>
          </a:xfrm>
          <a:prstGeom prst="rect">
            <a:avLst/>
          </a:prstGeom>
        </p:spPr>
        <p:txBody>
          <a:bodyPr wrap="square">
            <a:spAutoFit/>
          </a:bodyPr>
          <a:lstStyle/>
          <a:p>
            <a:r>
              <a:rPr lang="ru-RU" sz="2400" dirty="0">
                <a:latin typeface="Formular" panose="02000000000000000000" pitchFamily="2" charset="-52"/>
              </a:rPr>
              <a:t>10) Применение биологических и иных смежных технологий для разработки, производства и использования потенциально опасных биологических агентов в качестве биологического оружия в целях совершения диверсий и (или) террористических актов;</a:t>
            </a:r>
          </a:p>
          <a:p>
            <a:endParaRPr lang="ru-RU" sz="2400" dirty="0">
              <a:latin typeface="Formular" panose="02000000000000000000" pitchFamily="2" charset="-52"/>
            </a:endParaRPr>
          </a:p>
        </p:txBody>
      </p:sp>
      <p:pic>
        <p:nvPicPr>
          <p:cNvPr id="8194" name="Picture 2" descr="C:\моё\эббр\50cb6880d00c317802f10071dcea1ea2.jpeg"/>
          <p:cNvPicPr>
            <a:picLocks noChangeAspect="1" noChangeArrowheads="1"/>
          </p:cNvPicPr>
          <p:nvPr/>
        </p:nvPicPr>
        <p:blipFill rotWithShape="1">
          <a:blip r:embed="rId3">
            <a:extLst>
              <a:ext uri="{28A0092B-C50C-407E-A947-70E740481C1C}">
                <a14:useLocalDpi xmlns:a14="http://schemas.microsoft.com/office/drawing/2010/main" val="0"/>
              </a:ext>
            </a:extLst>
          </a:blip>
          <a:srcRect l="5909" t="6932"/>
          <a:stretch/>
        </p:blipFill>
        <p:spPr bwMode="auto">
          <a:xfrm>
            <a:off x="264781" y="2571415"/>
            <a:ext cx="4826108" cy="3575387"/>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моё\эббр\11zon_cropped (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878369" y="2579307"/>
            <a:ext cx="3391007" cy="3365090"/>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2">
            <a:extLst>
              <a:ext uri="{FF2B5EF4-FFF2-40B4-BE49-F238E27FC236}">
                <a16:creationId xmlns:a16="http://schemas.microsoft.com/office/drawing/2014/main" id="{32024608-6D62-222E-89CF-BE049509C783}"/>
              </a:ext>
            </a:extLst>
          </p:cNvPr>
          <p:cNvSpPr txBox="1">
            <a:spLocks/>
          </p:cNvSpPr>
          <p:nvPr/>
        </p:nvSpPr>
        <p:spPr>
          <a:xfrm>
            <a:off x="7485432" y="2634914"/>
            <a:ext cx="4432753" cy="873395"/>
          </a:xfrm>
          <a:prstGeom prst="roundRect">
            <a:avLst/>
          </a:prstGeom>
          <a:solidFill>
            <a:srgbClr val="E2252C"/>
          </a:solidFill>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r>
              <a:rPr lang="ru-RU" sz="1600" dirty="0">
                <a:solidFill>
                  <a:schemeClr val="bg1"/>
                </a:solidFill>
              </a:rPr>
              <a:t>Около 17 стран имеют разработанное биологическое оружие</a:t>
            </a:r>
            <a:endParaRPr lang="ru-RU" sz="1600" b="0" i="1" dirty="0">
              <a:solidFill>
                <a:schemeClr val="bg1"/>
              </a:solidFill>
            </a:endParaRPr>
          </a:p>
        </p:txBody>
      </p:sp>
      <p:sp>
        <p:nvSpPr>
          <p:cNvPr id="6" name="Заголовок 2">
            <a:extLst>
              <a:ext uri="{FF2B5EF4-FFF2-40B4-BE49-F238E27FC236}">
                <a16:creationId xmlns:a16="http://schemas.microsoft.com/office/drawing/2014/main" id="{89E2DAE3-3D45-6E41-2F6B-186E76DD10C0}"/>
              </a:ext>
            </a:extLst>
          </p:cNvPr>
          <p:cNvSpPr txBox="1">
            <a:spLocks/>
          </p:cNvSpPr>
          <p:nvPr/>
        </p:nvSpPr>
        <p:spPr>
          <a:xfrm>
            <a:off x="7485431" y="3623327"/>
            <a:ext cx="4432753" cy="873395"/>
          </a:xfrm>
          <a:prstGeom prst="roundRect">
            <a:avLst/>
          </a:prstGeom>
          <a:solidFill>
            <a:srgbClr val="E2252C"/>
          </a:solidFill>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r>
              <a:rPr lang="ru-RU" sz="1600" dirty="0">
                <a:solidFill>
                  <a:schemeClr val="bg1"/>
                </a:solidFill>
              </a:rPr>
              <a:t>В мире насчитывается около 1000 банков микроорганизмов </a:t>
            </a:r>
            <a:endParaRPr lang="ru-RU" sz="1600" b="0" i="1" dirty="0">
              <a:solidFill>
                <a:schemeClr val="bg1"/>
              </a:solidFill>
            </a:endParaRPr>
          </a:p>
        </p:txBody>
      </p:sp>
      <p:sp>
        <p:nvSpPr>
          <p:cNvPr id="7" name="Заголовок 2">
            <a:extLst>
              <a:ext uri="{FF2B5EF4-FFF2-40B4-BE49-F238E27FC236}">
                <a16:creationId xmlns:a16="http://schemas.microsoft.com/office/drawing/2014/main" id="{BCB16E26-47F0-B800-9000-77C3439FB68E}"/>
              </a:ext>
            </a:extLst>
          </p:cNvPr>
          <p:cNvSpPr txBox="1">
            <a:spLocks/>
          </p:cNvSpPr>
          <p:nvPr/>
        </p:nvSpPr>
        <p:spPr>
          <a:xfrm>
            <a:off x="7502063" y="4605668"/>
            <a:ext cx="4432753" cy="1278414"/>
          </a:xfrm>
          <a:prstGeom prst="roundRect">
            <a:avLst/>
          </a:prstGeom>
          <a:solidFill>
            <a:srgbClr val="E2252C"/>
          </a:solidFill>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r>
              <a:rPr lang="ru-RU" sz="1600" dirty="0">
                <a:solidFill>
                  <a:schemeClr val="bg1"/>
                </a:solidFill>
              </a:rPr>
              <a:t>В ХХ веке зарегистрировано более 100 случаев незаконного использования биологических агентов. 19 из них представляли собой террористические акты</a:t>
            </a:r>
            <a:endParaRPr lang="ru-RU" sz="1600" b="0" i="1" dirty="0">
              <a:solidFill>
                <a:schemeClr val="bg1"/>
              </a:solidFill>
            </a:endParaRPr>
          </a:p>
        </p:txBody>
      </p:sp>
    </p:spTree>
    <p:extLst>
      <p:ext uri="{BB962C8B-B14F-4D97-AF65-F5344CB8AC3E}">
        <p14:creationId xmlns:p14="http://schemas.microsoft.com/office/powerpoint/2010/main" val="3929696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25F7A9C5-2206-CEB8-035F-131AD10A1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6283" y="2664046"/>
            <a:ext cx="4930811" cy="3356079"/>
          </a:xfrm>
          <a:prstGeom prst="rect">
            <a:avLst/>
          </a:prstGeom>
          <a:noFill/>
          <a:extLst>
            <a:ext uri="{909E8E84-426E-40DD-AFC4-6F175D3DCCD1}">
              <a14:hiddenFill xmlns:a14="http://schemas.microsoft.com/office/drawing/2010/main">
                <a:solidFill>
                  <a:srgbClr val="FFFFFF"/>
                </a:solidFill>
              </a14:hiddenFill>
            </a:ext>
          </a:extLst>
        </p:spPr>
      </p:pic>
      <p:sp>
        <p:nvSpPr>
          <p:cNvPr id="10" name="Заголовок 2">
            <a:extLst>
              <a:ext uri="{FF2B5EF4-FFF2-40B4-BE49-F238E27FC236}">
                <a16:creationId xmlns:a16="http://schemas.microsoft.com/office/drawing/2014/main" id="{C4933620-1E45-F86B-E2D8-76FB4E7201A5}"/>
              </a:ext>
            </a:extLst>
          </p:cNvPr>
          <p:cNvSpPr txBox="1">
            <a:spLocks/>
          </p:cNvSpPr>
          <p:nvPr/>
        </p:nvSpPr>
        <p:spPr>
          <a:xfrm>
            <a:off x="1986283" y="1831351"/>
            <a:ext cx="5276508" cy="832695"/>
          </a:xfrm>
          <a:prstGeom prst="roundRect">
            <a:avLst/>
          </a:prstGeom>
          <a:solidFill>
            <a:srgbClr val="E2252C"/>
          </a:solidFill>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r>
              <a:rPr lang="ru-RU" sz="1800" dirty="0">
                <a:solidFill>
                  <a:schemeClr val="bg1"/>
                </a:solidFill>
              </a:rPr>
              <a:t>Опасности генной инженерии:</a:t>
            </a:r>
            <a:endParaRPr lang="ru-RU" sz="1800" b="0" i="1" dirty="0">
              <a:solidFill>
                <a:schemeClr val="bg1"/>
              </a:solidFill>
            </a:endParaRPr>
          </a:p>
        </p:txBody>
      </p:sp>
      <p:sp>
        <p:nvSpPr>
          <p:cNvPr id="2" name="Номер слайда 1">
            <a:extLst>
              <a:ext uri="{FF2B5EF4-FFF2-40B4-BE49-F238E27FC236}">
                <a16:creationId xmlns:a16="http://schemas.microsoft.com/office/drawing/2014/main" id="{ED1CCB87-7A3E-40A3-B5D6-67A1D101E424}"/>
              </a:ext>
            </a:extLst>
          </p:cNvPr>
          <p:cNvSpPr>
            <a:spLocks noGrp="1"/>
          </p:cNvSpPr>
          <p:nvPr>
            <p:ph type="sldNum" sz="quarter" idx="7"/>
          </p:nvPr>
        </p:nvSpPr>
        <p:spPr/>
        <p:txBody>
          <a:bodyPr/>
          <a:lstStyle/>
          <a:p>
            <a:pPr marL="124460">
              <a:spcBef>
                <a:spcPts val="5"/>
              </a:spcBef>
            </a:pPr>
            <a:fld id="{81D60167-4931-47E6-BA6A-407CBD079E47}" type="slidenum">
              <a:rPr lang="ru-RU" smtClean="0"/>
              <a:pPr marL="124460">
                <a:spcBef>
                  <a:spcPts val="5"/>
                </a:spcBef>
              </a:pPr>
              <a:t>19</a:t>
            </a:fld>
            <a:endParaRPr lang="ru-RU" dirty="0"/>
          </a:p>
        </p:txBody>
      </p:sp>
      <p:sp>
        <p:nvSpPr>
          <p:cNvPr id="40" name="object 14">
            <a:extLst>
              <a:ext uri="{FF2B5EF4-FFF2-40B4-BE49-F238E27FC236}">
                <a16:creationId xmlns:a16="http://schemas.microsoft.com/office/drawing/2014/main" id="{D66A00E2-E40E-404B-AC9D-A1672290DEF8}"/>
              </a:ext>
            </a:extLst>
          </p:cNvPr>
          <p:cNvSpPr txBox="1">
            <a:spLocks/>
          </p:cNvSpPr>
          <p:nvPr/>
        </p:nvSpPr>
        <p:spPr>
          <a:xfrm>
            <a:off x="382527" y="173057"/>
            <a:ext cx="10178290" cy="38215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pPr marL="7620">
              <a:lnSpc>
                <a:spcPct val="100000"/>
              </a:lnSpc>
              <a:spcBef>
                <a:spcPts val="100"/>
              </a:spcBef>
            </a:pPr>
            <a:r>
              <a:rPr lang="ru-RU" sz="2400" dirty="0">
                <a:solidFill>
                  <a:srgbClr val="FF0000"/>
                </a:solidFill>
              </a:rPr>
              <a:t>ОСНОВНЫЕ СОВРЕМЕННЫЕ БИОЛОГИЧЕСКИЕ УГРОЗЫ:</a:t>
            </a:r>
            <a:endParaRPr lang="ru-RU" sz="2400" spc="-10" dirty="0">
              <a:solidFill>
                <a:srgbClr val="000000"/>
              </a:solidFill>
            </a:endParaRPr>
          </a:p>
        </p:txBody>
      </p:sp>
      <p:grpSp>
        <p:nvGrpSpPr>
          <p:cNvPr id="41" name="Группа 40">
            <a:extLst>
              <a:ext uri="{FF2B5EF4-FFF2-40B4-BE49-F238E27FC236}">
                <a16:creationId xmlns:a16="http://schemas.microsoft.com/office/drawing/2014/main" id="{EAFEA6DA-B21B-4A52-8444-0B79572CF771}"/>
              </a:ext>
            </a:extLst>
          </p:cNvPr>
          <p:cNvGrpSpPr/>
          <p:nvPr/>
        </p:nvGrpSpPr>
        <p:grpSpPr>
          <a:xfrm>
            <a:off x="10867260" y="221260"/>
            <a:ext cx="1098550" cy="1465263"/>
            <a:chOff x="1266825" y="1508125"/>
            <a:chExt cx="1098550" cy="1465263"/>
          </a:xfrm>
          <a:solidFill>
            <a:srgbClr val="E2252C"/>
          </a:solidFill>
        </p:grpSpPr>
        <p:sp>
          <p:nvSpPr>
            <p:cNvPr id="42" name="Freeform 264">
              <a:extLst>
                <a:ext uri="{FF2B5EF4-FFF2-40B4-BE49-F238E27FC236}">
                  <a16:creationId xmlns:a16="http://schemas.microsoft.com/office/drawing/2014/main" id="{33C73E40-5EBF-4DBC-A425-909DF6DDF31A}"/>
                </a:ext>
              </a:extLst>
            </p:cNvPr>
            <p:cNvSpPr>
              <a:spLocks/>
            </p:cNvSpPr>
            <p:nvPr/>
          </p:nvSpPr>
          <p:spPr bwMode="auto">
            <a:xfrm>
              <a:off x="1273175" y="2728913"/>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265">
              <a:extLst>
                <a:ext uri="{FF2B5EF4-FFF2-40B4-BE49-F238E27FC236}">
                  <a16:creationId xmlns:a16="http://schemas.microsoft.com/office/drawing/2014/main" id="{33BD529F-4446-4F87-B089-14CAAD7D43AB}"/>
                </a:ext>
              </a:extLst>
            </p:cNvPr>
            <p:cNvSpPr>
              <a:spLocks noEditPoints="1"/>
            </p:cNvSpPr>
            <p:nvPr/>
          </p:nvSpPr>
          <p:spPr bwMode="auto">
            <a:xfrm>
              <a:off x="1379538" y="2755900"/>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266">
              <a:extLst>
                <a:ext uri="{FF2B5EF4-FFF2-40B4-BE49-F238E27FC236}">
                  <a16:creationId xmlns:a16="http://schemas.microsoft.com/office/drawing/2014/main" id="{14FE2C41-617C-4A84-97BF-FA3972146A4B}"/>
                </a:ext>
              </a:extLst>
            </p:cNvPr>
            <p:cNvSpPr>
              <a:spLocks/>
            </p:cNvSpPr>
            <p:nvPr/>
          </p:nvSpPr>
          <p:spPr bwMode="auto">
            <a:xfrm>
              <a:off x="1473200" y="2759075"/>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267">
              <a:extLst>
                <a:ext uri="{FF2B5EF4-FFF2-40B4-BE49-F238E27FC236}">
                  <a16:creationId xmlns:a16="http://schemas.microsoft.com/office/drawing/2014/main" id="{EEABD02B-18BF-468B-869C-A235005005E9}"/>
                </a:ext>
              </a:extLst>
            </p:cNvPr>
            <p:cNvSpPr>
              <a:spLocks/>
            </p:cNvSpPr>
            <p:nvPr/>
          </p:nvSpPr>
          <p:spPr bwMode="auto">
            <a:xfrm>
              <a:off x="1570038" y="2759075"/>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268">
              <a:extLst>
                <a:ext uri="{FF2B5EF4-FFF2-40B4-BE49-F238E27FC236}">
                  <a16:creationId xmlns:a16="http://schemas.microsoft.com/office/drawing/2014/main" id="{F66CB4B9-3F25-4316-9EE1-0194FB824CDD}"/>
                </a:ext>
              </a:extLst>
            </p:cNvPr>
            <p:cNvSpPr>
              <a:spLocks noEditPoints="1"/>
            </p:cNvSpPr>
            <p:nvPr/>
          </p:nvSpPr>
          <p:spPr bwMode="auto">
            <a:xfrm>
              <a:off x="1660525" y="2755900"/>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269">
              <a:extLst>
                <a:ext uri="{FF2B5EF4-FFF2-40B4-BE49-F238E27FC236}">
                  <a16:creationId xmlns:a16="http://schemas.microsoft.com/office/drawing/2014/main" id="{4AD712AD-A4CB-40E2-BE38-004B1BBA79DA}"/>
                </a:ext>
              </a:extLst>
            </p:cNvPr>
            <p:cNvSpPr>
              <a:spLocks/>
            </p:cNvSpPr>
            <p:nvPr/>
          </p:nvSpPr>
          <p:spPr bwMode="auto">
            <a:xfrm>
              <a:off x="1757363"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270">
              <a:extLst>
                <a:ext uri="{FF2B5EF4-FFF2-40B4-BE49-F238E27FC236}">
                  <a16:creationId xmlns:a16="http://schemas.microsoft.com/office/drawing/2014/main" id="{69715D18-44EB-4B32-B706-F3570E106B9B}"/>
                </a:ext>
              </a:extLst>
            </p:cNvPr>
            <p:cNvSpPr>
              <a:spLocks noEditPoints="1"/>
            </p:cNvSpPr>
            <p:nvPr/>
          </p:nvSpPr>
          <p:spPr bwMode="auto">
            <a:xfrm>
              <a:off x="1844675" y="2755900"/>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271">
              <a:extLst>
                <a:ext uri="{FF2B5EF4-FFF2-40B4-BE49-F238E27FC236}">
                  <a16:creationId xmlns:a16="http://schemas.microsoft.com/office/drawing/2014/main" id="{4AC806E8-3664-4C29-AD6F-8CE042BA89B7}"/>
                </a:ext>
              </a:extLst>
            </p:cNvPr>
            <p:cNvSpPr>
              <a:spLocks/>
            </p:cNvSpPr>
            <p:nvPr/>
          </p:nvSpPr>
          <p:spPr bwMode="auto">
            <a:xfrm>
              <a:off x="1930400" y="2759075"/>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272">
              <a:extLst>
                <a:ext uri="{FF2B5EF4-FFF2-40B4-BE49-F238E27FC236}">
                  <a16:creationId xmlns:a16="http://schemas.microsoft.com/office/drawing/2014/main" id="{7DFCF95D-777F-476F-95A9-56EC44FB756C}"/>
                </a:ext>
              </a:extLst>
            </p:cNvPr>
            <p:cNvSpPr>
              <a:spLocks noEditPoints="1"/>
            </p:cNvSpPr>
            <p:nvPr/>
          </p:nvSpPr>
          <p:spPr bwMode="auto">
            <a:xfrm>
              <a:off x="2032000" y="2759075"/>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273">
              <a:extLst>
                <a:ext uri="{FF2B5EF4-FFF2-40B4-BE49-F238E27FC236}">
                  <a16:creationId xmlns:a16="http://schemas.microsoft.com/office/drawing/2014/main" id="{6622EA83-E40A-4D74-A04A-2C8052C328A0}"/>
                </a:ext>
              </a:extLst>
            </p:cNvPr>
            <p:cNvSpPr>
              <a:spLocks/>
            </p:cNvSpPr>
            <p:nvPr/>
          </p:nvSpPr>
          <p:spPr bwMode="auto">
            <a:xfrm>
              <a:off x="2117725"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274">
              <a:extLst>
                <a:ext uri="{FF2B5EF4-FFF2-40B4-BE49-F238E27FC236}">
                  <a16:creationId xmlns:a16="http://schemas.microsoft.com/office/drawing/2014/main" id="{AB1D9BF0-2198-493B-8E47-9C599AA2D69C}"/>
                </a:ext>
              </a:extLst>
            </p:cNvPr>
            <p:cNvSpPr>
              <a:spLocks noEditPoints="1"/>
            </p:cNvSpPr>
            <p:nvPr/>
          </p:nvSpPr>
          <p:spPr bwMode="auto">
            <a:xfrm>
              <a:off x="2205038" y="2755900"/>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275">
              <a:extLst>
                <a:ext uri="{FF2B5EF4-FFF2-40B4-BE49-F238E27FC236}">
                  <a16:creationId xmlns:a16="http://schemas.microsoft.com/office/drawing/2014/main" id="{449B0E08-ECCB-4E50-8691-55AFAFD72E69}"/>
                </a:ext>
              </a:extLst>
            </p:cNvPr>
            <p:cNvSpPr>
              <a:spLocks noEditPoints="1"/>
            </p:cNvSpPr>
            <p:nvPr/>
          </p:nvSpPr>
          <p:spPr bwMode="auto">
            <a:xfrm>
              <a:off x="2295525" y="2759075"/>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276">
              <a:extLst>
                <a:ext uri="{FF2B5EF4-FFF2-40B4-BE49-F238E27FC236}">
                  <a16:creationId xmlns:a16="http://schemas.microsoft.com/office/drawing/2014/main" id="{18B09E3C-87B2-49FE-A6F6-03301C240CC2}"/>
                </a:ext>
              </a:extLst>
            </p:cNvPr>
            <p:cNvSpPr>
              <a:spLocks noEditPoints="1"/>
            </p:cNvSpPr>
            <p:nvPr/>
          </p:nvSpPr>
          <p:spPr bwMode="auto">
            <a:xfrm>
              <a:off x="1277938" y="2868613"/>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277">
              <a:extLst>
                <a:ext uri="{FF2B5EF4-FFF2-40B4-BE49-F238E27FC236}">
                  <a16:creationId xmlns:a16="http://schemas.microsoft.com/office/drawing/2014/main" id="{DA49D4C1-FDD6-421A-93C9-2C29FA6E9328}"/>
                </a:ext>
              </a:extLst>
            </p:cNvPr>
            <p:cNvSpPr>
              <a:spLocks noEditPoints="1"/>
            </p:cNvSpPr>
            <p:nvPr/>
          </p:nvSpPr>
          <p:spPr bwMode="auto">
            <a:xfrm>
              <a:off x="1366838" y="2898775"/>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278">
              <a:extLst>
                <a:ext uri="{FF2B5EF4-FFF2-40B4-BE49-F238E27FC236}">
                  <a16:creationId xmlns:a16="http://schemas.microsoft.com/office/drawing/2014/main" id="{4CA174A1-DA60-4615-AFCB-0A52AF139804}"/>
                </a:ext>
              </a:extLst>
            </p:cNvPr>
            <p:cNvSpPr>
              <a:spLocks/>
            </p:cNvSpPr>
            <p:nvPr/>
          </p:nvSpPr>
          <p:spPr bwMode="auto">
            <a:xfrm>
              <a:off x="1454150" y="2898775"/>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279">
              <a:extLst>
                <a:ext uri="{FF2B5EF4-FFF2-40B4-BE49-F238E27FC236}">
                  <a16:creationId xmlns:a16="http://schemas.microsoft.com/office/drawing/2014/main" id="{EA01C0D9-10C6-4F10-B185-435935BEDA66}"/>
                </a:ext>
              </a:extLst>
            </p:cNvPr>
            <p:cNvSpPr>
              <a:spLocks noEditPoints="1"/>
            </p:cNvSpPr>
            <p:nvPr/>
          </p:nvSpPr>
          <p:spPr bwMode="auto">
            <a:xfrm>
              <a:off x="1539875" y="2898775"/>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280">
              <a:extLst>
                <a:ext uri="{FF2B5EF4-FFF2-40B4-BE49-F238E27FC236}">
                  <a16:creationId xmlns:a16="http://schemas.microsoft.com/office/drawing/2014/main" id="{98FB7BBA-0892-4EDB-80D7-0D1B7D10D33F}"/>
                </a:ext>
              </a:extLst>
            </p:cNvPr>
            <p:cNvSpPr>
              <a:spLocks/>
            </p:cNvSpPr>
            <p:nvPr/>
          </p:nvSpPr>
          <p:spPr bwMode="auto">
            <a:xfrm>
              <a:off x="1633538" y="2898775"/>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81">
              <a:extLst>
                <a:ext uri="{FF2B5EF4-FFF2-40B4-BE49-F238E27FC236}">
                  <a16:creationId xmlns:a16="http://schemas.microsoft.com/office/drawing/2014/main" id="{F07CD314-7A0B-49BC-8A26-AE332DED0CEB}"/>
                </a:ext>
              </a:extLst>
            </p:cNvPr>
            <p:cNvSpPr>
              <a:spLocks noEditPoints="1"/>
            </p:cNvSpPr>
            <p:nvPr/>
          </p:nvSpPr>
          <p:spPr bwMode="auto">
            <a:xfrm>
              <a:off x="1724025" y="2898775"/>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82">
              <a:extLst>
                <a:ext uri="{FF2B5EF4-FFF2-40B4-BE49-F238E27FC236}">
                  <a16:creationId xmlns:a16="http://schemas.microsoft.com/office/drawing/2014/main" id="{B7B122F0-E2CE-42C9-AFC4-EC85D6B11805}"/>
                </a:ext>
              </a:extLst>
            </p:cNvPr>
            <p:cNvSpPr>
              <a:spLocks/>
            </p:cNvSpPr>
            <p:nvPr/>
          </p:nvSpPr>
          <p:spPr bwMode="auto">
            <a:xfrm>
              <a:off x="1809750" y="2898775"/>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83">
              <a:extLst>
                <a:ext uri="{FF2B5EF4-FFF2-40B4-BE49-F238E27FC236}">
                  <a16:creationId xmlns:a16="http://schemas.microsoft.com/office/drawing/2014/main" id="{4B208599-99D7-4BAF-89EC-EA6DC7AC1492}"/>
                </a:ext>
              </a:extLst>
            </p:cNvPr>
            <p:cNvSpPr>
              <a:spLocks/>
            </p:cNvSpPr>
            <p:nvPr/>
          </p:nvSpPr>
          <p:spPr bwMode="auto">
            <a:xfrm>
              <a:off x="1900238" y="2898775"/>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84">
              <a:extLst>
                <a:ext uri="{FF2B5EF4-FFF2-40B4-BE49-F238E27FC236}">
                  <a16:creationId xmlns:a16="http://schemas.microsoft.com/office/drawing/2014/main" id="{6D871CC5-7F1D-4F3E-82D6-FB2BBF8E5F64}"/>
                </a:ext>
              </a:extLst>
            </p:cNvPr>
            <p:cNvSpPr>
              <a:spLocks noEditPoints="1"/>
            </p:cNvSpPr>
            <p:nvPr/>
          </p:nvSpPr>
          <p:spPr bwMode="auto">
            <a:xfrm>
              <a:off x="1990725" y="2898775"/>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285">
              <a:extLst>
                <a:ext uri="{FF2B5EF4-FFF2-40B4-BE49-F238E27FC236}">
                  <a16:creationId xmlns:a16="http://schemas.microsoft.com/office/drawing/2014/main" id="{CB62EA54-2941-4E6D-BB51-52D3F9FC2828}"/>
                </a:ext>
              </a:extLst>
            </p:cNvPr>
            <p:cNvSpPr>
              <a:spLocks/>
            </p:cNvSpPr>
            <p:nvPr/>
          </p:nvSpPr>
          <p:spPr bwMode="auto">
            <a:xfrm>
              <a:off x="2081213" y="2898775"/>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286">
              <a:extLst>
                <a:ext uri="{FF2B5EF4-FFF2-40B4-BE49-F238E27FC236}">
                  <a16:creationId xmlns:a16="http://schemas.microsoft.com/office/drawing/2014/main" id="{A86C8B55-CC90-4123-A6DB-3CDC7826A7D7}"/>
                </a:ext>
              </a:extLst>
            </p:cNvPr>
            <p:cNvSpPr>
              <a:spLocks/>
            </p:cNvSpPr>
            <p:nvPr/>
          </p:nvSpPr>
          <p:spPr bwMode="auto">
            <a:xfrm>
              <a:off x="2166938" y="2898775"/>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287">
              <a:extLst>
                <a:ext uri="{FF2B5EF4-FFF2-40B4-BE49-F238E27FC236}">
                  <a16:creationId xmlns:a16="http://schemas.microsoft.com/office/drawing/2014/main" id="{EACE6080-E7DB-4CBB-A0BD-A58701519323}"/>
                </a:ext>
              </a:extLst>
            </p:cNvPr>
            <p:cNvSpPr>
              <a:spLocks noEditPoints="1"/>
            </p:cNvSpPr>
            <p:nvPr/>
          </p:nvSpPr>
          <p:spPr bwMode="auto">
            <a:xfrm>
              <a:off x="2249488" y="2898775"/>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288">
              <a:extLst>
                <a:ext uri="{FF2B5EF4-FFF2-40B4-BE49-F238E27FC236}">
                  <a16:creationId xmlns:a16="http://schemas.microsoft.com/office/drawing/2014/main" id="{241D11C4-A182-464A-BD61-1744067C2C64}"/>
                </a:ext>
              </a:extLst>
            </p:cNvPr>
            <p:cNvSpPr>
              <a:spLocks noEditPoints="1"/>
            </p:cNvSpPr>
            <p:nvPr/>
          </p:nvSpPr>
          <p:spPr bwMode="auto">
            <a:xfrm>
              <a:off x="1266825" y="1508125"/>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289">
              <a:extLst>
                <a:ext uri="{FF2B5EF4-FFF2-40B4-BE49-F238E27FC236}">
                  <a16:creationId xmlns:a16="http://schemas.microsoft.com/office/drawing/2014/main" id="{B2350783-0FD6-4572-8798-E6B251C8E9D4}"/>
                </a:ext>
              </a:extLst>
            </p:cNvPr>
            <p:cNvSpPr>
              <a:spLocks/>
            </p:cNvSpPr>
            <p:nvPr/>
          </p:nvSpPr>
          <p:spPr bwMode="auto">
            <a:xfrm>
              <a:off x="1743075" y="1928813"/>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290">
              <a:extLst>
                <a:ext uri="{FF2B5EF4-FFF2-40B4-BE49-F238E27FC236}">
                  <a16:creationId xmlns:a16="http://schemas.microsoft.com/office/drawing/2014/main" id="{D11DF1BF-F205-424C-B866-A7E682CE1850}"/>
                </a:ext>
              </a:extLst>
            </p:cNvPr>
            <p:cNvSpPr>
              <a:spLocks/>
            </p:cNvSpPr>
            <p:nvPr/>
          </p:nvSpPr>
          <p:spPr bwMode="auto">
            <a:xfrm>
              <a:off x="1847850" y="1906588"/>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291">
              <a:extLst>
                <a:ext uri="{FF2B5EF4-FFF2-40B4-BE49-F238E27FC236}">
                  <a16:creationId xmlns:a16="http://schemas.microsoft.com/office/drawing/2014/main" id="{19C0A82C-D1C2-4807-B750-2382014C113F}"/>
                </a:ext>
              </a:extLst>
            </p:cNvPr>
            <p:cNvSpPr>
              <a:spLocks/>
            </p:cNvSpPr>
            <p:nvPr/>
          </p:nvSpPr>
          <p:spPr bwMode="auto">
            <a:xfrm>
              <a:off x="1720850" y="1939925"/>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292">
              <a:extLst>
                <a:ext uri="{FF2B5EF4-FFF2-40B4-BE49-F238E27FC236}">
                  <a16:creationId xmlns:a16="http://schemas.microsoft.com/office/drawing/2014/main" id="{737C678A-9288-49FC-9EE2-DA4AED814E57}"/>
                </a:ext>
              </a:extLst>
            </p:cNvPr>
            <p:cNvSpPr>
              <a:spLocks/>
            </p:cNvSpPr>
            <p:nvPr/>
          </p:nvSpPr>
          <p:spPr bwMode="auto">
            <a:xfrm>
              <a:off x="1957388" y="1925638"/>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293">
              <a:extLst>
                <a:ext uri="{FF2B5EF4-FFF2-40B4-BE49-F238E27FC236}">
                  <a16:creationId xmlns:a16="http://schemas.microsoft.com/office/drawing/2014/main" id="{73BD06A6-6CF1-4010-9A0D-8D699425D8D2}"/>
                </a:ext>
              </a:extLst>
            </p:cNvPr>
            <p:cNvSpPr>
              <a:spLocks/>
            </p:cNvSpPr>
            <p:nvPr/>
          </p:nvSpPr>
          <p:spPr bwMode="auto">
            <a:xfrm>
              <a:off x="1498600" y="1931988"/>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294">
              <a:extLst>
                <a:ext uri="{FF2B5EF4-FFF2-40B4-BE49-F238E27FC236}">
                  <a16:creationId xmlns:a16="http://schemas.microsoft.com/office/drawing/2014/main" id="{051FF2B8-7939-4AA7-A01E-29B2DE711BA0}"/>
                </a:ext>
              </a:extLst>
            </p:cNvPr>
            <p:cNvSpPr>
              <a:spLocks/>
            </p:cNvSpPr>
            <p:nvPr/>
          </p:nvSpPr>
          <p:spPr bwMode="auto">
            <a:xfrm>
              <a:off x="1863725" y="1925638"/>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295">
              <a:extLst>
                <a:ext uri="{FF2B5EF4-FFF2-40B4-BE49-F238E27FC236}">
                  <a16:creationId xmlns:a16="http://schemas.microsoft.com/office/drawing/2014/main" id="{4E100E54-E5D8-4170-AAF9-C04BDFF80837}"/>
                </a:ext>
              </a:extLst>
            </p:cNvPr>
            <p:cNvSpPr>
              <a:spLocks/>
            </p:cNvSpPr>
            <p:nvPr/>
          </p:nvSpPr>
          <p:spPr bwMode="auto">
            <a:xfrm>
              <a:off x="1979613" y="1947863"/>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296">
              <a:extLst>
                <a:ext uri="{FF2B5EF4-FFF2-40B4-BE49-F238E27FC236}">
                  <a16:creationId xmlns:a16="http://schemas.microsoft.com/office/drawing/2014/main" id="{484E6E1D-37F2-46B5-B4C5-14507744F02B}"/>
                </a:ext>
              </a:extLst>
            </p:cNvPr>
            <p:cNvSpPr>
              <a:spLocks/>
            </p:cNvSpPr>
            <p:nvPr/>
          </p:nvSpPr>
          <p:spPr bwMode="auto">
            <a:xfrm>
              <a:off x="1982788" y="1920875"/>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297">
              <a:extLst>
                <a:ext uri="{FF2B5EF4-FFF2-40B4-BE49-F238E27FC236}">
                  <a16:creationId xmlns:a16="http://schemas.microsoft.com/office/drawing/2014/main" id="{78076C01-1652-4494-9687-EEF77F07E0B6}"/>
                </a:ext>
              </a:extLst>
            </p:cNvPr>
            <p:cNvSpPr>
              <a:spLocks noEditPoints="1"/>
            </p:cNvSpPr>
            <p:nvPr/>
          </p:nvSpPr>
          <p:spPr bwMode="auto">
            <a:xfrm>
              <a:off x="1446213" y="1827213"/>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1026" name="Picture 2" descr="C:\моё\эббр\полоса.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8" y="6146803"/>
            <a:ext cx="10752484" cy="37038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41803" y="632423"/>
            <a:ext cx="10088893" cy="1200329"/>
          </a:xfrm>
          <a:prstGeom prst="rect">
            <a:avLst/>
          </a:prstGeom>
        </p:spPr>
        <p:txBody>
          <a:bodyPr wrap="square">
            <a:spAutoFit/>
          </a:bodyPr>
          <a:lstStyle/>
          <a:p>
            <a:r>
              <a:rPr lang="ru-RU" sz="2400" dirty="0">
                <a:latin typeface="Formular" panose="02000000000000000000" pitchFamily="2" charset="-52"/>
              </a:rPr>
              <a:t>11) Бесконтрольное осуществление опасной техногенной деятельности, в том числе с использованием генноинженерных технологий и технологий синтетической биологии.</a:t>
            </a:r>
          </a:p>
        </p:txBody>
      </p:sp>
      <p:sp>
        <p:nvSpPr>
          <p:cNvPr id="4" name="Заголовок 2">
            <a:extLst>
              <a:ext uri="{FF2B5EF4-FFF2-40B4-BE49-F238E27FC236}">
                <a16:creationId xmlns:a16="http://schemas.microsoft.com/office/drawing/2014/main" id="{C7A03744-5AD4-C169-20BD-97120B01A4BF}"/>
              </a:ext>
            </a:extLst>
          </p:cNvPr>
          <p:cNvSpPr txBox="1">
            <a:spLocks/>
          </p:cNvSpPr>
          <p:nvPr/>
        </p:nvSpPr>
        <p:spPr>
          <a:xfrm>
            <a:off x="6575136" y="2297334"/>
            <a:ext cx="4432753" cy="588117"/>
          </a:xfrm>
          <a:prstGeom prst="round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r>
              <a:rPr lang="ru-RU" sz="1600" b="0" dirty="0">
                <a:solidFill>
                  <a:srgbClr val="E2252C"/>
                </a:solidFill>
              </a:rPr>
              <a:t>Появление вредителей</a:t>
            </a:r>
            <a:endParaRPr lang="ru-RU" sz="1600" b="0" i="1" dirty="0">
              <a:solidFill>
                <a:srgbClr val="E2252C"/>
              </a:solidFill>
            </a:endParaRPr>
          </a:p>
        </p:txBody>
      </p:sp>
      <p:sp>
        <p:nvSpPr>
          <p:cNvPr id="5" name="Заголовок 2">
            <a:extLst>
              <a:ext uri="{FF2B5EF4-FFF2-40B4-BE49-F238E27FC236}">
                <a16:creationId xmlns:a16="http://schemas.microsoft.com/office/drawing/2014/main" id="{554534A2-AAB2-A129-DB85-341A7D3AC94A}"/>
              </a:ext>
            </a:extLst>
          </p:cNvPr>
          <p:cNvSpPr txBox="1">
            <a:spLocks/>
          </p:cNvSpPr>
          <p:nvPr/>
        </p:nvSpPr>
        <p:spPr>
          <a:xfrm>
            <a:off x="6575133" y="2917867"/>
            <a:ext cx="4432753" cy="588117"/>
          </a:xfrm>
          <a:prstGeom prst="round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r>
              <a:rPr lang="ru-RU" sz="1600" b="0" dirty="0">
                <a:solidFill>
                  <a:srgbClr val="E2252C"/>
                </a:solidFill>
              </a:rPr>
              <a:t>Нарушение природного баланса</a:t>
            </a:r>
            <a:endParaRPr lang="ru-RU" sz="1600" b="0" i="1" dirty="0">
              <a:solidFill>
                <a:srgbClr val="E2252C"/>
              </a:solidFill>
            </a:endParaRPr>
          </a:p>
        </p:txBody>
      </p:sp>
      <p:sp>
        <p:nvSpPr>
          <p:cNvPr id="6" name="Заголовок 2">
            <a:extLst>
              <a:ext uri="{FF2B5EF4-FFF2-40B4-BE49-F238E27FC236}">
                <a16:creationId xmlns:a16="http://schemas.microsoft.com/office/drawing/2014/main" id="{969B4DC9-B2B5-0D18-F839-71A940FC85A4}"/>
              </a:ext>
            </a:extLst>
          </p:cNvPr>
          <p:cNvSpPr txBox="1">
            <a:spLocks/>
          </p:cNvSpPr>
          <p:nvPr/>
        </p:nvSpPr>
        <p:spPr>
          <a:xfrm>
            <a:off x="6575132" y="3539084"/>
            <a:ext cx="4432753" cy="588117"/>
          </a:xfrm>
          <a:prstGeom prst="round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r>
              <a:rPr lang="ru-RU" sz="1600" b="0" dirty="0">
                <a:solidFill>
                  <a:srgbClr val="E2252C"/>
                </a:solidFill>
              </a:rPr>
              <a:t>Медицинские риски</a:t>
            </a:r>
            <a:endParaRPr lang="ru-RU" sz="1600" b="0" i="1" dirty="0">
              <a:solidFill>
                <a:srgbClr val="E2252C"/>
              </a:solidFill>
            </a:endParaRPr>
          </a:p>
        </p:txBody>
      </p:sp>
      <p:sp>
        <p:nvSpPr>
          <p:cNvPr id="7" name="Заголовок 2">
            <a:extLst>
              <a:ext uri="{FF2B5EF4-FFF2-40B4-BE49-F238E27FC236}">
                <a16:creationId xmlns:a16="http://schemas.microsoft.com/office/drawing/2014/main" id="{CEA8FF93-3531-A361-E83B-8862302F3D45}"/>
              </a:ext>
            </a:extLst>
          </p:cNvPr>
          <p:cNvSpPr txBox="1">
            <a:spLocks/>
          </p:cNvSpPr>
          <p:nvPr/>
        </p:nvSpPr>
        <p:spPr>
          <a:xfrm>
            <a:off x="6575132" y="4167170"/>
            <a:ext cx="4432753" cy="588117"/>
          </a:xfrm>
          <a:prstGeom prst="round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r>
              <a:rPr lang="ru-RU" sz="1600" b="0" dirty="0">
                <a:solidFill>
                  <a:srgbClr val="E2252C"/>
                </a:solidFill>
              </a:rPr>
              <a:t>Появление аллергии</a:t>
            </a:r>
            <a:endParaRPr lang="ru-RU" sz="1600" b="0" i="1" dirty="0">
              <a:solidFill>
                <a:srgbClr val="E2252C"/>
              </a:solidFill>
            </a:endParaRPr>
          </a:p>
        </p:txBody>
      </p:sp>
      <p:sp>
        <p:nvSpPr>
          <p:cNvPr id="8" name="Заголовок 2">
            <a:extLst>
              <a:ext uri="{FF2B5EF4-FFF2-40B4-BE49-F238E27FC236}">
                <a16:creationId xmlns:a16="http://schemas.microsoft.com/office/drawing/2014/main" id="{591A47D8-BFFE-DEF9-A38D-E02CAA1AA832}"/>
              </a:ext>
            </a:extLst>
          </p:cNvPr>
          <p:cNvSpPr txBox="1">
            <a:spLocks/>
          </p:cNvSpPr>
          <p:nvPr/>
        </p:nvSpPr>
        <p:spPr>
          <a:xfrm>
            <a:off x="6575132" y="4790165"/>
            <a:ext cx="4432753" cy="588117"/>
          </a:xfrm>
          <a:prstGeom prst="round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r>
              <a:rPr lang="ru-RU" sz="1600" b="0" dirty="0">
                <a:solidFill>
                  <a:srgbClr val="E2252C"/>
                </a:solidFill>
              </a:rPr>
              <a:t>Возникновение генетических мутаций</a:t>
            </a:r>
            <a:endParaRPr lang="ru-RU" sz="1600" b="0" i="1" dirty="0">
              <a:solidFill>
                <a:srgbClr val="E2252C"/>
              </a:solidFill>
            </a:endParaRPr>
          </a:p>
        </p:txBody>
      </p:sp>
      <p:sp>
        <p:nvSpPr>
          <p:cNvPr id="9" name="Заголовок 2">
            <a:extLst>
              <a:ext uri="{FF2B5EF4-FFF2-40B4-BE49-F238E27FC236}">
                <a16:creationId xmlns:a16="http://schemas.microsoft.com/office/drawing/2014/main" id="{2BD08639-7D34-F8DD-448F-58DD0C3CB25C}"/>
              </a:ext>
            </a:extLst>
          </p:cNvPr>
          <p:cNvSpPr txBox="1">
            <a:spLocks/>
          </p:cNvSpPr>
          <p:nvPr/>
        </p:nvSpPr>
        <p:spPr>
          <a:xfrm>
            <a:off x="6575132" y="5445442"/>
            <a:ext cx="4432753" cy="588117"/>
          </a:xfrm>
          <a:prstGeom prst="round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r>
              <a:rPr lang="ru-RU" sz="1600" b="0" dirty="0">
                <a:solidFill>
                  <a:srgbClr val="E2252C"/>
                </a:solidFill>
              </a:rPr>
              <a:t>Возникновение новых и опасных вирусов</a:t>
            </a:r>
            <a:endParaRPr lang="ru-RU" sz="1600" b="0" i="1" dirty="0">
              <a:solidFill>
                <a:srgbClr val="E2252C"/>
              </a:solidFill>
            </a:endParaRPr>
          </a:p>
        </p:txBody>
      </p:sp>
    </p:spTree>
    <p:extLst>
      <p:ext uri="{BB962C8B-B14F-4D97-AF65-F5344CB8AC3E}">
        <p14:creationId xmlns:p14="http://schemas.microsoft.com/office/powerpoint/2010/main" val="2774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D1CCB87-7A3E-40A3-B5D6-67A1D101E424}"/>
              </a:ext>
            </a:extLst>
          </p:cNvPr>
          <p:cNvSpPr>
            <a:spLocks noGrp="1"/>
          </p:cNvSpPr>
          <p:nvPr>
            <p:ph type="sldNum" sz="quarter" idx="7"/>
          </p:nvPr>
        </p:nvSpPr>
        <p:spPr/>
        <p:txBody>
          <a:bodyPr/>
          <a:lstStyle/>
          <a:p>
            <a:pPr marL="124460">
              <a:spcBef>
                <a:spcPts val="5"/>
              </a:spcBef>
            </a:pPr>
            <a:fld id="{81D60167-4931-47E6-BA6A-407CBD079E47}" type="slidenum">
              <a:rPr lang="ru-RU" smtClean="0"/>
              <a:pPr marL="124460">
                <a:spcBef>
                  <a:spcPts val="5"/>
                </a:spcBef>
              </a:pPr>
              <a:t>2</a:t>
            </a:fld>
            <a:endParaRPr lang="ru-RU" dirty="0"/>
          </a:p>
        </p:txBody>
      </p:sp>
      <p:sp>
        <p:nvSpPr>
          <p:cNvPr id="40" name="object 14">
            <a:extLst>
              <a:ext uri="{FF2B5EF4-FFF2-40B4-BE49-F238E27FC236}">
                <a16:creationId xmlns:a16="http://schemas.microsoft.com/office/drawing/2014/main" id="{D66A00E2-E40E-404B-AC9D-A1672290DEF8}"/>
              </a:ext>
            </a:extLst>
          </p:cNvPr>
          <p:cNvSpPr txBox="1">
            <a:spLocks/>
          </p:cNvSpPr>
          <p:nvPr/>
        </p:nvSpPr>
        <p:spPr>
          <a:xfrm>
            <a:off x="756975" y="579140"/>
            <a:ext cx="5744309" cy="136704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pPr marL="7620">
              <a:lnSpc>
                <a:spcPct val="100000"/>
              </a:lnSpc>
              <a:spcBef>
                <a:spcPts val="100"/>
              </a:spcBef>
            </a:pPr>
            <a:r>
              <a:rPr lang="ru-RU" dirty="0">
                <a:solidFill>
                  <a:srgbClr val="FF0000"/>
                </a:solidFill>
              </a:rPr>
              <a:t>ЭКОЛОГИЧЕСКАЯ БЕЗОПАСНОСТЬ -</a:t>
            </a:r>
            <a:endParaRPr lang="ru-RU" spc="-10" dirty="0">
              <a:solidFill>
                <a:srgbClr val="000000"/>
              </a:solidFill>
            </a:endParaRPr>
          </a:p>
        </p:txBody>
      </p:sp>
      <p:grpSp>
        <p:nvGrpSpPr>
          <p:cNvPr id="41" name="Группа 40">
            <a:extLst>
              <a:ext uri="{FF2B5EF4-FFF2-40B4-BE49-F238E27FC236}">
                <a16:creationId xmlns:a16="http://schemas.microsoft.com/office/drawing/2014/main" id="{EAFEA6DA-B21B-4A52-8444-0B79572CF771}"/>
              </a:ext>
            </a:extLst>
          </p:cNvPr>
          <p:cNvGrpSpPr/>
          <p:nvPr/>
        </p:nvGrpSpPr>
        <p:grpSpPr>
          <a:xfrm>
            <a:off x="10705334" y="364135"/>
            <a:ext cx="1098550" cy="1465263"/>
            <a:chOff x="1266825" y="1508125"/>
            <a:chExt cx="1098550" cy="1465263"/>
          </a:xfrm>
          <a:solidFill>
            <a:srgbClr val="E2252C"/>
          </a:solidFill>
        </p:grpSpPr>
        <p:sp>
          <p:nvSpPr>
            <p:cNvPr id="42" name="Freeform 264">
              <a:extLst>
                <a:ext uri="{FF2B5EF4-FFF2-40B4-BE49-F238E27FC236}">
                  <a16:creationId xmlns:a16="http://schemas.microsoft.com/office/drawing/2014/main" id="{33C73E40-5EBF-4DBC-A425-909DF6DDF31A}"/>
                </a:ext>
              </a:extLst>
            </p:cNvPr>
            <p:cNvSpPr>
              <a:spLocks/>
            </p:cNvSpPr>
            <p:nvPr/>
          </p:nvSpPr>
          <p:spPr bwMode="auto">
            <a:xfrm>
              <a:off x="1273175" y="2728913"/>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265">
              <a:extLst>
                <a:ext uri="{FF2B5EF4-FFF2-40B4-BE49-F238E27FC236}">
                  <a16:creationId xmlns:a16="http://schemas.microsoft.com/office/drawing/2014/main" id="{33BD529F-4446-4F87-B089-14CAAD7D43AB}"/>
                </a:ext>
              </a:extLst>
            </p:cNvPr>
            <p:cNvSpPr>
              <a:spLocks noEditPoints="1"/>
            </p:cNvSpPr>
            <p:nvPr/>
          </p:nvSpPr>
          <p:spPr bwMode="auto">
            <a:xfrm>
              <a:off x="1379538" y="2755900"/>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266">
              <a:extLst>
                <a:ext uri="{FF2B5EF4-FFF2-40B4-BE49-F238E27FC236}">
                  <a16:creationId xmlns:a16="http://schemas.microsoft.com/office/drawing/2014/main" id="{14FE2C41-617C-4A84-97BF-FA3972146A4B}"/>
                </a:ext>
              </a:extLst>
            </p:cNvPr>
            <p:cNvSpPr>
              <a:spLocks/>
            </p:cNvSpPr>
            <p:nvPr/>
          </p:nvSpPr>
          <p:spPr bwMode="auto">
            <a:xfrm>
              <a:off x="1473200" y="2759075"/>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267">
              <a:extLst>
                <a:ext uri="{FF2B5EF4-FFF2-40B4-BE49-F238E27FC236}">
                  <a16:creationId xmlns:a16="http://schemas.microsoft.com/office/drawing/2014/main" id="{EEABD02B-18BF-468B-869C-A235005005E9}"/>
                </a:ext>
              </a:extLst>
            </p:cNvPr>
            <p:cNvSpPr>
              <a:spLocks/>
            </p:cNvSpPr>
            <p:nvPr/>
          </p:nvSpPr>
          <p:spPr bwMode="auto">
            <a:xfrm>
              <a:off x="1570038" y="2759075"/>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268">
              <a:extLst>
                <a:ext uri="{FF2B5EF4-FFF2-40B4-BE49-F238E27FC236}">
                  <a16:creationId xmlns:a16="http://schemas.microsoft.com/office/drawing/2014/main" id="{F66CB4B9-3F25-4316-9EE1-0194FB824CDD}"/>
                </a:ext>
              </a:extLst>
            </p:cNvPr>
            <p:cNvSpPr>
              <a:spLocks noEditPoints="1"/>
            </p:cNvSpPr>
            <p:nvPr/>
          </p:nvSpPr>
          <p:spPr bwMode="auto">
            <a:xfrm>
              <a:off x="1660525" y="2755900"/>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269">
              <a:extLst>
                <a:ext uri="{FF2B5EF4-FFF2-40B4-BE49-F238E27FC236}">
                  <a16:creationId xmlns:a16="http://schemas.microsoft.com/office/drawing/2014/main" id="{4AD712AD-A4CB-40E2-BE38-004B1BBA79DA}"/>
                </a:ext>
              </a:extLst>
            </p:cNvPr>
            <p:cNvSpPr>
              <a:spLocks/>
            </p:cNvSpPr>
            <p:nvPr/>
          </p:nvSpPr>
          <p:spPr bwMode="auto">
            <a:xfrm>
              <a:off x="1757363"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270">
              <a:extLst>
                <a:ext uri="{FF2B5EF4-FFF2-40B4-BE49-F238E27FC236}">
                  <a16:creationId xmlns:a16="http://schemas.microsoft.com/office/drawing/2014/main" id="{69715D18-44EB-4B32-B706-F3570E106B9B}"/>
                </a:ext>
              </a:extLst>
            </p:cNvPr>
            <p:cNvSpPr>
              <a:spLocks noEditPoints="1"/>
            </p:cNvSpPr>
            <p:nvPr/>
          </p:nvSpPr>
          <p:spPr bwMode="auto">
            <a:xfrm>
              <a:off x="1844675" y="2755900"/>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271">
              <a:extLst>
                <a:ext uri="{FF2B5EF4-FFF2-40B4-BE49-F238E27FC236}">
                  <a16:creationId xmlns:a16="http://schemas.microsoft.com/office/drawing/2014/main" id="{4AC806E8-3664-4C29-AD6F-8CE042BA89B7}"/>
                </a:ext>
              </a:extLst>
            </p:cNvPr>
            <p:cNvSpPr>
              <a:spLocks/>
            </p:cNvSpPr>
            <p:nvPr/>
          </p:nvSpPr>
          <p:spPr bwMode="auto">
            <a:xfrm>
              <a:off x="1930400" y="2759075"/>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272">
              <a:extLst>
                <a:ext uri="{FF2B5EF4-FFF2-40B4-BE49-F238E27FC236}">
                  <a16:creationId xmlns:a16="http://schemas.microsoft.com/office/drawing/2014/main" id="{7DFCF95D-777F-476F-95A9-56EC44FB756C}"/>
                </a:ext>
              </a:extLst>
            </p:cNvPr>
            <p:cNvSpPr>
              <a:spLocks noEditPoints="1"/>
            </p:cNvSpPr>
            <p:nvPr/>
          </p:nvSpPr>
          <p:spPr bwMode="auto">
            <a:xfrm>
              <a:off x="2032000" y="2759075"/>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273">
              <a:extLst>
                <a:ext uri="{FF2B5EF4-FFF2-40B4-BE49-F238E27FC236}">
                  <a16:creationId xmlns:a16="http://schemas.microsoft.com/office/drawing/2014/main" id="{6622EA83-E40A-4D74-A04A-2C8052C328A0}"/>
                </a:ext>
              </a:extLst>
            </p:cNvPr>
            <p:cNvSpPr>
              <a:spLocks/>
            </p:cNvSpPr>
            <p:nvPr/>
          </p:nvSpPr>
          <p:spPr bwMode="auto">
            <a:xfrm>
              <a:off x="2117725"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274">
              <a:extLst>
                <a:ext uri="{FF2B5EF4-FFF2-40B4-BE49-F238E27FC236}">
                  <a16:creationId xmlns:a16="http://schemas.microsoft.com/office/drawing/2014/main" id="{AB1D9BF0-2198-493B-8E47-9C599AA2D69C}"/>
                </a:ext>
              </a:extLst>
            </p:cNvPr>
            <p:cNvSpPr>
              <a:spLocks noEditPoints="1"/>
            </p:cNvSpPr>
            <p:nvPr/>
          </p:nvSpPr>
          <p:spPr bwMode="auto">
            <a:xfrm>
              <a:off x="2205038" y="2755900"/>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275">
              <a:extLst>
                <a:ext uri="{FF2B5EF4-FFF2-40B4-BE49-F238E27FC236}">
                  <a16:creationId xmlns:a16="http://schemas.microsoft.com/office/drawing/2014/main" id="{449B0E08-ECCB-4E50-8691-55AFAFD72E69}"/>
                </a:ext>
              </a:extLst>
            </p:cNvPr>
            <p:cNvSpPr>
              <a:spLocks noEditPoints="1"/>
            </p:cNvSpPr>
            <p:nvPr/>
          </p:nvSpPr>
          <p:spPr bwMode="auto">
            <a:xfrm>
              <a:off x="2295525" y="2759075"/>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276">
              <a:extLst>
                <a:ext uri="{FF2B5EF4-FFF2-40B4-BE49-F238E27FC236}">
                  <a16:creationId xmlns:a16="http://schemas.microsoft.com/office/drawing/2014/main" id="{18B09E3C-87B2-49FE-A6F6-03301C240CC2}"/>
                </a:ext>
              </a:extLst>
            </p:cNvPr>
            <p:cNvSpPr>
              <a:spLocks noEditPoints="1"/>
            </p:cNvSpPr>
            <p:nvPr/>
          </p:nvSpPr>
          <p:spPr bwMode="auto">
            <a:xfrm>
              <a:off x="1277938" y="2868613"/>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277">
              <a:extLst>
                <a:ext uri="{FF2B5EF4-FFF2-40B4-BE49-F238E27FC236}">
                  <a16:creationId xmlns:a16="http://schemas.microsoft.com/office/drawing/2014/main" id="{DA49D4C1-FDD6-421A-93C9-2C29FA6E9328}"/>
                </a:ext>
              </a:extLst>
            </p:cNvPr>
            <p:cNvSpPr>
              <a:spLocks noEditPoints="1"/>
            </p:cNvSpPr>
            <p:nvPr/>
          </p:nvSpPr>
          <p:spPr bwMode="auto">
            <a:xfrm>
              <a:off x="1366838" y="2898775"/>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278">
              <a:extLst>
                <a:ext uri="{FF2B5EF4-FFF2-40B4-BE49-F238E27FC236}">
                  <a16:creationId xmlns:a16="http://schemas.microsoft.com/office/drawing/2014/main" id="{4CA174A1-DA60-4615-AFCB-0A52AF139804}"/>
                </a:ext>
              </a:extLst>
            </p:cNvPr>
            <p:cNvSpPr>
              <a:spLocks/>
            </p:cNvSpPr>
            <p:nvPr/>
          </p:nvSpPr>
          <p:spPr bwMode="auto">
            <a:xfrm>
              <a:off x="1454150" y="2898775"/>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279">
              <a:extLst>
                <a:ext uri="{FF2B5EF4-FFF2-40B4-BE49-F238E27FC236}">
                  <a16:creationId xmlns:a16="http://schemas.microsoft.com/office/drawing/2014/main" id="{EA01C0D9-10C6-4F10-B185-435935BEDA66}"/>
                </a:ext>
              </a:extLst>
            </p:cNvPr>
            <p:cNvSpPr>
              <a:spLocks noEditPoints="1"/>
            </p:cNvSpPr>
            <p:nvPr/>
          </p:nvSpPr>
          <p:spPr bwMode="auto">
            <a:xfrm>
              <a:off x="1539875" y="2898775"/>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280">
              <a:extLst>
                <a:ext uri="{FF2B5EF4-FFF2-40B4-BE49-F238E27FC236}">
                  <a16:creationId xmlns:a16="http://schemas.microsoft.com/office/drawing/2014/main" id="{98FB7BBA-0892-4EDB-80D7-0D1B7D10D33F}"/>
                </a:ext>
              </a:extLst>
            </p:cNvPr>
            <p:cNvSpPr>
              <a:spLocks/>
            </p:cNvSpPr>
            <p:nvPr/>
          </p:nvSpPr>
          <p:spPr bwMode="auto">
            <a:xfrm>
              <a:off x="1633538" y="2898775"/>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81">
              <a:extLst>
                <a:ext uri="{FF2B5EF4-FFF2-40B4-BE49-F238E27FC236}">
                  <a16:creationId xmlns:a16="http://schemas.microsoft.com/office/drawing/2014/main" id="{F07CD314-7A0B-49BC-8A26-AE332DED0CEB}"/>
                </a:ext>
              </a:extLst>
            </p:cNvPr>
            <p:cNvSpPr>
              <a:spLocks noEditPoints="1"/>
            </p:cNvSpPr>
            <p:nvPr/>
          </p:nvSpPr>
          <p:spPr bwMode="auto">
            <a:xfrm>
              <a:off x="1724025" y="2898775"/>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82">
              <a:extLst>
                <a:ext uri="{FF2B5EF4-FFF2-40B4-BE49-F238E27FC236}">
                  <a16:creationId xmlns:a16="http://schemas.microsoft.com/office/drawing/2014/main" id="{B7B122F0-E2CE-42C9-AFC4-EC85D6B11805}"/>
                </a:ext>
              </a:extLst>
            </p:cNvPr>
            <p:cNvSpPr>
              <a:spLocks/>
            </p:cNvSpPr>
            <p:nvPr/>
          </p:nvSpPr>
          <p:spPr bwMode="auto">
            <a:xfrm>
              <a:off x="1809750" y="2898775"/>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83">
              <a:extLst>
                <a:ext uri="{FF2B5EF4-FFF2-40B4-BE49-F238E27FC236}">
                  <a16:creationId xmlns:a16="http://schemas.microsoft.com/office/drawing/2014/main" id="{4B208599-99D7-4BAF-89EC-EA6DC7AC1492}"/>
                </a:ext>
              </a:extLst>
            </p:cNvPr>
            <p:cNvSpPr>
              <a:spLocks/>
            </p:cNvSpPr>
            <p:nvPr/>
          </p:nvSpPr>
          <p:spPr bwMode="auto">
            <a:xfrm>
              <a:off x="1900238" y="2898775"/>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84">
              <a:extLst>
                <a:ext uri="{FF2B5EF4-FFF2-40B4-BE49-F238E27FC236}">
                  <a16:creationId xmlns:a16="http://schemas.microsoft.com/office/drawing/2014/main" id="{6D871CC5-7F1D-4F3E-82D6-FB2BBF8E5F64}"/>
                </a:ext>
              </a:extLst>
            </p:cNvPr>
            <p:cNvSpPr>
              <a:spLocks noEditPoints="1"/>
            </p:cNvSpPr>
            <p:nvPr/>
          </p:nvSpPr>
          <p:spPr bwMode="auto">
            <a:xfrm>
              <a:off x="1990725" y="2898775"/>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285">
              <a:extLst>
                <a:ext uri="{FF2B5EF4-FFF2-40B4-BE49-F238E27FC236}">
                  <a16:creationId xmlns:a16="http://schemas.microsoft.com/office/drawing/2014/main" id="{CB62EA54-2941-4E6D-BB51-52D3F9FC2828}"/>
                </a:ext>
              </a:extLst>
            </p:cNvPr>
            <p:cNvSpPr>
              <a:spLocks/>
            </p:cNvSpPr>
            <p:nvPr/>
          </p:nvSpPr>
          <p:spPr bwMode="auto">
            <a:xfrm>
              <a:off x="2081213" y="2898775"/>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286">
              <a:extLst>
                <a:ext uri="{FF2B5EF4-FFF2-40B4-BE49-F238E27FC236}">
                  <a16:creationId xmlns:a16="http://schemas.microsoft.com/office/drawing/2014/main" id="{A86C8B55-CC90-4123-A6DB-3CDC7826A7D7}"/>
                </a:ext>
              </a:extLst>
            </p:cNvPr>
            <p:cNvSpPr>
              <a:spLocks/>
            </p:cNvSpPr>
            <p:nvPr/>
          </p:nvSpPr>
          <p:spPr bwMode="auto">
            <a:xfrm>
              <a:off x="2166938" y="2898775"/>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287">
              <a:extLst>
                <a:ext uri="{FF2B5EF4-FFF2-40B4-BE49-F238E27FC236}">
                  <a16:creationId xmlns:a16="http://schemas.microsoft.com/office/drawing/2014/main" id="{EACE6080-E7DB-4CBB-A0BD-A58701519323}"/>
                </a:ext>
              </a:extLst>
            </p:cNvPr>
            <p:cNvSpPr>
              <a:spLocks noEditPoints="1"/>
            </p:cNvSpPr>
            <p:nvPr/>
          </p:nvSpPr>
          <p:spPr bwMode="auto">
            <a:xfrm>
              <a:off x="2249488" y="2898775"/>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288">
              <a:extLst>
                <a:ext uri="{FF2B5EF4-FFF2-40B4-BE49-F238E27FC236}">
                  <a16:creationId xmlns:a16="http://schemas.microsoft.com/office/drawing/2014/main" id="{241D11C4-A182-464A-BD61-1744067C2C64}"/>
                </a:ext>
              </a:extLst>
            </p:cNvPr>
            <p:cNvSpPr>
              <a:spLocks noEditPoints="1"/>
            </p:cNvSpPr>
            <p:nvPr/>
          </p:nvSpPr>
          <p:spPr bwMode="auto">
            <a:xfrm>
              <a:off x="1266825" y="1508125"/>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289">
              <a:extLst>
                <a:ext uri="{FF2B5EF4-FFF2-40B4-BE49-F238E27FC236}">
                  <a16:creationId xmlns:a16="http://schemas.microsoft.com/office/drawing/2014/main" id="{B2350783-0FD6-4572-8798-E6B251C8E9D4}"/>
                </a:ext>
              </a:extLst>
            </p:cNvPr>
            <p:cNvSpPr>
              <a:spLocks/>
            </p:cNvSpPr>
            <p:nvPr/>
          </p:nvSpPr>
          <p:spPr bwMode="auto">
            <a:xfrm>
              <a:off x="1743075" y="1928813"/>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290">
              <a:extLst>
                <a:ext uri="{FF2B5EF4-FFF2-40B4-BE49-F238E27FC236}">
                  <a16:creationId xmlns:a16="http://schemas.microsoft.com/office/drawing/2014/main" id="{D11DF1BF-F205-424C-B866-A7E682CE1850}"/>
                </a:ext>
              </a:extLst>
            </p:cNvPr>
            <p:cNvSpPr>
              <a:spLocks/>
            </p:cNvSpPr>
            <p:nvPr/>
          </p:nvSpPr>
          <p:spPr bwMode="auto">
            <a:xfrm>
              <a:off x="1847850" y="1906588"/>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291">
              <a:extLst>
                <a:ext uri="{FF2B5EF4-FFF2-40B4-BE49-F238E27FC236}">
                  <a16:creationId xmlns:a16="http://schemas.microsoft.com/office/drawing/2014/main" id="{19C0A82C-D1C2-4807-B750-2382014C113F}"/>
                </a:ext>
              </a:extLst>
            </p:cNvPr>
            <p:cNvSpPr>
              <a:spLocks/>
            </p:cNvSpPr>
            <p:nvPr/>
          </p:nvSpPr>
          <p:spPr bwMode="auto">
            <a:xfrm>
              <a:off x="1720850" y="1939925"/>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292">
              <a:extLst>
                <a:ext uri="{FF2B5EF4-FFF2-40B4-BE49-F238E27FC236}">
                  <a16:creationId xmlns:a16="http://schemas.microsoft.com/office/drawing/2014/main" id="{737C678A-9288-49FC-9EE2-DA4AED814E57}"/>
                </a:ext>
              </a:extLst>
            </p:cNvPr>
            <p:cNvSpPr>
              <a:spLocks/>
            </p:cNvSpPr>
            <p:nvPr/>
          </p:nvSpPr>
          <p:spPr bwMode="auto">
            <a:xfrm>
              <a:off x="1957388" y="1925638"/>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293">
              <a:extLst>
                <a:ext uri="{FF2B5EF4-FFF2-40B4-BE49-F238E27FC236}">
                  <a16:creationId xmlns:a16="http://schemas.microsoft.com/office/drawing/2014/main" id="{73BD06A6-6CF1-4010-9A0D-8D699425D8D2}"/>
                </a:ext>
              </a:extLst>
            </p:cNvPr>
            <p:cNvSpPr>
              <a:spLocks/>
            </p:cNvSpPr>
            <p:nvPr/>
          </p:nvSpPr>
          <p:spPr bwMode="auto">
            <a:xfrm>
              <a:off x="1498600" y="1931988"/>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294">
              <a:extLst>
                <a:ext uri="{FF2B5EF4-FFF2-40B4-BE49-F238E27FC236}">
                  <a16:creationId xmlns:a16="http://schemas.microsoft.com/office/drawing/2014/main" id="{051FF2B8-7939-4AA7-A01E-29B2DE711BA0}"/>
                </a:ext>
              </a:extLst>
            </p:cNvPr>
            <p:cNvSpPr>
              <a:spLocks/>
            </p:cNvSpPr>
            <p:nvPr/>
          </p:nvSpPr>
          <p:spPr bwMode="auto">
            <a:xfrm>
              <a:off x="1863725" y="1925638"/>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295">
              <a:extLst>
                <a:ext uri="{FF2B5EF4-FFF2-40B4-BE49-F238E27FC236}">
                  <a16:creationId xmlns:a16="http://schemas.microsoft.com/office/drawing/2014/main" id="{4E100E54-E5D8-4170-AAF9-C04BDFF80837}"/>
                </a:ext>
              </a:extLst>
            </p:cNvPr>
            <p:cNvSpPr>
              <a:spLocks/>
            </p:cNvSpPr>
            <p:nvPr/>
          </p:nvSpPr>
          <p:spPr bwMode="auto">
            <a:xfrm>
              <a:off x="1979613" y="1947863"/>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296">
              <a:extLst>
                <a:ext uri="{FF2B5EF4-FFF2-40B4-BE49-F238E27FC236}">
                  <a16:creationId xmlns:a16="http://schemas.microsoft.com/office/drawing/2014/main" id="{484E6E1D-37F2-46B5-B4C5-14507744F02B}"/>
                </a:ext>
              </a:extLst>
            </p:cNvPr>
            <p:cNvSpPr>
              <a:spLocks/>
            </p:cNvSpPr>
            <p:nvPr/>
          </p:nvSpPr>
          <p:spPr bwMode="auto">
            <a:xfrm>
              <a:off x="1982788" y="1920875"/>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297">
              <a:extLst>
                <a:ext uri="{FF2B5EF4-FFF2-40B4-BE49-F238E27FC236}">
                  <a16:creationId xmlns:a16="http://schemas.microsoft.com/office/drawing/2014/main" id="{78076C01-1652-4494-9687-EEF77F07E0B6}"/>
                </a:ext>
              </a:extLst>
            </p:cNvPr>
            <p:cNvSpPr>
              <a:spLocks noEditPoints="1"/>
            </p:cNvSpPr>
            <p:nvPr/>
          </p:nvSpPr>
          <p:spPr bwMode="auto">
            <a:xfrm>
              <a:off x="1446213" y="1827213"/>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1026" name="Picture 2" descr="C:\моё\эббр\полос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609" y="5989587"/>
            <a:ext cx="11077575" cy="37038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12949" y="2201280"/>
            <a:ext cx="6742444" cy="3416320"/>
          </a:xfrm>
          <a:prstGeom prst="rect">
            <a:avLst/>
          </a:prstGeom>
        </p:spPr>
        <p:txBody>
          <a:bodyPr wrap="square">
            <a:spAutoFit/>
          </a:bodyPr>
          <a:lstStyle/>
          <a:p>
            <a:r>
              <a:rPr lang="ru-RU" sz="2400" dirty="0">
                <a:latin typeface="Formular" panose="02000000000000000000" pitchFamily="2" charset="-52"/>
              </a:rPr>
              <a:t>одна из составляющих национальной безопасности – совокупность природных, социальных и других условий, обеспечивающих безопасную жизнь и деятельность проживающего (либо действующего) на данной территории населения, и обеспечение устойчивого состояния биоценоза естественной экосистемы. </a:t>
            </a:r>
          </a:p>
        </p:txBody>
      </p:sp>
      <p:pic>
        <p:nvPicPr>
          <p:cNvPr id="4098" name="Picture 2" descr="C:\моё\эббр\DXwNvmL0NG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3055" y="1946179"/>
            <a:ext cx="3926523" cy="3926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885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D1CCB87-7A3E-40A3-B5D6-67A1D101E424}"/>
              </a:ext>
            </a:extLst>
          </p:cNvPr>
          <p:cNvSpPr>
            <a:spLocks noGrp="1"/>
          </p:cNvSpPr>
          <p:nvPr>
            <p:ph type="sldNum" sz="quarter" idx="7"/>
          </p:nvPr>
        </p:nvSpPr>
        <p:spPr/>
        <p:txBody>
          <a:bodyPr/>
          <a:lstStyle/>
          <a:p>
            <a:pPr marL="124460">
              <a:spcBef>
                <a:spcPts val="5"/>
              </a:spcBef>
            </a:pPr>
            <a:fld id="{81D60167-4931-47E6-BA6A-407CBD079E47}" type="slidenum">
              <a:rPr lang="ru-RU" smtClean="0"/>
              <a:pPr marL="124460">
                <a:spcBef>
                  <a:spcPts val="5"/>
                </a:spcBef>
              </a:pPr>
              <a:t>20</a:t>
            </a:fld>
            <a:endParaRPr lang="ru-RU" dirty="0"/>
          </a:p>
        </p:txBody>
      </p:sp>
      <p:sp>
        <p:nvSpPr>
          <p:cNvPr id="40" name="object 14">
            <a:extLst>
              <a:ext uri="{FF2B5EF4-FFF2-40B4-BE49-F238E27FC236}">
                <a16:creationId xmlns:a16="http://schemas.microsoft.com/office/drawing/2014/main" id="{D66A00E2-E40E-404B-AC9D-A1672290DEF8}"/>
              </a:ext>
            </a:extLst>
          </p:cNvPr>
          <p:cNvSpPr txBox="1">
            <a:spLocks/>
          </p:cNvSpPr>
          <p:nvPr/>
        </p:nvSpPr>
        <p:spPr>
          <a:xfrm>
            <a:off x="482320" y="517452"/>
            <a:ext cx="10329015" cy="38215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pPr marL="7620">
              <a:lnSpc>
                <a:spcPct val="100000"/>
              </a:lnSpc>
              <a:spcBef>
                <a:spcPts val="100"/>
              </a:spcBef>
            </a:pPr>
            <a:r>
              <a:rPr lang="ru-RU" sz="2400" dirty="0">
                <a:solidFill>
                  <a:srgbClr val="FF0000"/>
                </a:solidFill>
              </a:rPr>
              <a:t>БИОЛОГИЧЕСКОЕ ОРУЖИЕ  — </a:t>
            </a:r>
            <a:endParaRPr lang="ru-RU" sz="2400" spc="-10" dirty="0">
              <a:solidFill>
                <a:srgbClr val="000000"/>
              </a:solidFill>
            </a:endParaRPr>
          </a:p>
        </p:txBody>
      </p:sp>
      <p:grpSp>
        <p:nvGrpSpPr>
          <p:cNvPr id="41" name="Группа 40">
            <a:extLst>
              <a:ext uri="{FF2B5EF4-FFF2-40B4-BE49-F238E27FC236}">
                <a16:creationId xmlns:a16="http://schemas.microsoft.com/office/drawing/2014/main" id="{EAFEA6DA-B21B-4A52-8444-0B79572CF771}"/>
              </a:ext>
            </a:extLst>
          </p:cNvPr>
          <p:cNvGrpSpPr/>
          <p:nvPr/>
        </p:nvGrpSpPr>
        <p:grpSpPr>
          <a:xfrm>
            <a:off x="10756883" y="180247"/>
            <a:ext cx="1098550" cy="1465263"/>
            <a:chOff x="1266825" y="1508125"/>
            <a:chExt cx="1098550" cy="1465263"/>
          </a:xfrm>
          <a:solidFill>
            <a:srgbClr val="E2252C"/>
          </a:solidFill>
        </p:grpSpPr>
        <p:sp>
          <p:nvSpPr>
            <p:cNvPr id="42" name="Freeform 264">
              <a:extLst>
                <a:ext uri="{FF2B5EF4-FFF2-40B4-BE49-F238E27FC236}">
                  <a16:creationId xmlns:a16="http://schemas.microsoft.com/office/drawing/2014/main" id="{33C73E40-5EBF-4DBC-A425-909DF6DDF31A}"/>
                </a:ext>
              </a:extLst>
            </p:cNvPr>
            <p:cNvSpPr>
              <a:spLocks/>
            </p:cNvSpPr>
            <p:nvPr/>
          </p:nvSpPr>
          <p:spPr bwMode="auto">
            <a:xfrm>
              <a:off x="1273175" y="2728913"/>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265">
              <a:extLst>
                <a:ext uri="{FF2B5EF4-FFF2-40B4-BE49-F238E27FC236}">
                  <a16:creationId xmlns:a16="http://schemas.microsoft.com/office/drawing/2014/main" id="{33BD529F-4446-4F87-B089-14CAAD7D43AB}"/>
                </a:ext>
              </a:extLst>
            </p:cNvPr>
            <p:cNvSpPr>
              <a:spLocks noEditPoints="1"/>
            </p:cNvSpPr>
            <p:nvPr/>
          </p:nvSpPr>
          <p:spPr bwMode="auto">
            <a:xfrm>
              <a:off x="1379538" y="2755900"/>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266">
              <a:extLst>
                <a:ext uri="{FF2B5EF4-FFF2-40B4-BE49-F238E27FC236}">
                  <a16:creationId xmlns:a16="http://schemas.microsoft.com/office/drawing/2014/main" id="{14FE2C41-617C-4A84-97BF-FA3972146A4B}"/>
                </a:ext>
              </a:extLst>
            </p:cNvPr>
            <p:cNvSpPr>
              <a:spLocks/>
            </p:cNvSpPr>
            <p:nvPr/>
          </p:nvSpPr>
          <p:spPr bwMode="auto">
            <a:xfrm>
              <a:off x="1473200" y="2759075"/>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267">
              <a:extLst>
                <a:ext uri="{FF2B5EF4-FFF2-40B4-BE49-F238E27FC236}">
                  <a16:creationId xmlns:a16="http://schemas.microsoft.com/office/drawing/2014/main" id="{EEABD02B-18BF-468B-869C-A235005005E9}"/>
                </a:ext>
              </a:extLst>
            </p:cNvPr>
            <p:cNvSpPr>
              <a:spLocks/>
            </p:cNvSpPr>
            <p:nvPr/>
          </p:nvSpPr>
          <p:spPr bwMode="auto">
            <a:xfrm>
              <a:off x="1570038" y="2759075"/>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268">
              <a:extLst>
                <a:ext uri="{FF2B5EF4-FFF2-40B4-BE49-F238E27FC236}">
                  <a16:creationId xmlns:a16="http://schemas.microsoft.com/office/drawing/2014/main" id="{F66CB4B9-3F25-4316-9EE1-0194FB824CDD}"/>
                </a:ext>
              </a:extLst>
            </p:cNvPr>
            <p:cNvSpPr>
              <a:spLocks noEditPoints="1"/>
            </p:cNvSpPr>
            <p:nvPr/>
          </p:nvSpPr>
          <p:spPr bwMode="auto">
            <a:xfrm>
              <a:off x="1660525" y="2755900"/>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269">
              <a:extLst>
                <a:ext uri="{FF2B5EF4-FFF2-40B4-BE49-F238E27FC236}">
                  <a16:creationId xmlns:a16="http://schemas.microsoft.com/office/drawing/2014/main" id="{4AD712AD-A4CB-40E2-BE38-004B1BBA79DA}"/>
                </a:ext>
              </a:extLst>
            </p:cNvPr>
            <p:cNvSpPr>
              <a:spLocks/>
            </p:cNvSpPr>
            <p:nvPr/>
          </p:nvSpPr>
          <p:spPr bwMode="auto">
            <a:xfrm>
              <a:off x="1757363"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270">
              <a:extLst>
                <a:ext uri="{FF2B5EF4-FFF2-40B4-BE49-F238E27FC236}">
                  <a16:creationId xmlns:a16="http://schemas.microsoft.com/office/drawing/2014/main" id="{69715D18-44EB-4B32-B706-F3570E106B9B}"/>
                </a:ext>
              </a:extLst>
            </p:cNvPr>
            <p:cNvSpPr>
              <a:spLocks noEditPoints="1"/>
            </p:cNvSpPr>
            <p:nvPr/>
          </p:nvSpPr>
          <p:spPr bwMode="auto">
            <a:xfrm>
              <a:off x="1844675" y="2755900"/>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271">
              <a:extLst>
                <a:ext uri="{FF2B5EF4-FFF2-40B4-BE49-F238E27FC236}">
                  <a16:creationId xmlns:a16="http://schemas.microsoft.com/office/drawing/2014/main" id="{4AC806E8-3664-4C29-AD6F-8CE042BA89B7}"/>
                </a:ext>
              </a:extLst>
            </p:cNvPr>
            <p:cNvSpPr>
              <a:spLocks/>
            </p:cNvSpPr>
            <p:nvPr/>
          </p:nvSpPr>
          <p:spPr bwMode="auto">
            <a:xfrm>
              <a:off x="1930400" y="2759075"/>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272">
              <a:extLst>
                <a:ext uri="{FF2B5EF4-FFF2-40B4-BE49-F238E27FC236}">
                  <a16:creationId xmlns:a16="http://schemas.microsoft.com/office/drawing/2014/main" id="{7DFCF95D-777F-476F-95A9-56EC44FB756C}"/>
                </a:ext>
              </a:extLst>
            </p:cNvPr>
            <p:cNvSpPr>
              <a:spLocks noEditPoints="1"/>
            </p:cNvSpPr>
            <p:nvPr/>
          </p:nvSpPr>
          <p:spPr bwMode="auto">
            <a:xfrm>
              <a:off x="2032000" y="2759075"/>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273">
              <a:extLst>
                <a:ext uri="{FF2B5EF4-FFF2-40B4-BE49-F238E27FC236}">
                  <a16:creationId xmlns:a16="http://schemas.microsoft.com/office/drawing/2014/main" id="{6622EA83-E40A-4D74-A04A-2C8052C328A0}"/>
                </a:ext>
              </a:extLst>
            </p:cNvPr>
            <p:cNvSpPr>
              <a:spLocks/>
            </p:cNvSpPr>
            <p:nvPr/>
          </p:nvSpPr>
          <p:spPr bwMode="auto">
            <a:xfrm>
              <a:off x="2117725"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274">
              <a:extLst>
                <a:ext uri="{FF2B5EF4-FFF2-40B4-BE49-F238E27FC236}">
                  <a16:creationId xmlns:a16="http://schemas.microsoft.com/office/drawing/2014/main" id="{AB1D9BF0-2198-493B-8E47-9C599AA2D69C}"/>
                </a:ext>
              </a:extLst>
            </p:cNvPr>
            <p:cNvSpPr>
              <a:spLocks noEditPoints="1"/>
            </p:cNvSpPr>
            <p:nvPr/>
          </p:nvSpPr>
          <p:spPr bwMode="auto">
            <a:xfrm>
              <a:off x="2205038" y="2755900"/>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275">
              <a:extLst>
                <a:ext uri="{FF2B5EF4-FFF2-40B4-BE49-F238E27FC236}">
                  <a16:creationId xmlns:a16="http://schemas.microsoft.com/office/drawing/2014/main" id="{449B0E08-ECCB-4E50-8691-55AFAFD72E69}"/>
                </a:ext>
              </a:extLst>
            </p:cNvPr>
            <p:cNvSpPr>
              <a:spLocks noEditPoints="1"/>
            </p:cNvSpPr>
            <p:nvPr/>
          </p:nvSpPr>
          <p:spPr bwMode="auto">
            <a:xfrm>
              <a:off x="2295525" y="2759075"/>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276">
              <a:extLst>
                <a:ext uri="{FF2B5EF4-FFF2-40B4-BE49-F238E27FC236}">
                  <a16:creationId xmlns:a16="http://schemas.microsoft.com/office/drawing/2014/main" id="{18B09E3C-87B2-49FE-A6F6-03301C240CC2}"/>
                </a:ext>
              </a:extLst>
            </p:cNvPr>
            <p:cNvSpPr>
              <a:spLocks noEditPoints="1"/>
            </p:cNvSpPr>
            <p:nvPr/>
          </p:nvSpPr>
          <p:spPr bwMode="auto">
            <a:xfrm>
              <a:off x="1277938" y="2868613"/>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277">
              <a:extLst>
                <a:ext uri="{FF2B5EF4-FFF2-40B4-BE49-F238E27FC236}">
                  <a16:creationId xmlns:a16="http://schemas.microsoft.com/office/drawing/2014/main" id="{DA49D4C1-FDD6-421A-93C9-2C29FA6E9328}"/>
                </a:ext>
              </a:extLst>
            </p:cNvPr>
            <p:cNvSpPr>
              <a:spLocks noEditPoints="1"/>
            </p:cNvSpPr>
            <p:nvPr/>
          </p:nvSpPr>
          <p:spPr bwMode="auto">
            <a:xfrm>
              <a:off x="1366838" y="2898775"/>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278">
              <a:extLst>
                <a:ext uri="{FF2B5EF4-FFF2-40B4-BE49-F238E27FC236}">
                  <a16:creationId xmlns:a16="http://schemas.microsoft.com/office/drawing/2014/main" id="{4CA174A1-DA60-4615-AFCB-0A52AF139804}"/>
                </a:ext>
              </a:extLst>
            </p:cNvPr>
            <p:cNvSpPr>
              <a:spLocks/>
            </p:cNvSpPr>
            <p:nvPr/>
          </p:nvSpPr>
          <p:spPr bwMode="auto">
            <a:xfrm>
              <a:off x="1454150" y="2898775"/>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279">
              <a:extLst>
                <a:ext uri="{FF2B5EF4-FFF2-40B4-BE49-F238E27FC236}">
                  <a16:creationId xmlns:a16="http://schemas.microsoft.com/office/drawing/2014/main" id="{EA01C0D9-10C6-4F10-B185-435935BEDA66}"/>
                </a:ext>
              </a:extLst>
            </p:cNvPr>
            <p:cNvSpPr>
              <a:spLocks noEditPoints="1"/>
            </p:cNvSpPr>
            <p:nvPr/>
          </p:nvSpPr>
          <p:spPr bwMode="auto">
            <a:xfrm>
              <a:off x="1539875" y="2898775"/>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280">
              <a:extLst>
                <a:ext uri="{FF2B5EF4-FFF2-40B4-BE49-F238E27FC236}">
                  <a16:creationId xmlns:a16="http://schemas.microsoft.com/office/drawing/2014/main" id="{98FB7BBA-0892-4EDB-80D7-0D1B7D10D33F}"/>
                </a:ext>
              </a:extLst>
            </p:cNvPr>
            <p:cNvSpPr>
              <a:spLocks/>
            </p:cNvSpPr>
            <p:nvPr/>
          </p:nvSpPr>
          <p:spPr bwMode="auto">
            <a:xfrm>
              <a:off x="1633538" y="2898775"/>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81">
              <a:extLst>
                <a:ext uri="{FF2B5EF4-FFF2-40B4-BE49-F238E27FC236}">
                  <a16:creationId xmlns:a16="http://schemas.microsoft.com/office/drawing/2014/main" id="{F07CD314-7A0B-49BC-8A26-AE332DED0CEB}"/>
                </a:ext>
              </a:extLst>
            </p:cNvPr>
            <p:cNvSpPr>
              <a:spLocks noEditPoints="1"/>
            </p:cNvSpPr>
            <p:nvPr/>
          </p:nvSpPr>
          <p:spPr bwMode="auto">
            <a:xfrm>
              <a:off x="1724025" y="2898775"/>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82">
              <a:extLst>
                <a:ext uri="{FF2B5EF4-FFF2-40B4-BE49-F238E27FC236}">
                  <a16:creationId xmlns:a16="http://schemas.microsoft.com/office/drawing/2014/main" id="{B7B122F0-E2CE-42C9-AFC4-EC85D6B11805}"/>
                </a:ext>
              </a:extLst>
            </p:cNvPr>
            <p:cNvSpPr>
              <a:spLocks/>
            </p:cNvSpPr>
            <p:nvPr/>
          </p:nvSpPr>
          <p:spPr bwMode="auto">
            <a:xfrm>
              <a:off x="1809750" y="2898775"/>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83">
              <a:extLst>
                <a:ext uri="{FF2B5EF4-FFF2-40B4-BE49-F238E27FC236}">
                  <a16:creationId xmlns:a16="http://schemas.microsoft.com/office/drawing/2014/main" id="{4B208599-99D7-4BAF-89EC-EA6DC7AC1492}"/>
                </a:ext>
              </a:extLst>
            </p:cNvPr>
            <p:cNvSpPr>
              <a:spLocks/>
            </p:cNvSpPr>
            <p:nvPr/>
          </p:nvSpPr>
          <p:spPr bwMode="auto">
            <a:xfrm>
              <a:off x="1900238" y="2898775"/>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84">
              <a:extLst>
                <a:ext uri="{FF2B5EF4-FFF2-40B4-BE49-F238E27FC236}">
                  <a16:creationId xmlns:a16="http://schemas.microsoft.com/office/drawing/2014/main" id="{6D871CC5-7F1D-4F3E-82D6-FB2BBF8E5F64}"/>
                </a:ext>
              </a:extLst>
            </p:cNvPr>
            <p:cNvSpPr>
              <a:spLocks noEditPoints="1"/>
            </p:cNvSpPr>
            <p:nvPr/>
          </p:nvSpPr>
          <p:spPr bwMode="auto">
            <a:xfrm>
              <a:off x="1990725" y="2898775"/>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285">
              <a:extLst>
                <a:ext uri="{FF2B5EF4-FFF2-40B4-BE49-F238E27FC236}">
                  <a16:creationId xmlns:a16="http://schemas.microsoft.com/office/drawing/2014/main" id="{CB62EA54-2941-4E6D-BB51-52D3F9FC2828}"/>
                </a:ext>
              </a:extLst>
            </p:cNvPr>
            <p:cNvSpPr>
              <a:spLocks/>
            </p:cNvSpPr>
            <p:nvPr/>
          </p:nvSpPr>
          <p:spPr bwMode="auto">
            <a:xfrm>
              <a:off x="2081213" y="2898775"/>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286">
              <a:extLst>
                <a:ext uri="{FF2B5EF4-FFF2-40B4-BE49-F238E27FC236}">
                  <a16:creationId xmlns:a16="http://schemas.microsoft.com/office/drawing/2014/main" id="{A86C8B55-CC90-4123-A6DB-3CDC7826A7D7}"/>
                </a:ext>
              </a:extLst>
            </p:cNvPr>
            <p:cNvSpPr>
              <a:spLocks/>
            </p:cNvSpPr>
            <p:nvPr/>
          </p:nvSpPr>
          <p:spPr bwMode="auto">
            <a:xfrm>
              <a:off x="2166938" y="2898775"/>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287">
              <a:extLst>
                <a:ext uri="{FF2B5EF4-FFF2-40B4-BE49-F238E27FC236}">
                  <a16:creationId xmlns:a16="http://schemas.microsoft.com/office/drawing/2014/main" id="{EACE6080-E7DB-4CBB-A0BD-A58701519323}"/>
                </a:ext>
              </a:extLst>
            </p:cNvPr>
            <p:cNvSpPr>
              <a:spLocks noEditPoints="1"/>
            </p:cNvSpPr>
            <p:nvPr/>
          </p:nvSpPr>
          <p:spPr bwMode="auto">
            <a:xfrm>
              <a:off x="2249488" y="2898775"/>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288">
              <a:extLst>
                <a:ext uri="{FF2B5EF4-FFF2-40B4-BE49-F238E27FC236}">
                  <a16:creationId xmlns:a16="http://schemas.microsoft.com/office/drawing/2014/main" id="{241D11C4-A182-464A-BD61-1744067C2C64}"/>
                </a:ext>
              </a:extLst>
            </p:cNvPr>
            <p:cNvSpPr>
              <a:spLocks noEditPoints="1"/>
            </p:cNvSpPr>
            <p:nvPr/>
          </p:nvSpPr>
          <p:spPr bwMode="auto">
            <a:xfrm>
              <a:off x="1266825" y="1508125"/>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289">
              <a:extLst>
                <a:ext uri="{FF2B5EF4-FFF2-40B4-BE49-F238E27FC236}">
                  <a16:creationId xmlns:a16="http://schemas.microsoft.com/office/drawing/2014/main" id="{B2350783-0FD6-4572-8798-E6B251C8E9D4}"/>
                </a:ext>
              </a:extLst>
            </p:cNvPr>
            <p:cNvSpPr>
              <a:spLocks/>
            </p:cNvSpPr>
            <p:nvPr/>
          </p:nvSpPr>
          <p:spPr bwMode="auto">
            <a:xfrm>
              <a:off x="1743075" y="1928813"/>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290">
              <a:extLst>
                <a:ext uri="{FF2B5EF4-FFF2-40B4-BE49-F238E27FC236}">
                  <a16:creationId xmlns:a16="http://schemas.microsoft.com/office/drawing/2014/main" id="{D11DF1BF-F205-424C-B866-A7E682CE1850}"/>
                </a:ext>
              </a:extLst>
            </p:cNvPr>
            <p:cNvSpPr>
              <a:spLocks/>
            </p:cNvSpPr>
            <p:nvPr/>
          </p:nvSpPr>
          <p:spPr bwMode="auto">
            <a:xfrm>
              <a:off x="1847850" y="1906588"/>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291">
              <a:extLst>
                <a:ext uri="{FF2B5EF4-FFF2-40B4-BE49-F238E27FC236}">
                  <a16:creationId xmlns:a16="http://schemas.microsoft.com/office/drawing/2014/main" id="{19C0A82C-D1C2-4807-B750-2382014C113F}"/>
                </a:ext>
              </a:extLst>
            </p:cNvPr>
            <p:cNvSpPr>
              <a:spLocks/>
            </p:cNvSpPr>
            <p:nvPr/>
          </p:nvSpPr>
          <p:spPr bwMode="auto">
            <a:xfrm>
              <a:off x="1720850" y="1939925"/>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292">
              <a:extLst>
                <a:ext uri="{FF2B5EF4-FFF2-40B4-BE49-F238E27FC236}">
                  <a16:creationId xmlns:a16="http://schemas.microsoft.com/office/drawing/2014/main" id="{737C678A-9288-49FC-9EE2-DA4AED814E57}"/>
                </a:ext>
              </a:extLst>
            </p:cNvPr>
            <p:cNvSpPr>
              <a:spLocks/>
            </p:cNvSpPr>
            <p:nvPr/>
          </p:nvSpPr>
          <p:spPr bwMode="auto">
            <a:xfrm>
              <a:off x="1957388" y="1925638"/>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293">
              <a:extLst>
                <a:ext uri="{FF2B5EF4-FFF2-40B4-BE49-F238E27FC236}">
                  <a16:creationId xmlns:a16="http://schemas.microsoft.com/office/drawing/2014/main" id="{73BD06A6-6CF1-4010-9A0D-8D699425D8D2}"/>
                </a:ext>
              </a:extLst>
            </p:cNvPr>
            <p:cNvSpPr>
              <a:spLocks/>
            </p:cNvSpPr>
            <p:nvPr/>
          </p:nvSpPr>
          <p:spPr bwMode="auto">
            <a:xfrm>
              <a:off x="1498600" y="1931988"/>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294">
              <a:extLst>
                <a:ext uri="{FF2B5EF4-FFF2-40B4-BE49-F238E27FC236}">
                  <a16:creationId xmlns:a16="http://schemas.microsoft.com/office/drawing/2014/main" id="{051FF2B8-7939-4AA7-A01E-29B2DE711BA0}"/>
                </a:ext>
              </a:extLst>
            </p:cNvPr>
            <p:cNvSpPr>
              <a:spLocks/>
            </p:cNvSpPr>
            <p:nvPr/>
          </p:nvSpPr>
          <p:spPr bwMode="auto">
            <a:xfrm>
              <a:off x="1863725" y="1925638"/>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295">
              <a:extLst>
                <a:ext uri="{FF2B5EF4-FFF2-40B4-BE49-F238E27FC236}">
                  <a16:creationId xmlns:a16="http://schemas.microsoft.com/office/drawing/2014/main" id="{4E100E54-E5D8-4170-AAF9-C04BDFF80837}"/>
                </a:ext>
              </a:extLst>
            </p:cNvPr>
            <p:cNvSpPr>
              <a:spLocks/>
            </p:cNvSpPr>
            <p:nvPr/>
          </p:nvSpPr>
          <p:spPr bwMode="auto">
            <a:xfrm>
              <a:off x="1979613" y="1947863"/>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296">
              <a:extLst>
                <a:ext uri="{FF2B5EF4-FFF2-40B4-BE49-F238E27FC236}">
                  <a16:creationId xmlns:a16="http://schemas.microsoft.com/office/drawing/2014/main" id="{484E6E1D-37F2-46B5-B4C5-14507744F02B}"/>
                </a:ext>
              </a:extLst>
            </p:cNvPr>
            <p:cNvSpPr>
              <a:spLocks/>
            </p:cNvSpPr>
            <p:nvPr/>
          </p:nvSpPr>
          <p:spPr bwMode="auto">
            <a:xfrm>
              <a:off x="1982788" y="1920875"/>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297">
              <a:extLst>
                <a:ext uri="{FF2B5EF4-FFF2-40B4-BE49-F238E27FC236}">
                  <a16:creationId xmlns:a16="http://schemas.microsoft.com/office/drawing/2014/main" id="{78076C01-1652-4494-9687-EEF77F07E0B6}"/>
                </a:ext>
              </a:extLst>
            </p:cNvPr>
            <p:cNvSpPr>
              <a:spLocks noEditPoints="1"/>
            </p:cNvSpPr>
            <p:nvPr/>
          </p:nvSpPr>
          <p:spPr bwMode="auto">
            <a:xfrm>
              <a:off x="1446213" y="1827213"/>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1026" name="Picture 2" descr="C:\моё\эббр\полос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35" y="6114869"/>
            <a:ext cx="10707688" cy="37038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48452" y="1277210"/>
            <a:ext cx="4752781" cy="4401205"/>
          </a:xfrm>
          <a:prstGeom prst="rect">
            <a:avLst/>
          </a:prstGeom>
        </p:spPr>
        <p:txBody>
          <a:bodyPr wrap="square">
            <a:spAutoFit/>
          </a:bodyPr>
          <a:lstStyle/>
          <a:p>
            <a:r>
              <a:rPr lang="ru-RU" sz="2000" dirty="0">
                <a:latin typeface="Formular" panose="02000000000000000000" pitchFamily="2" charset="-52"/>
              </a:rPr>
              <a:t>это патогенные микроорганизмы </a:t>
            </a:r>
          </a:p>
          <a:p>
            <a:r>
              <a:rPr lang="ru-RU" sz="2000" dirty="0">
                <a:latin typeface="Formular" panose="02000000000000000000" pitchFamily="2" charset="-52"/>
              </a:rPr>
              <a:t>или их споры, вирусы, бактериальные токсины, заражённые люди и животные, а также средства их доставки </a:t>
            </a:r>
            <a:r>
              <a:rPr lang="ru-RU" sz="2000" i="1" dirty="0">
                <a:latin typeface="Formular" panose="02000000000000000000" pitchFamily="2" charset="-52"/>
              </a:rPr>
              <a:t>(ракеты, артиллерийские снаряды, миномётные мины, авиационные бомбы, автоматические дрейфующие аэростаты)</a:t>
            </a:r>
            <a:r>
              <a:rPr lang="ru-RU" sz="2000" dirty="0">
                <a:latin typeface="Formular" panose="02000000000000000000" pitchFamily="2" charset="-52"/>
              </a:rPr>
              <a:t>, предназначенные для массового поражения живой силы противника, его продуктов питания, </a:t>
            </a:r>
          </a:p>
          <a:p>
            <a:r>
              <a:rPr lang="ru-RU" sz="2000" dirty="0">
                <a:latin typeface="Formular" panose="02000000000000000000" pitchFamily="2" charset="-52"/>
              </a:rPr>
              <a:t>а также порчи некоторых видов военного снаряжения.</a:t>
            </a:r>
          </a:p>
        </p:txBody>
      </p:sp>
      <p:pic>
        <p:nvPicPr>
          <p:cNvPr id="14338" name="Picture 2" descr="C:\моё\эббр\8fb6363d1780277623ea3ec93d5686cf.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446" y="2359961"/>
            <a:ext cx="6524267" cy="3687629"/>
          </a:xfrm>
          <a:prstGeom prst="rect">
            <a:avLst/>
          </a:prstGeom>
          <a:noFill/>
          <a:extLst>
            <a:ext uri="{909E8E84-426E-40DD-AFC4-6F175D3DCCD1}">
              <a14:hiddenFill xmlns:a14="http://schemas.microsoft.com/office/drawing/2010/main">
                <a:solidFill>
                  <a:srgbClr val="FFFFFF"/>
                </a:solidFill>
              </a14:hiddenFill>
            </a:ext>
          </a:extLst>
        </p:spPr>
      </p:pic>
      <p:pic>
        <p:nvPicPr>
          <p:cNvPr id="76" name="Рисунок 75">
            <a:extLst>
              <a:ext uri="{FF2B5EF4-FFF2-40B4-BE49-F238E27FC236}">
                <a16:creationId xmlns:a16="http://schemas.microsoft.com/office/drawing/2014/main" id="{25D2A465-9947-4EAA-981F-83475953ED8F}"/>
              </a:ext>
            </a:extLst>
          </p:cNvPr>
          <p:cNvPicPr>
            <a:picLocks noChangeAspect="1"/>
          </p:cNvPicPr>
          <p:nvPr/>
        </p:nvPicPr>
        <p:blipFill>
          <a:blip r:embed="rId4"/>
          <a:stretch>
            <a:fillRect/>
          </a:stretch>
        </p:blipFill>
        <p:spPr>
          <a:xfrm>
            <a:off x="7616117" y="662380"/>
            <a:ext cx="2689157" cy="1628121"/>
          </a:xfrm>
          <a:prstGeom prst="rect">
            <a:avLst/>
          </a:prstGeom>
        </p:spPr>
      </p:pic>
    </p:spTree>
    <p:extLst>
      <p:ext uri="{BB962C8B-B14F-4D97-AF65-F5344CB8AC3E}">
        <p14:creationId xmlns:p14="http://schemas.microsoft.com/office/powerpoint/2010/main" val="1427804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D1CCB87-7A3E-40A3-B5D6-67A1D101E424}"/>
              </a:ext>
            </a:extLst>
          </p:cNvPr>
          <p:cNvSpPr>
            <a:spLocks noGrp="1"/>
          </p:cNvSpPr>
          <p:nvPr>
            <p:ph type="sldNum" sz="quarter" idx="7"/>
          </p:nvPr>
        </p:nvSpPr>
        <p:spPr/>
        <p:txBody>
          <a:bodyPr/>
          <a:lstStyle/>
          <a:p>
            <a:pPr marL="124460">
              <a:spcBef>
                <a:spcPts val="5"/>
              </a:spcBef>
            </a:pPr>
            <a:fld id="{81D60167-4931-47E6-BA6A-407CBD079E47}" type="slidenum">
              <a:rPr lang="ru-RU" smtClean="0"/>
              <a:pPr marL="124460">
                <a:spcBef>
                  <a:spcPts val="5"/>
                </a:spcBef>
              </a:pPr>
              <a:t>21</a:t>
            </a:fld>
            <a:endParaRPr lang="ru-RU" dirty="0"/>
          </a:p>
        </p:txBody>
      </p:sp>
      <p:sp>
        <p:nvSpPr>
          <p:cNvPr id="40" name="object 14">
            <a:extLst>
              <a:ext uri="{FF2B5EF4-FFF2-40B4-BE49-F238E27FC236}">
                <a16:creationId xmlns:a16="http://schemas.microsoft.com/office/drawing/2014/main" id="{D66A00E2-E40E-404B-AC9D-A1672290DEF8}"/>
              </a:ext>
            </a:extLst>
          </p:cNvPr>
          <p:cNvSpPr txBox="1">
            <a:spLocks/>
          </p:cNvSpPr>
          <p:nvPr/>
        </p:nvSpPr>
        <p:spPr>
          <a:xfrm>
            <a:off x="482320" y="517452"/>
            <a:ext cx="10329015" cy="38215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pPr marL="7620">
              <a:lnSpc>
                <a:spcPct val="100000"/>
              </a:lnSpc>
              <a:spcBef>
                <a:spcPts val="100"/>
              </a:spcBef>
            </a:pPr>
            <a:r>
              <a:rPr lang="ru-RU" sz="2400" dirty="0">
                <a:solidFill>
                  <a:srgbClr val="FF0000"/>
                </a:solidFill>
              </a:rPr>
              <a:t>ПОРАЖАЮЩЕЕ ДЕЙСТВИЕ БИОЛОГИЧЕСКОГО ОРУЖИЯ</a:t>
            </a:r>
            <a:endParaRPr lang="ru-RU" sz="2400" spc="-10" dirty="0">
              <a:solidFill>
                <a:srgbClr val="000000"/>
              </a:solidFill>
            </a:endParaRPr>
          </a:p>
        </p:txBody>
      </p:sp>
      <p:grpSp>
        <p:nvGrpSpPr>
          <p:cNvPr id="41" name="Группа 40">
            <a:extLst>
              <a:ext uri="{FF2B5EF4-FFF2-40B4-BE49-F238E27FC236}">
                <a16:creationId xmlns:a16="http://schemas.microsoft.com/office/drawing/2014/main" id="{EAFEA6DA-B21B-4A52-8444-0B79572CF771}"/>
              </a:ext>
            </a:extLst>
          </p:cNvPr>
          <p:cNvGrpSpPr/>
          <p:nvPr/>
        </p:nvGrpSpPr>
        <p:grpSpPr>
          <a:xfrm>
            <a:off x="10756883" y="180247"/>
            <a:ext cx="1098550" cy="1465263"/>
            <a:chOff x="1266825" y="1508125"/>
            <a:chExt cx="1098550" cy="1465263"/>
          </a:xfrm>
          <a:solidFill>
            <a:srgbClr val="E2252C"/>
          </a:solidFill>
        </p:grpSpPr>
        <p:sp>
          <p:nvSpPr>
            <p:cNvPr id="42" name="Freeform 264">
              <a:extLst>
                <a:ext uri="{FF2B5EF4-FFF2-40B4-BE49-F238E27FC236}">
                  <a16:creationId xmlns:a16="http://schemas.microsoft.com/office/drawing/2014/main" id="{33C73E40-5EBF-4DBC-A425-909DF6DDF31A}"/>
                </a:ext>
              </a:extLst>
            </p:cNvPr>
            <p:cNvSpPr>
              <a:spLocks/>
            </p:cNvSpPr>
            <p:nvPr/>
          </p:nvSpPr>
          <p:spPr bwMode="auto">
            <a:xfrm>
              <a:off x="1273175" y="2728913"/>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265">
              <a:extLst>
                <a:ext uri="{FF2B5EF4-FFF2-40B4-BE49-F238E27FC236}">
                  <a16:creationId xmlns:a16="http://schemas.microsoft.com/office/drawing/2014/main" id="{33BD529F-4446-4F87-B089-14CAAD7D43AB}"/>
                </a:ext>
              </a:extLst>
            </p:cNvPr>
            <p:cNvSpPr>
              <a:spLocks noEditPoints="1"/>
            </p:cNvSpPr>
            <p:nvPr/>
          </p:nvSpPr>
          <p:spPr bwMode="auto">
            <a:xfrm>
              <a:off x="1379538" y="2755900"/>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266">
              <a:extLst>
                <a:ext uri="{FF2B5EF4-FFF2-40B4-BE49-F238E27FC236}">
                  <a16:creationId xmlns:a16="http://schemas.microsoft.com/office/drawing/2014/main" id="{14FE2C41-617C-4A84-97BF-FA3972146A4B}"/>
                </a:ext>
              </a:extLst>
            </p:cNvPr>
            <p:cNvSpPr>
              <a:spLocks/>
            </p:cNvSpPr>
            <p:nvPr/>
          </p:nvSpPr>
          <p:spPr bwMode="auto">
            <a:xfrm>
              <a:off x="1473200" y="2759075"/>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267">
              <a:extLst>
                <a:ext uri="{FF2B5EF4-FFF2-40B4-BE49-F238E27FC236}">
                  <a16:creationId xmlns:a16="http://schemas.microsoft.com/office/drawing/2014/main" id="{EEABD02B-18BF-468B-869C-A235005005E9}"/>
                </a:ext>
              </a:extLst>
            </p:cNvPr>
            <p:cNvSpPr>
              <a:spLocks/>
            </p:cNvSpPr>
            <p:nvPr/>
          </p:nvSpPr>
          <p:spPr bwMode="auto">
            <a:xfrm>
              <a:off x="1570038" y="2759075"/>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268">
              <a:extLst>
                <a:ext uri="{FF2B5EF4-FFF2-40B4-BE49-F238E27FC236}">
                  <a16:creationId xmlns:a16="http://schemas.microsoft.com/office/drawing/2014/main" id="{F66CB4B9-3F25-4316-9EE1-0194FB824CDD}"/>
                </a:ext>
              </a:extLst>
            </p:cNvPr>
            <p:cNvSpPr>
              <a:spLocks noEditPoints="1"/>
            </p:cNvSpPr>
            <p:nvPr/>
          </p:nvSpPr>
          <p:spPr bwMode="auto">
            <a:xfrm>
              <a:off x="1660525" y="2755900"/>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269">
              <a:extLst>
                <a:ext uri="{FF2B5EF4-FFF2-40B4-BE49-F238E27FC236}">
                  <a16:creationId xmlns:a16="http://schemas.microsoft.com/office/drawing/2014/main" id="{4AD712AD-A4CB-40E2-BE38-004B1BBA79DA}"/>
                </a:ext>
              </a:extLst>
            </p:cNvPr>
            <p:cNvSpPr>
              <a:spLocks/>
            </p:cNvSpPr>
            <p:nvPr/>
          </p:nvSpPr>
          <p:spPr bwMode="auto">
            <a:xfrm>
              <a:off x="1757363"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270">
              <a:extLst>
                <a:ext uri="{FF2B5EF4-FFF2-40B4-BE49-F238E27FC236}">
                  <a16:creationId xmlns:a16="http://schemas.microsoft.com/office/drawing/2014/main" id="{69715D18-44EB-4B32-B706-F3570E106B9B}"/>
                </a:ext>
              </a:extLst>
            </p:cNvPr>
            <p:cNvSpPr>
              <a:spLocks noEditPoints="1"/>
            </p:cNvSpPr>
            <p:nvPr/>
          </p:nvSpPr>
          <p:spPr bwMode="auto">
            <a:xfrm>
              <a:off x="1844675" y="2755900"/>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271">
              <a:extLst>
                <a:ext uri="{FF2B5EF4-FFF2-40B4-BE49-F238E27FC236}">
                  <a16:creationId xmlns:a16="http://schemas.microsoft.com/office/drawing/2014/main" id="{4AC806E8-3664-4C29-AD6F-8CE042BA89B7}"/>
                </a:ext>
              </a:extLst>
            </p:cNvPr>
            <p:cNvSpPr>
              <a:spLocks/>
            </p:cNvSpPr>
            <p:nvPr/>
          </p:nvSpPr>
          <p:spPr bwMode="auto">
            <a:xfrm>
              <a:off x="1930400" y="2759075"/>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272">
              <a:extLst>
                <a:ext uri="{FF2B5EF4-FFF2-40B4-BE49-F238E27FC236}">
                  <a16:creationId xmlns:a16="http://schemas.microsoft.com/office/drawing/2014/main" id="{7DFCF95D-777F-476F-95A9-56EC44FB756C}"/>
                </a:ext>
              </a:extLst>
            </p:cNvPr>
            <p:cNvSpPr>
              <a:spLocks noEditPoints="1"/>
            </p:cNvSpPr>
            <p:nvPr/>
          </p:nvSpPr>
          <p:spPr bwMode="auto">
            <a:xfrm>
              <a:off x="2032000" y="2759075"/>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273">
              <a:extLst>
                <a:ext uri="{FF2B5EF4-FFF2-40B4-BE49-F238E27FC236}">
                  <a16:creationId xmlns:a16="http://schemas.microsoft.com/office/drawing/2014/main" id="{6622EA83-E40A-4D74-A04A-2C8052C328A0}"/>
                </a:ext>
              </a:extLst>
            </p:cNvPr>
            <p:cNvSpPr>
              <a:spLocks/>
            </p:cNvSpPr>
            <p:nvPr/>
          </p:nvSpPr>
          <p:spPr bwMode="auto">
            <a:xfrm>
              <a:off x="2117725"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274">
              <a:extLst>
                <a:ext uri="{FF2B5EF4-FFF2-40B4-BE49-F238E27FC236}">
                  <a16:creationId xmlns:a16="http://schemas.microsoft.com/office/drawing/2014/main" id="{AB1D9BF0-2198-493B-8E47-9C599AA2D69C}"/>
                </a:ext>
              </a:extLst>
            </p:cNvPr>
            <p:cNvSpPr>
              <a:spLocks noEditPoints="1"/>
            </p:cNvSpPr>
            <p:nvPr/>
          </p:nvSpPr>
          <p:spPr bwMode="auto">
            <a:xfrm>
              <a:off x="2205038" y="2755900"/>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275">
              <a:extLst>
                <a:ext uri="{FF2B5EF4-FFF2-40B4-BE49-F238E27FC236}">
                  <a16:creationId xmlns:a16="http://schemas.microsoft.com/office/drawing/2014/main" id="{449B0E08-ECCB-4E50-8691-55AFAFD72E69}"/>
                </a:ext>
              </a:extLst>
            </p:cNvPr>
            <p:cNvSpPr>
              <a:spLocks noEditPoints="1"/>
            </p:cNvSpPr>
            <p:nvPr/>
          </p:nvSpPr>
          <p:spPr bwMode="auto">
            <a:xfrm>
              <a:off x="2295525" y="2759075"/>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276">
              <a:extLst>
                <a:ext uri="{FF2B5EF4-FFF2-40B4-BE49-F238E27FC236}">
                  <a16:creationId xmlns:a16="http://schemas.microsoft.com/office/drawing/2014/main" id="{18B09E3C-87B2-49FE-A6F6-03301C240CC2}"/>
                </a:ext>
              </a:extLst>
            </p:cNvPr>
            <p:cNvSpPr>
              <a:spLocks noEditPoints="1"/>
            </p:cNvSpPr>
            <p:nvPr/>
          </p:nvSpPr>
          <p:spPr bwMode="auto">
            <a:xfrm>
              <a:off x="1277938" y="2868613"/>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277">
              <a:extLst>
                <a:ext uri="{FF2B5EF4-FFF2-40B4-BE49-F238E27FC236}">
                  <a16:creationId xmlns:a16="http://schemas.microsoft.com/office/drawing/2014/main" id="{DA49D4C1-FDD6-421A-93C9-2C29FA6E9328}"/>
                </a:ext>
              </a:extLst>
            </p:cNvPr>
            <p:cNvSpPr>
              <a:spLocks noEditPoints="1"/>
            </p:cNvSpPr>
            <p:nvPr/>
          </p:nvSpPr>
          <p:spPr bwMode="auto">
            <a:xfrm>
              <a:off x="1366838" y="2898775"/>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278">
              <a:extLst>
                <a:ext uri="{FF2B5EF4-FFF2-40B4-BE49-F238E27FC236}">
                  <a16:creationId xmlns:a16="http://schemas.microsoft.com/office/drawing/2014/main" id="{4CA174A1-DA60-4615-AFCB-0A52AF139804}"/>
                </a:ext>
              </a:extLst>
            </p:cNvPr>
            <p:cNvSpPr>
              <a:spLocks/>
            </p:cNvSpPr>
            <p:nvPr/>
          </p:nvSpPr>
          <p:spPr bwMode="auto">
            <a:xfrm>
              <a:off x="1454150" y="2898775"/>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279">
              <a:extLst>
                <a:ext uri="{FF2B5EF4-FFF2-40B4-BE49-F238E27FC236}">
                  <a16:creationId xmlns:a16="http://schemas.microsoft.com/office/drawing/2014/main" id="{EA01C0D9-10C6-4F10-B185-435935BEDA66}"/>
                </a:ext>
              </a:extLst>
            </p:cNvPr>
            <p:cNvSpPr>
              <a:spLocks noEditPoints="1"/>
            </p:cNvSpPr>
            <p:nvPr/>
          </p:nvSpPr>
          <p:spPr bwMode="auto">
            <a:xfrm>
              <a:off x="1539875" y="2898775"/>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280">
              <a:extLst>
                <a:ext uri="{FF2B5EF4-FFF2-40B4-BE49-F238E27FC236}">
                  <a16:creationId xmlns:a16="http://schemas.microsoft.com/office/drawing/2014/main" id="{98FB7BBA-0892-4EDB-80D7-0D1B7D10D33F}"/>
                </a:ext>
              </a:extLst>
            </p:cNvPr>
            <p:cNvSpPr>
              <a:spLocks/>
            </p:cNvSpPr>
            <p:nvPr/>
          </p:nvSpPr>
          <p:spPr bwMode="auto">
            <a:xfrm>
              <a:off x="1633538" y="2898775"/>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81">
              <a:extLst>
                <a:ext uri="{FF2B5EF4-FFF2-40B4-BE49-F238E27FC236}">
                  <a16:creationId xmlns:a16="http://schemas.microsoft.com/office/drawing/2014/main" id="{F07CD314-7A0B-49BC-8A26-AE332DED0CEB}"/>
                </a:ext>
              </a:extLst>
            </p:cNvPr>
            <p:cNvSpPr>
              <a:spLocks noEditPoints="1"/>
            </p:cNvSpPr>
            <p:nvPr/>
          </p:nvSpPr>
          <p:spPr bwMode="auto">
            <a:xfrm>
              <a:off x="1724025" y="2898775"/>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82">
              <a:extLst>
                <a:ext uri="{FF2B5EF4-FFF2-40B4-BE49-F238E27FC236}">
                  <a16:creationId xmlns:a16="http://schemas.microsoft.com/office/drawing/2014/main" id="{B7B122F0-E2CE-42C9-AFC4-EC85D6B11805}"/>
                </a:ext>
              </a:extLst>
            </p:cNvPr>
            <p:cNvSpPr>
              <a:spLocks/>
            </p:cNvSpPr>
            <p:nvPr/>
          </p:nvSpPr>
          <p:spPr bwMode="auto">
            <a:xfrm>
              <a:off x="1809750" y="2898775"/>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83">
              <a:extLst>
                <a:ext uri="{FF2B5EF4-FFF2-40B4-BE49-F238E27FC236}">
                  <a16:creationId xmlns:a16="http://schemas.microsoft.com/office/drawing/2014/main" id="{4B208599-99D7-4BAF-89EC-EA6DC7AC1492}"/>
                </a:ext>
              </a:extLst>
            </p:cNvPr>
            <p:cNvSpPr>
              <a:spLocks/>
            </p:cNvSpPr>
            <p:nvPr/>
          </p:nvSpPr>
          <p:spPr bwMode="auto">
            <a:xfrm>
              <a:off x="1900238" y="2898775"/>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84">
              <a:extLst>
                <a:ext uri="{FF2B5EF4-FFF2-40B4-BE49-F238E27FC236}">
                  <a16:creationId xmlns:a16="http://schemas.microsoft.com/office/drawing/2014/main" id="{6D871CC5-7F1D-4F3E-82D6-FB2BBF8E5F64}"/>
                </a:ext>
              </a:extLst>
            </p:cNvPr>
            <p:cNvSpPr>
              <a:spLocks noEditPoints="1"/>
            </p:cNvSpPr>
            <p:nvPr/>
          </p:nvSpPr>
          <p:spPr bwMode="auto">
            <a:xfrm>
              <a:off x="1990725" y="2898775"/>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285">
              <a:extLst>
                <a:ext uri="{FF2B5EF4-FFF2-40B4-BE49-F238E27FC236}">
                  <a16:creationId xmlns:a16="http://schemas.microsoft.com/office/drawing/2014/main" id="{CB62EA54-2941-4E6D-BB51-52D3F9FC2828}"/>
                </a:ext>
              </a:extLst>
            </p:cNvPr>
            <p:cNvSpPr>
              <a:spLocks/>
            </p:cNvSpPr>
            <p:nvPr/>
          </p:nvSpPr>
          <p:spPr bwMode="auto">
            <a:xfrm>
              <a:off x="2081213" y="2898775"/>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286">
              <a:extLst>
                <a:ext uri="{FF2B5EF4-FFF2-40B4-BE49-F238E27FC236}">
                  <a16:creationId xmlns:a16="http://schemas.microsoft.com/office/drawing/2014/main" id="{A86C8B55-CC90-4123-A6DB-3CDC7826A7D7}"/>
                </a:ext>
              </a:extLst>
            </p:cNvPr>
            <p:cNvSpPr>
              <a:spLocks/>
            </p:cNvSpPr>
            <p:nvPr/>
          </p:nvSpPr>
          <p:spPr bwMode="auto">
            <a:xfrm>
              <a:off x="2166938" y="2898775"/>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287">
              <a:extLst>
                <a:ext uri="{FF2B5EF4-FFF2-40B4-BE49-F238E27FC236}">
                  <a16:creationId xmlns:a16="http://schemas.microsoft.com/office/drawing/2014/main" id="{EACE6080-E7DB-4CBB-A0BD-A58701519323}"/>
                </a:ext>
              </a:extLst>
            </p:cNvPr>
            <p:cNvSpPr>
              <a:spLocks noEditPoints="1"/>
            </p:cNvSpPr>
            <p:nvPr/>
          </p:nvSpPr>
          <p:spPr bwMode="auto">
            <a:xfrm>
              <a:off x="2249488" y="2898775"/>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288">
              <a:extLst>
                <a:ext uri="{FF2B5EF4-FFF2-40B4-BE49-F238E27FC236}">
                  <a16:creationId xmlns:a16="http://schemas.microsoft.com/office/drawing/2014/main" id="{241D11C4-A182-464A-BD61-1744067C2C64}"/>
                </a:ext>
              </a:extLst>
            </p:cNvPr>
            <p:cNvSpPr>
              <a:spLocks noEditPoints="1"/>
            </p:cNvSpPr>
            <p:nvPr/>
          </p:nvSpPr>
          <p:spPr bwMode="auto">
            <a:xfrm>
              <a:off x="1266825" y="1508125"/>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289">
              <a:extLst>
                <a:ext uri="{FF2B5EF4-FFF2-40B4-BE49-F238E27FC236}">
                  <a16:creationId xmlns:a16="http://schemas.microsoft.com/office/drawing/2014/main" id="{B2350783-0FD6-4572-8798-E6B251C8E9D4}"/>
                </a:ext>
              </a:extLst>
            </p:cNvPr>
            <p:cNvSpPr>
              <a:spLocks/>
            </p:cNvSpPr>
            <p:nvPr/>
          </p:nvSpPr>
          <p:spPr bwMode="auto">
            <a:xfrm>
              <a:off x="1743075" y="1928813"/>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290">
              <a:extLst>
                <a:ext uri="{FF2B5EF4-FFF2-40B4-BE49-F238E27FC236}">
                  <a16:creationId xmlns:a16="http://schemas.microsoft.com/office/drawing/2014/main" id="{D11DF1BF-F205-424C-B866-A7E682CE1850}"/>
                </a:ext>
              </a:extLst>
            </p:cNvPr>
            <p:cNvSpPr>
              <a:spLocks/>
            </p:cNvSpPr>
            <p:nvPr/>
          </p:nvSpPr>
          <p:spPr bwMode="auto">
            <a:xfrm>
              <a:off x="1847850" y="1906588"/>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291">
              <a:extLst>
                <a:ext uri="{FF2B5EF4-FFF2-40B4-BE49-F238E27FC236}">
                  <a16:creationId xmlns:a16="http://schemas.microsoft.com/office/drawing/2014/main" id="{19C0A82C-D1C2-4807-B750-2382014C113F}"/>
                </a:ext>
              </a:extLst>
            </p:cNvPr>
            <p:cNvSpPr>
              <a:spLocks/>
            </p:cNvSpPr>
            <p:nvPr/>
          </p:nvSpPr>
          <p:spPr bwMode="auto">
            <a:xfrm>
              <a:off x="1720850" y="1939925"/>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292">
              <a:extLst>
                <a:ext uri="{FF2B5EF4-FFF2-40B4-BE49-F238E27FC236}">
                  <a16:creationId xmlns:a16="http://schemas.microsoft.com/office/drawing/2014/main" id="{737C678A-9288-49FC-9EE2-DA4AED814E57}"/>
                </a:ext>
              </a:extLst>
            </p:cNvPr>
            <p:cNvSpPr>
              <a:spLocks/>
            </p:cNvSpPr>
            <p:nvPr/>
          </p:nvSpPr>
          <p:spPr bwMode="auto">
            <a:xfrm>
              <a:off x="1957388" y="1925638"/>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293">
              <a:extLst>
                <a:ext uri="{FF2B5EF4-FFF2-40B4-BE49-F238E27FC236}">
                  <a16:creationId xmlns:a16="http://schemas.microsoft.com/office/drawing/2014/main" id="{73BD06A6-6CF1-4010-9A0D-8D699425D8D2}"/>
                </a:ext>
              </a:extLst>
            </p:cNvPr>
            <p:cNvSpPr>
              <a:spLocks/>
            </p:cNvSpPr>
            <p:nvPr/>
          </p:nvSpPr>
          <p:spPr bwMode="auto">
            <a:xfrm>
              <a:off x="1498600" y="1931988"/>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294">
              <a:extLst>
                <a:ext uri="{FF2B5EF4-FFF2-40B4-BE49-F238E27FC236}">
                  <a16:creationId xmlns:a16="http://schemas.microsoft.com/office/drawing/2014/main" id="{051FF2B8-7939-4AA7-A01E-29B2DE711BA0}"/>
                </a:ext>
              </a:extLst>
            </p:cNvPr>
            <p:cNvSpPr>
              <a:spLocks/>
            </p:cNvSpPr>
            <p:nvPr/>
          </p:nvSpPr>
          <p:spPr bwMode="auto">
            <a:xfrm>
              <a:off x="1863725" y="1925638"/>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295">
              <a:extLst>
                <a:ext uri="{FF2B5EF4-FFF2-40B4-BE49-F238E27FC236}">
                  <a16:creationId xmlns:a16="http://schemas.microsoft.com/office/drawing/2014/main" id="{4E100E54-E5D8-4170-AAF9-C04BDFF80837}"/>
                </a:ext>
              </a:extLst>
            </p:cNvPr>
            <p:cNvSpPr>
              <a:spLocks/>
            </p:cNvSpPr>
            <p:nvPr/>
          </p:nvSpPr>
          <p:spPr bwMode="auto">
            <a:xfrm>
              <a:off x="1979613" y="1947863"/>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296">
              <a:extLst>
                <a:ext uri="{FF2B5EF4-FFF2-40B4-BE49-F238E27FC236}">
                  <a16:creationId xmlns:a16="http://schemas.microsoft.com/office/drawing/2014/main" id="{484E6E1D-37F2-46B5-B4C5-14507744F02B}"/>
                </a:ext>
              </a:extLst>
            </p:cNvPr>
            <p:cNvSpPr>
              <a:spLocks/>
            </p:cNvSpPr>
            <p:nvPr/>
          </p:nvSpPr>
          <p:spPr bwMode="auto">
            <a:xfrm>
              <a:off x="1982788" y="1920875"/>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297">
              <a:extLst>
                <a:ext uri="{FF2B5EF4-FFF2-40B4-BE49-F238E27FC236}">
                  <a16:creationId xmlns:a16="http://schemas.microsoft.com/office/drawing/2014/main" id="{78076C01-1652-4494-9687-EEF77F07E0B6}"/>
                </a:ext>
              </a:extLst>
            </p:cNvPr>
            <p:cNvSpPr>
              <a:spLocks noEditPoints="1"/>
            </p:cNvSpPr>
            <p:nvPr/>
          </p:nvSpPr>
          <p:spPr bwMode="auto">
            <a:xfrm>
              <a:off x="1446213" y="1827213"/>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1026" name="Picture 2" descr="C:\моё\эббр\полос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35" y="6114869"/>
            <a:ext cx="10707688" cy="37038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82320" y="899608"/>
            <a:ext cx="4180115" cy="5016758"/>
          </a:xfrm>
          <a:prstGeom prst="rect">
            <a:avLst/>
          </a:prstGeom>
        </p:spPr>
        <p:txBody>
          <a:bodyPr wrap="square">
            <a:spAutoFit/>
          </a:bodyPr>
          <a:lstStyle/>
          <a:p>
            <a:r>
              <a:rPr lang="ru-RU" sz="2000" dirty="0">
                <a:latin typeface="Formular" panose="02000000000000000000" pitchFamily="2" charset="-52"/>
              </a:rPr>
              <a:t>проявляется спустя определенное время (инкубационный период).</a:t>
            </a:r>
          </a:p>
          <a:p>
            <a:r>
              <a:rPr lang="ru-RU" sz="2000" dirty="0">
                <a:latin typeface="Formular" panose="02000000000000000000" pitchFamily="2" charset="-52"/>
              </a:rPr>
              <a:t>Обычно инкубационный период продолжается </a:t>
            </a:r>
            <a:r>
              <a:rPr lang="ru-RU" sz="2000" b="1" i="1" dirty="0">
                <a:latin typeface="Formular" panose="02000000000000000000" pitchFamily="2" charset="-52"/>
              </a:rPr>
              <a:t>от 2 до 5 суток</a:t>
            </a:r>
            <a:r>
              <a:rPr lang="ru-RU" sz="2000" dirty="0">
                <a:latin typeface="Formular" panose="02000000000000000000" pitchFamily="2" charset="-52"/>
              </a:rPr>
              <a:t>.</a:t>
            </a:r>
          </a:p>
          <a:p>
            <a:r>
              <a:rPr lang="ru-RU" sz="2000" dirty="0">
                <a:latin typeface="Formular" panose="02000000000000000000" pitchFamily="2" charset="-52"/>
              </a:rPr>
              <a:t>Некоторые заболевания, называемые </a:t>
            </a:r>
            <a:r>
              <a:rPr lang="ru-RU" sz="2000" b="1" i="1" dirty="0">
                <a:solidFill>
                  <a:srgbClr val="FF0000"/>
                </a:solidFill>
                <a:latin typeface="Formular" panose="02000000000000000000" pitchFamily="2" charset="-52"/>
              </a:rPr>
              <a:t>контагиозными</a:t>
            </a:r>
            <a:r>
              <a:rPr lang="ru-RU" sz="2000" dirty="0">
                <a:latin typeface="Formular" panose="02000000000000000000" pitchFamily="2" charset="-52"/>
              </a:rPr>
              <a:t> </a:t>
            </a:r>
            <a:r>
              <a:rPr lang="ru-RU" sz="2000" b="1" i="1" dirty="0">
                <a:latin typeface="Formular" panose="02000000000000000000" pitchFamily="2" charset="-52"/>
              </a:rPr>
              <a:t>(чума, натуральная оспа и др.)</a:t>
            </a:r>
            <a:r>
              <a:rPr lang="ru-RU" sz="2000" dirty="0">
                <a:latin typeface="Formular" panose="02000000000000000000" pitchFamily="2" charset="-52"/>
              </a:rPr>
              <a:t>, могут затем передаваться от пораженных людей к окружающим здоровым людям.</a:t>
            </a:r>
          </a:p>
          <a:p>
            <a:r>
              <a:rPr lang="ru-RU" sz="2000" dirty="0">
                <a:latin typeface="Formular" panose="02000000000000000000" pitchFamily="2" charset="-52"/>
              </a:rPr>
              <a:t>Заболевания, называемые </a:t>
            </a:r>
            <a:r>
              <a:rPr lang="ru-RU" sz="2000" b="1" i="1" dirty="0">
                <a:solidFill>
                  <a:srgbClr val="FF0000"/>
                </a:solidFill>
                <a:latin typeface="Formular" panose="02000000000000000000" pitchFamily="2" charset="-52"/>
              </a:rPr>
              <a:t>неконтагиозными</a:t>
            </a:r>
            <a:r>
              <a:rPr lang="ru-RU" sz="2000" dirty="0">
                <a:latin typeface="Formular" panose="02000000000000000000" pitchFamily="2" charset="-52"/>
              </a:rPr>
              <a:t> </a:t>
            </a:r>
            <a:r>
              <a:rPr lang="ru-RU" sz="2000" b="1" i="1" dirty="0">
                <a:latin typeface="Formular" panose="02000000000000000000" pitchFamily="2" charset="-52"/>
              </a:rPr>
              <a:t>(сибирская язва, туляремия и др.)</a:t>
            </a:r>
            <a:r>
              <a:rPr lang="ru-RU" sz="2000" dirty="0">
                <a:latin typeface="Formular" panose="02000000000000000000" pitchFamily="2" charset="-52"/>
              </a:rPr>
              <a:t>, от больных людей к здоровым практически не передаются.</a:t>
            </a:r>
          </a:p>
        </p:txBody>
      </p:sp>
      <p:pic>
        <p:nvPicPr>
          <p:cNvPr id="77" name="Рисунок 76">
            <a:extLst>
              <a:ext uri="{FF2B5EF4-FFF2-40B4-BE49-F238E27FC236}">
                <a16:creationId xmlns:a16="http://schemas.microsoft.com/office/drawing/2014/main" id="{3BA62FCE-94B0-4313-BAF4-295431D46F64}"/>
              </a:ext>
            </a:extLst>
          </p:cNvPr>
          <p:cNvPicPr>
            <a:picLocks noChangeAspect="1"/>
          </p:cNvPicPr>
          <p:nvPr/>
        </p:nvPicPr>
        <p:blipFill>
          <a:blip r:embed="rId3"/>
          <a:stretch>
            <a:fillRect/>
          </a:stretch>
        </p:blipFill>
        <p:spPr>
          <a:xfrm>
            <a:off x="4633090" y="3609681"/>
            <a:ext cx="7152493" cy="2505188"/>
          </a:xfrm>
          <a:prstGeom prst="rect">
            <a:avLst/>
          </a:prstGeom>
        </p:spPr>
      </p:pic>
      <p:pic>
        <p:nvPicPr>
          <p:cNvPr id="15365" name="Picture 5" descr="C:\моё\эббр\Virusy-i-bakterii-ov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7002" y="1213075"/>
            <a:ext cx="3453704" cy="2475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797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D1CCB87-7A3E-40A3-B5D6-67A1D101E424}"/>
              </a:ext>
            </a:extLst>
          </p:cNvPr>
          <p:cNvSpPr>
            <a:spLocks noGrp="1"/>
          </p:cNvSpPr>
          <p:nvPr>
            <p:ph type="sldNum" sz="quarter" idx="7"/>
          </p:nvPr>
        </p:nvSpPr>
        <p:spPr/>
        <p:txBody>
          <a:bodyPr/>
          <a:lstStyle/>
          <a:p>
            <a:pPr marL="124460">
              <a:spcBef>
                <a:spcPts val="5"/>
              </a:spcBef>
            </a:pPr>
            <a:fld id="{81D60167-4931-47E6-BA6A-407CBD079E47}" type="slidenum">
              <a:rPr lang="ru-RU" smtClean="0"/>
              <a:pPr marL="124460">
                <a:spcBef>
                  <a:spcPts val="5"/>
                </a:spcBef>
              </a:pPr>
              <a:t>22</a:t>
            </a:fld>
            <a:endParaRPr lang="ru-RU" dirty="0"/>
          </a:p>
        </p:txBody>
      </p:sp>
      <p:sp>
        <p:nvSpPr>
          <p:cNvPr id="40" name="object 14">
            <a:extLst>
              <a:ext uri="{FF2B5EF4-FFF2-40B4-BE49-F238E27FC236}">
                <a16:creationId xmlns:a16="http://schemas.microsoft.com/office/drawing/2014/main" id="{D66A00E2-E40E-404B-AC9D-A1672290DEF8}"/>
              </a:ext>
            </a:extLst>
          </p:cNvPr>
          <p:cNvSpPr txBox="1">
            <a:spLocks/>
          </p:cNvSpPr>
          <p:nvPr/>
        </p:nvSpPr>
        <p:spPr>
          <a:xfrm>
            <a:off x="482320" y="517452"/>
            <a:ext cx="10329015" cy="38215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pPr marL="7620">
              <a:lnSpc>
                <a:spcPct val="100000"/>
              </a:lnSpc>
              <a:spcBef>
                <a:spcPts val="100"/>
              </a:spcBef>
            </a:pPr>
            <a:r>
              <a:rPr lang="ru-RU" sz="2400" dirty="0">
                <a:solidFill>
                  <a:srgbClr val="FF0000"/>
                </a:solidFill>
              </a:rPr>
              <a:t>ПОРАЖАЮЩЕЕ ДЕЙСТВИЕ БИОЛОГИЧЕСКОГО ОРУЖИЯ </a:t>
            </a:r>
            <a:endParaRPr lang="ru-RU" sz="2400" spc="-10" dirty="0">
              <a:solidFill>
                <a:srgbClr val="000000"/>
              </a:solidFill>
            </a:endParaRPr>
          </a:p>
        </p:txBody>
      </p:sp>
      <p:grpSp>
        <p:nvGrpSpPr>
          <p:cNvPr id="41" name="Группа 40">
            <a:extLst>
              <a:ext uri="{FF2B5EF4-FFF2-40B4-BE49-F238E27FC236}">
                <a16:creationId xmlns:a16="http://schemas.microsoft.com/office/drawing/2014/main" id="{EAFEA6DA-B21B-4A52-8444-0B79572CF771}"/>
              </a:ext>
            </a:extLst>
          </p:cNvPr>
          <p:cNvGrpSpPr/>
          <p:nvPr/>
        </p:nvGrpSpPr>
        <p:grpSpPr>
          <a:xfrm>
            <a:off x="10756883" y="180247"/>
            <a:ext cx="1098550" cy="1465263"/>
            <a:chOff x="1266825" y="1508125"/>
            <a:chExt cx="1098550" cy="1465263"/>
          </a:xfrm>
          <a:solidFill>
            <a:srgbClr val="E2252C"/>
          </a:solidFill>
        </p:grpSpPr>
        <p:sp>
          <p:nvSpPr>
            <p:cNvPr id="42" name="Freeform 264">
              <a:extLst>
                <a:ext uri="{FF2B5EF4-FFF2-40B4-BE49-F238E27FC236}">
                  <a16:creationId xmlns:a16="http://schemas.microsoft.com/office/drawing/2014/main" id="{33C73E40-5EBF-4DBC-A425-909DF6DDF31A}"/>
                </a:ext>
              </a:extLst>
            </p:cNvPr>
            <p:cNvSpPr>
              <a:spLocks/>
            </p:cNvSpPr>
            <p:nvPr/>
          </p:nvSpPr>
          <p:spPr bwMode="auto">
            <a:xfrm>
              <a:off x="1273175" y="2728913"/>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265">
              <a:extLst>
                <a:ext uri="{FF2B5EF4-FFF2-40B4-BE49-F238E27FC236}">
                  <a16:creationId xmlns:a16="http://schemas.microsoft.com/office/drawing/2014/main" id="{33BD529F-4446-4F87-B089-14CAAD7D43AB}"/>
                </a:ext>
              </a:extLst>
            </p:cNvPr>
            <p:cNvSpPr>
              <a:spLocks noEditPoints="1"/>
            </p:cNvSpPr>
            <p:nvPr/>
          </p:nvSpPr>
          <p:spPr bwMode="auto">
            <a:xfrm>
              <a:off x="1379538" y="2755900"/>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266">
              <a:extLst>
                <a:ext uri="{FF2B5EF4-FFF2-40B4-BE49-F238E27FC236}">
                  <a16:creationId xmlns:a16="http://schemas.microsoft.com/office/drawing/2014/main" id="{14FE2C41-617C-4A84-97BF-FA3972146A4B}"/>
                </a:ext>
              </a:extLst>
            </p:cNvPr>
            <p:cNvSpPr>
              <a:spLocks/>
            </p:cNvSpPr>
            <p:nvPr/>
          </p:nvSpPr>
          <p:spPr bwMode="auto">
            <a:xfrm>
              <a:off x="1473200" y="2759075"/>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267">
              <a:extLst>
                <a:ext uri="{FF2B5EF4-FFF2-40B4-BE49-F238E27FC236}">
                  <a16:creationId xmlns:a16="http://schemas.microsoft.com/office/drawing/2014/main" id="{EEABD02B-18BF-468B-869C-A235005005E9}"/>
                </a:ext>
              </a:extLst>
            </p:cNvPr>
            <p:cNvSpPr>
              <a:spLocks/>
            </p:cNvSpPr>
            <p:nvPr/>
          </p:nvSpPr>
          <p:spPr bwMode="auto">
            <a:xfrm>
              <a:off x="1570038" y="2759075"/>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268">
              <a:extLst>
                <a:ext uri="{FF2B5EF4-FFF2-40B4-BE49-F238E27FC236}">
                  <a16:creationId xmlns:a16="http://schemas.microsoft.com/office/drawing/2014/main" id="{F66CB4B9-3F25-4316-9EE1-0194FB824CDD}"/>
                </a:ext>
              </a:extLst>
            </p:cNvPr>
            <p:cNvSpPr>
              <a:spLocks noEditPoints="1"/>
            </p:cNvSpPr>
            <p:nvPr/>
          </p:nvSpPr>
          <p:spPr bwMode="auto">
            <a:xfrm>
              <a:off x="1660525" y="2755900"/>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269">
              <a:extLst>
                <a:ext uri="{FF2B5EF4-FFF2-40B4-BE49-F238E27FC236}">
                  <a16:creationId xmlns:a16="http://schemas.microsoft.com/office/drawing/2014/main" id="{4AD712AD-A4CB-40E2-BE38-004B1BBA79DA}"/>
                </a:ext>
              </a:extLst>
            </p:cNvPr>
            <p:cNvSpPr>
              <a:spLocks/>
            </p:cNvSpPr>
            <p:nvPr/>
          </p:nvSpPr>
          <p:spPr bwMode="auto">
            <a:xfrm>
              <a:off x="1757363"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270">
              <a:extLst>
                <a:ext uri="{FF2B5EF4-FFF2-40B4-BE49-F238E27FC236}">
                  <a16:creationId xmlns:a16="http://schemas.microsoft.com/office/drawing/2014/main" id="{69715D18-44EB-4B32-B706-F3570E106B9B}"/>
                </a:ext>
              </a:extLst>
            </p:cNvPr>
            <p:cNvSpPr>
              <a:spLocks noEditPoints="1"/>
            </p:cNvSpPr>
            <p:nvPr/>
          </p:nvSpPr>
          <p:spPr bwMode="auto">
            <a:xfrm>
              <a:off x="1844675" y="2755900"/>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271">
              <a:extLst>
                <a:ext uri="{FF2B5EF4-FFF2-40B4-BE49-F238E27FC236}">
                  <a16:creationId xmlns:a16="http://schemas.microsoft.com/office/drawing/2014/main" id="{4AC806E8-3664-4C29-AD6F-8CE042BA89B7}"/>
                </a:ext>
              </a:extLst>
            </p:cNvPr>
            <p:cNvSpPr>
              <a:spLocks/>
            </p:cNvSpPr>
            <p:nvPr/>
          </p:nvSpPr>
          <p:spPr bwMode="auto">
            <a:xfrm>
              <a:off x="1930400" y="2759075"/>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272">
              <a:extLst>
                <a:ext uri="{FF2B5EF4-FFF2-40B4-BE49-F238E27FC236}">
                  <a16:creationId xmlns:a16="http://schemas.microsoft.com/office/drawing/2014/main" id="{7DFCF95D-777F-476F-95A9-56EC44FB756C}"/>
                </a:ext>
              </a:extLst>
            </p:cNvPr>
            <p:cNvSpPr>
              <a:spLocks noEditPoints="1"/>
            </p:cNvSpPr>
            <p:nvPr/>
          </p:nvSpPr>
          <p:spPr bwMode="auto">
            <a:xfrm>
              <a:off x="2032000" y="2759075"/>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273">
              <a:extLst>
                <a:ext uri="{FF2B5EF4-FFF2-40B4-BE49-F238E27FC236}">
                  <a16:creationId xmlns:a16="http://schemas.microsoft.com/office/drawing/2014/main" id="{6622EA83-E40A-4D74-A04A-2C8052C328A0}"/>
                </a:ext>
              </a:extLst>
            </p:cNvPr>
            <p:cNvSpPr>
              <a:spLocks/>
            </p:cNvSpPr>
            <p:nvPr/>
          </p:nvSpPr>
          <p:spPr bwMode="auto">
            <a:xfrm>
              <a:off x="2117725"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274">
              <a:extLst>
                <a:ext uri="{FF2B5EF4-FFF2-40B4-BE49-F238E27FC236}">
                  <a16:creationId xmlns:a16="http://schemas.microsoft.com/office/drawing/2014/main" id="{AB1D9BF0-2198-493B-8E47-9C599AA2D69C}"/>
                </a:ext>
              </a:extLst>
            </p:cNvPr>
            <p:cNvSpPr>
              <a:spLocks noEditPoints="1"/>
            </p:cNvSpPr>
            <p:nvPr/>
          </p:nvSpPr>
          <p:spPr bwMode="auto">
            <a:xfrm>
              <a:off x="2205038" y="2755900"/>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275">
              <a:extLst>
                <a:ext uri="{FF2B5EF4-FFF2-40B4-BE49-F238E27FC236}">
                  <a16:creationId xmlns:a16="http://schemas.microsoft.com/office/drawing/2014/main" id="{449B0E08-ECCB-4E50-8691-55AFAFD72E69}"/>
                </a:ext>
              </a:extLst>
            </p:cNvPr>
            <p:cNvSpPr>
              <a:spLocks noEditPoints="1"/>
            </p:cNvSpPr>
            <p:nvPr/>
          </p:nvSpPr>
          <p:spPr bwMode="auto">
            <a:xfrm>
              <a:off x="2295525" y="2759075"/>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276">
              <a:extLst>
                <a:ext uri="{FF2B5EF4-FFF2-40B4-BE49-F238E27FC236}">
                  <a16:creationId xmlns:a16="http://schemas.microsoft.com/office/drawing/2014/main" id="{18B09E3C-87B2-49FE-A6F6-03301C240CC2}"/>
                </a:ext>
              </a:extLst>
            </p:cNvPr>
            <p:cNvSpPr>
              <a:spLocks noEditPoints="1"/>
            </p:cNvSpPr>
            <p:nvPr/>
          </p:nvSpPr>
          <p:spPr bwMode="auto">
            <a:xfrm>
              <a:off x="1277938" y="2868613"/>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277">
              <a:extLst>
                <a:ext uri="{FF2B5EF4-FFF2-40B4-BE49-F238E27FC236}">
                  <a16:creationId xmlns:a16="http://schemas.microsoft.com/office/drawing/2014/main" id="{DA49D4C1-FDD6-421A-93C9-2C29FA6E9328}"/>
                </a:ext>
              </a:extLst>
            </p:cNvPr>
            <p:cNvSpPr>
              <a:spLocks noEditPoints="1"/>
            </p:cNvSpPr>
            <p:nvPr/>
          </p:nvSpPr>
          <p:spPr bwMode="auto">
            <a:xfrm>
              <a:off x="1366838" y="2898775"/>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278">
              <a:extLst>
                <a:ext uri="{FF2B5EF4-FFF2-40B4-BE49-F238E27FC236}">
                  <a16:creationId xmlns:a16="http://schemas.microsoft.com/office/drawing/2014/main" id="{4CA174A1-DA60-4615-AFCB-0A52AF139804}"/>
                </a:ext>
              </a:extLst>
            </p:cNvPr>
            <p:cNvSpPr>
              <a:spLocks/>
            </p:cNvSpPr>
            <p:nvPr/>
          </p:nvSpPr>
          <p:spPr bwMode="auto">
            <a:xfrm>
              <a:off x="1454150" y="2898775"/>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279">
              <a:extLst>
                <a:ext uri="{FF2B5EF4-FFF2-40B4-BE49-F238E27FC236}">
                  <a16:creationId xmlns:a16="http://schemas.microsoft.com/office/drawing/2014/main" id="{EA01C0D9-10C6-4F10-B185-435935BEDA66}"/>
                </a:ext>
              </a:extLst>
            </p:cNvPr>
            <p:cNvSpPr>
              <a:spLocks noEditPoints="1"/>
            </p:cNvSpPr>
            <p:nvPr/>
          </p:nvSpPr>
          <p:spPr bwMode="auto">
            <a:xfrm>
              <a:off x="1539875" y="2898775"/>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280">
              <a:extLst>
                <a:ext uri="{FF2B5EF4-FFF2-40B4-BE49-F238E27FC236}">
                  <a16:creationId xmlns:a16="http://schemas.microsoft.com/office/drawing/2014/main" id="{98FB7BBA-0892-4EDB-80D7-0D1B7D10D33F}"/>
                </a:ext>
              </a:extLst>
            </p:cNvPr>
            <p:cNvSpPr>
              <a:spLocks/>
            </p:cNvSpPr>
            <p:nvPr/>
          </p:nvSpPr>
          <p:spPr bwMode="auto">
            <a:xfrm>
              <a:off x="1633538" y="2898775"/>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81">
              <a:extLst>
                <a:ext uri="{FF2B5EF4-FFF2-40B4-BE49-F238E27FC236}">
                  <a16:creationId xmlns:a16="http://schemas.microsoft.com/office/drawing/2014/main" id="{F07CD314-7A0B-49BC-8A26-AE332DED0CEB}"/>
                </a:ext>
              </a:extLst>
            </p:cNvPr>
            <p:cNvSpPr>
              <a:spLocks noEditPoints="1"/>
            </p:cNvSpPr>
            <p:nvPr/>
          </p:nvSpPr>
          <p:spPr bwMode="auto">
            <a:xfrm>
              <a:off x="1724025" y="2898775"/>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82">
              <a:extLst>
                <a:ext uri="{FF2B5EF4-FFF2-40B4-BE49-F238E27FC236}">
                  <a16:creationId xmlns:a16="http://schemas.microsoft.com/office/drawing/2014/main" id="{B7B122F0-E2CE-42C9-AFC4-EC85D6B11805}"/>
                </a:ext>
              </a:extLst>
            </p:cNvPr>
            <p:cNvSpPr>
              <a:spLocks/>
            </p:cNvSpPr>
            <p:nvPr/>
          </p:nvSpPr>
          <p:spPr bwMode="auto">
            <a:xfrm>
              <a:off x="1809750" y="2898775"/>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83">
              <a:extLst>
                <a:ext uri="{FF2B5EF4-FFF2-40B4-BE49-F238E27FC236}">
                  <a16:creationId xmlns:a16="http://schemas.microsoft.com/office/drawing/2014/main" id="{4B208599-99D7-4BAF-89EC-EA6DC7AC1492}"/>
                </a:ext>
              </a:extLst>
            </p:cNvPr>
            <p:cNvSpPr>
              <a:spLocks/>
            </p:cNvSpPr>
            <p:nvPr/>
          </p:nvSpPr>
          <p:spPr bwMode="auto">
            <a:xfrm>
              <a:off x="1900238" y="2898775"/>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84">
              <a:extLst>
                <a:ext uri="{FF2B5EF4-FFF2-40B4-BE49-F238E27FC236}">
                  <a16:creationId xmlns:a16="http://schemas.microsoft.com/office/drawing/2014/main" id="{6D871CC5-7F1D-4F3E-82D6-FB2BBF8E5F64}"/>
                </a:ext>
              </a:extLst>
            </p:cNvPr>
            <p:cNvSpPr>
              <a:spLocks noEditPoints="1"/>
            </p:cNvSpPr>
            <p:nvPr/>
          </p:nvSpPr>
          <p:spPr bwMode="auto">
            <a:xfrm>
              <a:off x="1990725" y="2898775"/>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285">
              <a:extLst>
                <a:ext uri="{FF2B5EF4-FFF2-40B4-BE49-F238E27FC236}">
                  <a16:creationId xmlns:a16="http://schemas.microsoft.com/office/drawing/2014/main" id="{CB62EA54-2941-4E6D-BB51-52D3F9FC2828}"/>
                </a:ext>
              </a:extLst>
            </p:cNvPr>
            <p:cNvSpPr>
              <a:spLocks/>
            </p:cNvSpPr>
            <p:nvPr/>
          </p:nvSpPr>
          <p:spPr bwMode="auto">
            <a:xfrm>
              <a:off x="2081213" y="2898775"/>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286">
              <a:extLst>
                <a:ext uri="{FF2B5EF4-FFF2-40B4-BE49-F238E27FC236}">
                  <a16:creationId xmlns:a16="http://schemas.microsoft.com/office/drawing/2014/main" id="{A86C8B55-CC90-4123-A6DB-3CDC7826A7D7}"/>
                </a:ext>
              </a:extLst>
            </p:cNvPr>
            <p:cNvSpPr>
              <a:spLocks/>
            </p:cNvSpPr>
            <p:nvPr/>
          </p:nvSpPr>
          <p:spPr bwMode="auto">
            <a:xfrm>
              <a:off x="2166938" y="2898775"/>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287">
              <a:extLst>
                <a:ext uri="{FF2B5EF4-FFF2-40B4-BE49-F238E27FC236}">
                  <a16:creationId xmlns:a16="http://schemas.microsoft.com/office/drawing/2014/main" id="{EACE6080-E7DB-4CBB-A0BD-A58701519323}"/>
                </a:ext>
              </a:extLst>
            </p:cNvPr>
            <p:cNvSpPr>
              <a:spLocks noEditPoints="1"/>
            </p:cNvSpPr>
            <p:nvPr/>
          </p:nvSpPr>
          <p:spPr bwMode="auto">
            <a:xfrm>
              <a:off x="2249488" y="2898775"/>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288">
              <a:extLst>
                <a:ext uri="{FF2B5EF4-FFF2-40B4-BE49-F238E27FC236}">
                  <a16:creationId xmlns:a16="http://schemas.microsoft.com/office/drawing/2014/main" id="{241D11C4-A182-464A-BD61-1744067C2C64}"/>
                </a:ext>
              </a:extLst>
            </p:cNvPr>
            <p:cNvSpPr>
              <a:spLocks noEditPoints="1"/>
            </p:cNvSpPr>
            <p:nvPr/>
          </p:nvSpPr>
          <p:spPr bwMode="auto">
            <a:xfrm>
              <a:off x="1266825" y="1508125"/>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289">
              <a:extLst>
                <a:ext uri="{FF2B5EF4-FFF2-40B4-BE49-F238E27FC236}">
                  <a16:creationId xmlns:a16="http://schemas.microsoft.com/office/drawing/2014/main" id="{B2350783-0FD6-4572-8798-E6B251C8E9D4}"/>
                </a:ext>
              </a:extLst>
            </p:cNvPr>
            <p:cNvSpPr>
              <a:spLocks/>
            </p:cNvSpPr>
            <p:nvPr/>
          </p:nvSpPr>
          <p:spPr bwMode="auto">
            <a:xfrm>
              <a:off x="1743075" y="1928813"/>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290">
              <a:extLst>
                <a:ext uri="{FF2B5EF4-FFF2-40B4-BE49-F238E27FC236}">
                  <a16:creationId xmlns:a16="http://schemas.microsoft.com/office/drawing/2014/main" id="{D11DF1BF-F205-424C-B866-A7E682CE1850}"/>
                </a:ext>
              </a:extLst>
            </p:cNvPr>
            <p:cNvSpPr>
              <a:spLocks/>
            </p:cNvSpPr>
            <p:nvPr/>
          </p:nvSpPr>
          <p:spPr bwMode="auto">
            <a:xfrm>
              <a:off x="1847850" y="1906588"/>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291">
              <a:extLst>
                <a:ext uri="{FF2B5EF4-FFF2-40B4-BE49-F238E27FC236}">
                  <a16:creationId xmlns:a16="http://schemas.microsoft.com/office/drawing/2014/main" id="{19C0A82C-D1C2-4807-B750-2382014C113F}"/>
                </a:ext>
              </a:extLst>
            </p:cNvPr>
            <p:cNvSpPr>
              <a:spLocks/>
            </p:cNvSpPr>
            <p:nvPr/>
          </p:nvSpPr>
          <p:spPr bwMode="auto">
            <a:xfrm>
              <a:off x="1720850" y="1939925"/>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292">
              <a:extLst>
                <a:ext uri="{FF2B5EF4-FFF2-40B4-BE49-F238E27FC236}">
                  <a16:creationId xmlns:a16="http://schemas.microsoft.com/office/drawing/2014/main" id="{737C678A-9288-49FC-9EE2-DA4AED814E57}"/>
                </a:ext>
              </a:extLst>
            </p:cNvPr>
            <p:cNvSpPr>
              <a:spLocks/>
            </p:cNvSpPr>
            <p:nvPr/>
          </p:nvSpPr>
          <p:spPr bwMode="auto">
            <a:xfrm>
              <a:off x="1957388" y="1925638"/>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293">
              <a:extLst>
                <a:ext uri="{FF2B5EF4-FFF2-40B4-BE49-F238E27FC236}">
                  <a16:creationId xmlns:a16="http://schemas.microsoft.com/office/drawing/2014/main" id="{73BD06A6-6CF1-4010-9A0D-8D699425D8D2}"/>
                </a:ext>
              </a:extLst>
            </p:cNvPr>
            <p:cNvSpPr>
              <a:spLocks/>
            </p:cNvSpPr>
            <p:nvPr/>
          </p:nvSpPr>
          <p:spPr bwMode="auto">
            <a:xfrm>
              <a:off x="1498600" y="1931988"/>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294">
              <a:extLst>
                <a:ext uri="{FF2B5EF4-FFF2-40B4-BE49-F238E27FC236}">
                  <a16:creationId xmlns:a16="http://schemas.microsoft.com/office/drawing/2014/main" id="{051FF2B8-7939-4AA7-A01E-29B2DE711BA0}"/>
                </a:ext>
              </a:extLst>
            </p:cNvPr>
            <p:cNvSpPr>
              <a:spLocks/>
            </p:cNvSpPr>
            <p:nvPr/>
          </p:nvSpPr>
          <p:spPr bwMode="auto">
            <a:xfrm>
              <a:off x="1863725" y="1925638"/>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295">
              <a:extLst>
                <a:ext uri="{FF2B5EF4-FFF2-40B4-BE49-F238E27FC236}">
                  <a16:creationId xmlns:a16="http://schemas.microsoft.com/office/drawing/2014/main" id="{4E100E54-E5D8-4170-AAF9-C04BDFF80837}"/>
                </a:ext>
              </a:extLst>
            </p:cNvPr>
            <p:cNvSpPr>
              <a:spLocks/>
            </p:cNvSpPr>
            <p:nvPr/>
          </p:nvSpPr>
          <p:spPr bwMode="auto">
            <a:xfrm>
              <a:off x="1979613" y="1947863"/>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296">
              <a:extLst>
                <a:ext uri="{FF2B5EF4-FFF2-40B4-BE49-F238E27FC236}">
                  <a16:creationId xmlns:a16="http://schemas.microsoft.com/office/drawing/2014/main" id="{484E6E1D-37F2-46B5-B4C5-14507744F02B}"/>
                </a:ext>
              </a:extLst>
            </p:cNvPr>
            <p:cNvSpPr>
              <a:spLocks/>
            </p:cNvSpPr>
            <p:nvPr/>
          </p:nvSpPr>
          <p:spPr bwMode="auto">
            <a:xfrm>
              <a:off x="1982788" y="1920875"/>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297">
              <a:extLst>
                <a:ext uri="{FF2B5EF4-FFF2-40B4-BE49-F238E27FC236}">
                  <a16:creationId xmlns:a16="http://schemas.microsoft.com/office/drawing/2014/main" id="{78076C01-1652-4494-9687-EEF77F07E0B6}"/>
                </a:ext>
              </a:extLst>
            </p:cNvPr>
            <p:cNvSpPr>
              <a:spLocks noEditPoints="1"/>
            </p:cNvSpPr>
            <p:nvPr/>
          </p:nvSpPr>
          <p:spPr bwMode="auto">
            <a:xfrm>
              <a:off x="1446213" y="1827213"/>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1026" name="Picture 2" descr="C:\моё\эббр\полос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35" y="6114869"/>
            <a:ext cx="10707688" cy="37038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11981" y="914733"/>
            <a:ext cx="4180115" cy="5016758"/>
          </a:xfrm>
          <a:prstGeom prst="rect">
            <a:avLst/>
          </a:prstGeom>
        </p:spPr>
        <p:txBody>
          <a:bodyPr wrap="square">
            <a:spAutoFit/>
          </a:bodyPr>
          <a:lstStyle/>
          <a:p>
            <a:r>
              <a:rPr lang="ru-RU" sz="2000" dirty="0">
                <a:latin typeface="Formular" panose="02000000000000000000" pitchFamily="2" charset="-52"/>
              </a:rPr>
              <a:t>составляют специально отобранные для боевого применения </a:t>
            </a:r>
            <a:r>
              <a:rPr lang="ru-RU" sz="2000" b="1" i="1" dirty="0">
                <a:latin typeface="Formular" panose="02000000000000000000" pitchFamily="2" charset="-52"/>
              </a:rPr>
              <a:t>биологические агенты (патогенные микроорганизмы)</a:t>
            </a:r>
            <a:r>
              <a:rPr lang="ru-RU" sz="2000" dirty="0">
                <a:latin typeface="Formular" panose="02000000000000000000" pitchFamily="2" charset="-52"/>
              </a:rPr>
              <a:t>, способные в случае проникновения в организм людей, животных (растений) вызывать тяжелые инфекционные заболевания.</a:t>
            </a:r>
          </a:p>
          <a:p>
            <a:r>
              <a:rPr lang="ru-RU" sz="2000" dirty="0">
                <a:latin typeface="Formular" panose="02000000000000000000" pitchFamily="2" charset="-52"/>
              </a:rPr>
              <a:t>В зависимости от размеров, строения и биологических свойств они подразделяются на классы, из которых помимо вирусов наибольшее значение имеют бактерии, риккетсии и грибки.</a:t>
            </a:r>
          </a:p>
        </p:txBody>
      </p:sp>
      <p:pic>
        <p:nvPicPr>
          <p:cNvPr id="76" name="Рисунок 75"/>
          <p:cNvPicPr>
            <a:picLocks noChangeAspect="1"/>
          </p:cNvPicPr>
          <p:nvPr/>
        </p:nvPicPr>
        <p:blipFill>
          <a:blip r:embed="rId3"/>
          <a:stretch>
            <a:fillRect/>
          </a:stretch>
        </p:blipFill>
        <p:spPr>
          <a:xfrm>
            <a:off x="4698983" y="1813462"/>
            <a:ext cx="6819106" cy="3060382"/>
          </a:xfrm>
          <a:prstGeom prst="rect">
            <a:avLst/>
          </a:prstGeom>
        </p:spPr>
      </p:pic>
      <p:pic>
        <p:nvPicPr>
          <p:cNvPr id="18434" name="Picture 2" descr="C:\моё\эббр\11zon_cropped (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2568" y="4768771"/>
            <a:ext cx="1330973" cy="1330973"/>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C:\моё\эббр\11zon_cropped (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0890" y="4796535"/>
            <a:ext cx="1189291" cy="1189291"/>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C:\моё\эббр\11zon_cropped (1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31428" y="4768771"/>
            <a:ext cx="1279246" cy="1279246"/>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descr="C:\моё\эббр\11zon_cropped (1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07968" y="4768771"/>
            <a:ext cx="1245821" cy="1245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042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3EC5D6FE-8B0E-404A-A6C5-806C9D9FA6F5}"/>
              </a:ext>
            </a:extLst>
          </p:cNvPr>
          <p:cNvSpPr>
            <a:spLocks noGrp="1"/>
          </p:cNvSpPr>
          <p:nvPr>
            <p:ph type="sldNum" sz="quarter" idx="7"/>
          </p:nvPr>
        </p:nvSpPr>
        <p:spPr/>
        <p:txBody>
          <a:bodyPr/>
          <a:lstStyle/>
          <a:p>
            <a:pPr marL="124460">
              <a:spcBef>
                <a:spcPts val="5"/>
              </a:spcBef>
            </a:pPr>
            <a:fld id="{81D60167-4931-47E6-BA6A-407CBD079E47}" type="slidenum">
              <a:rPr lang="ru-RU" smtClean="0"/>
              <a:pPr marL="124460">
                <a:spcBef>
                  <a:spcPts val="5"/>
                </a:spcBef>
              </a:pPr>
              <a:t>23</a:t>
            </a:fld>
            <a:endParaRPr lang="ru-RU" dirty="0"/>
          </a:p>
        </p:txBody>
      </p:sp>
      <p:sp>
        <p:nvSpPr>
          <p:cNvPr id="6" name="Заголовок 2">
            <a:extLst>
              <a:ext uri="{FF2B5EF4-FFF2-40B4-BE49-F238E27FC236}">
                <a16:creationId xmlns:a16="http://schemas.microsoft.com/office/drawing/2014/main" id="{CD5CB5A9-9C4F-4193-B4F3-65CB00A0F946}"/>
              </a:ext>
            </a:extLst>
          </p:cNvPr>
          <p:cNvSpPr txBox="1">
            <a:spLocks/>
          </p:cNvSpPr>
          <p:nvPr/>
        </p:nvSpPr>
        <p:spPr>
          <a:xfrm>
            <a:off x="1427544" y="809398"/>
            <a:ext cx="7786794" cy="9840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r>
              <a:rPr lang="ru-RU" sz="1400" b="0" dirty="0">
                <a:solidFill>
                  <a:schemeClr val="tx1"/>
                </a:solidFill>
              </a:rPr>
              <a:t>Повышение осведомленности населения в вопросах обеспечения биологической безопасности;</a:t>
            </a:r>
          </a:p>
        </p:txBody>
      </p:sp>
      <p:sp>
        <p:nvSpPr>
          <p:cNvPr id="7" name="Заголовок 2">
            <a:extLst>
              <a:ext uri="{FF2B5EF4-FFF2-40B4-BE49-F238E27FC236}">
                <a16:creationId xmlns:a16="http://schemas.microsoft.com/office/drawing/2014/main" id="{749512BE-0D2E-4AB2-B601-EB9EE0B4C937}"/>
              </a:ext>
            </a:extLst>
          </p:cNvPr>
          <p:cNvSpPr txBox="1">
            <a:spLocks/>
          </p:cNvSpPr>
          <p:nvPr/>
        </p:nvSpPr>
        <p:spPr>
          <a:xfrm>
            <a:off x="3260191" y="1793483"/>
            <a:ext cx="5833566" cy="9840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r>
              <a:rPr lang="ru-RU" sz="1400" b="0" dirty="0">
                <a:solidFill>
                  <a:schemeClr val="tx1"/>
                </a:solidFill>
              </a:rPr>
              <a:t>Охрана здоровья граждан и окружающей среды от воздействия опасных биологических факторов, сочетание интересов и ответственности личности, общества и государства в области обеспечения биологической безопасности</a:t>
            </a:r>
          </a:p>
          <a:p>
            <a:endParaRPr lang="ru-RU" sz="1400" b="0" dirty="0">
              <a:solidFill>
                <a:schemeClr val="tx1"/>
              </a:solidFill>
            </a:endParaRPr>
          </a:p>
        </p:txBody>
      </p:sp>
      <p:sp>
        <p:nvSpPr>
          <p:cNvPr id="8" name="Заголовок 2">
            <a:extLst>
              <a:ext uri="{FF2B5EF4-FFF2-40B4-BE49-F238E27FC236}">
                <a16:creationId xmlns:a16="http://schemas.microsoft.com/office/drawing/2014/main" id="{18FA99DF-F22F-4963-920B-F0C1AB2F6252}"/>
              </a:ext>
            </a:extLst>
          </p:cNvPr>
          <p:cNvSpPr txBox="1">
            <a:spLocks/>
          </p:cNvSpPr>
          <p:nvPr/>
        </p:nvSpPr>
        <p:spPr>
          <a:xfrm>
            <a:off x="3848519" y="3318468"/>
            <a:ext cx="5245238" cy="9840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r>
              <a:rPr lang="ru-RU" sz="1400" b="0" dirty="0">
                <a:solidFill>
                  <a:schemeClr val="tx1"/>
                </a:solidFill>
              </a:rPr>
              <a:t>Охрана, воспроизводство и рациональное использование природных ресурсов как необходимые условия обеспечения биологической безопасности</a:t>
            </a:r>
          </a:p>
        </p:txBody>
      </p:sp>
      <p:sp>
        <p:nvSpPr>
          <p:cNvPr id="9" name="Заголовок 2">
            <a:extLst>
              <a:ext uri="{FF2B5EF4-FFF2-40B4-BE49-F238E27FC236}">
                <a16:creationId xmlns:a16="http://schemas.microsoft.com/office/drawing/2014/main" id="{73828788-93CA-4061-BA1C-FAFE13032689}"/>
              </a:ext>
            </a:extLst>
          </p:cNvPr>
          <p:cNvSpPr txBox="1">
            <a:spLocks/>
          </p:cNvSpPr>
          <p:nvPr/>
        </p:nvSpPr>
        <p:spPr>
          <a:xfrm>
            <a:off x="3139610" y="4812557"/>
            <a:ext cx="6074728" cy="9840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r>
              <a:rPr lang="ru-RU" sz="1400" b="0" dirty="0">
                <a:solidFill>
                  <a:schemeClr val="tx1"/>
                </a:solidFill>
              </a:rPr>
              <a:t>Соответствие мер государственного регулирования в области обеспечения биологической безопасности существующим биологическим угрозам (опасностям), а также системный подход при реализации мероприятий, направленных на обеспечение</a:t>
            </a:r>
          </a:p>
          <a:p>
            <a:r>
              <a:rPr lang="ru-RU" sz="1400" b="0" dirty="0">
                <a:solidFill>
                  <a:schemeClr val="tx1"/>
                </a:solidFill>
              </a:rPr>
              <a:t>Биологической безопасности;</a:t>
            </a:r>
          </a:p>
        </p:txBody>
      </p:sp>
      <p:sp>
        <p:nvSpPr>
          <p:cNvPr id="10" name="Заголовок 2">
            <a:extLst>
              <a:ext uri="{FF2B5EF4-FFF2-40B4-BE49-F238E27FC236}">
                <a16:creationId xmlns:a16="http://schemas.microsoft.com/office/drawing/2014/main" id="{3956D1FD-56DB-4ED6-8545-393446318055}"/>
              </a:ext>
            </a:extLst>
          </p:cNvPr>
          <p:cNvSpPr txBox="1">
            <a:spLocks/>
          </p:cNvSpPr>
          <p:nvPr/>
        </p:nvSpPr>
        <p:spPr>
          <a:xfrm>
            <a:off x="1427545" y="5947668"/>
            <a:ext cx="7545634" cy="9840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r>
              <a:rPr lang="ru-RU" sz="1400" b="0" dirty="0">
                <a:solidFill>
                  <a:schemeClr val="tx1"/>
                </a:solidFill>
              </a:rPr>
              <a:t>Презумпция биологической опасности планируемой хозяйственной и иной деятельности на потенциально опасных биологических объектах.</a:t>
            </a:r>
          </a:p>
        </p:txBody>
      </p:sp>
      <p:sp>
        <p:nvSpPr>
          <p:cNvPr id="12" name="object 14">
            <a:extLst>
              <a:ext uri="{FF2B5EF4-FFF2-40B4-BE49-F238E27FC236}">
                <a16:creationId xmlns:a16="http://schemas.microsoft.com/office/drawing/2014/main" id="{D445BFCD-11D3-4B7D-A815-E6F1CD82BF36}"/>
              </a:ext>
            </a:extLst>
          </p:cNvPr>
          <p:cNvSpPr txBox="1">
            <a:spLocks/>
          </p:cNvSpPr>
          <p:nvPr/>
        </p:nvSpPr>
        <p:spPr>
          <a:xfrm>
            <a:off x="316892" y="88621"/>
            <a:ext cx="8417560" cy="874598"/>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pPr marL="7620">
              <a:lnSpc>
                <a:spcPct val="100000"/>
              </a:lnSpc>
              <a:spcBef>
                <a:spcPts val="100"/>
              </a:spcBef>
            </a:pPr>
            <a:r>
              <a:rPr lang="ru-RU" sz="2800" dirty="0">
                <a:solidFill>
                  <a:srgbClr val="FF0000"/>
                </a:solidFill>
              </a:rPr>
              <a:t>ПРИНЦИПЫ ОБЕСПЕЧЕНИЯ БИОЛОГИЧЕСКОЙ БЕЗОПАСНОСТИ</a:t>
            </a:r>
            <a:endParaRPr lang="ru-RU" sz="2800" spc="-10" dirty="0">
              <a:solidFill>
                <a:srgbClr val="000000"/>
              </a:solidFill>
            </a:endParaRPr>
          </a:p>
        </p:txBody>
      </p:sp>
      <p:pic>
        <p:nvPicPr>
          <p:cNvPr id="3074" name="Picture 2" descr="C:\моё\эббр\11zon_cropped (8).png"/>
          <p:cNvPicPr>
            <a:picLocks noGrp="1" noChangeAspect="1" noChangeArrowheads="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bwMode="auto">
          <a:xfrm>
            <a:off x="-738994" y="1949267"/>
            <a:ext cx="3998401" cy="39984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моё\эббр\mchs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14338" y="1878349"/>
            <a:ext cx="2696308" cy="17984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моё\эббр\1572555672_0_0_3072_1728_1920x0_80_0_0_d391e12894aba6705c53e9f7581dcb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14338" y="4722725"/>
            <a:ext cx="2749315" cy="154649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Группа 12">
            <a:extLst>
              <a:ext uri="{FF2B5EF4-FFF2-40B4-BE49-F238E27FC236}">
                <a16:creationId xmlns:a16="http://schemas.microsoft.com/office/drawing/2014/main" id="{EAFEA6DA-B21B-4A52-8444-0B79572CF771}"/>
              </a:ext>
            </a:extLst>
          </p:cNvPr>
          <p:cNvGrpSpPr/>
          <p:nvPr/>
        </p:nvGrpSpPr>
        <p:grpSpPr>
          <a:xfrm>
            <a:off x="10867260" y="146647"/>
            <a:ext cx="1098550" cy="1465263"/>
            <a:chOff x="1266825" y="1508125"/>
            <a:chExt cx="1098550" cy="1465263"/>
          </a:xfrm>
          <a:solidFill>
            <a:srgbClr val="E2252C"/>
          </a:solidFill>
        </p:grpSpPr>
        <p:sp>
          <p:nvSpPr>
            <p:cNvPr id="14" name="Freeform 264">
              <a:extLst>
                <a:ext uri="{FF2B5EF4-FFF2-40B4-BE49-F238E27FC236}">
                  <a16:creationId xmlns:a16="http://schemas.microsoft.com/office/drawing/2014/main" id="{33C73E40-5EBF-4DBC-A425-909DF6DDF31A}"/>
                </a:ext>
              </a:extLst>
            </p:cNvPr>
            <p:cNvSpPr>
              <a:spLocks/>
            </p:cNvSpPr>
            <p:nvPr/>
          </p:nvSpPr>
          <p:spPr bwMode="auto">
            <a:xfrm>
              <a:off x="1273175" y="2728913"/>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 name="Freeform 265">
              <a:extLst>
                <a:ext uri="{FF2B5EF4-FFF2-40B4-BE49-F238E27FC236}">
                  <a16:creationId xmlns:a16="http://schemas.microsoft.com/office/drawing/2014/main" id="{33BD529F-4446-4F87-B089-14CAAD7D43AB}"/>
                </a:ext>
              </a:extLst>
            </p:cNvPr>
            <p:cNvSpPr>
              <a:spLocks noEditPoints="1"/>
            </p:cNvSpPr>
            <p:nvPr/>
          </p:nvSpPr>
          <p:spPr bwMode="auto">
            <a:xfrm>
              <a:off x="1379538" y="2755900"/>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 name="Freeform 266">
              <a:extLst>
                <a:ext uri="{FF2B5EF4-FFF2-40B4-BE49-F238E27FC236}">
                  <a16:creationId xmlns:a16="http://schemas.microsoft.com/office/drawing/2014/main" id="{14FE2C41-617C-4A84-97BF-FA3972146A4B}"/>
                </a:ext>
              </a:extLst>
            </p:cNvPr>
            <p:cNvSpPr>
              <a:spLocks/>
            </p:cNvSpPr>
            <p:nvPr/>
          </p:nvSpPr>
          <p:spPr bwMode="auto">
            <a:xfrm>
              <a:off x="1473200" y="2759075"/>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 name="Freeform 267">
              <a:extLst>
                <a:ext uri="{FF2B5EF4-FFF2-40B4-BE49-F238E27FC236}">
                  <a16:creationId xmlns:a16="http://schemas.microsoft.com/office/drawing/2014/main" id="{EEABD02B-18BF-468B-869C-A235005005E9}"/>
                </a:ext>
              </a:extLst>
            </p:cNvPr>
            <p:cNvSpPr>
              <a:spLocks/>
            </p:cNvSpPr>
            <p:nvPr/>
          </p:nvSpPr>
          <p:spPr bwMode="auto">
            <a:xfrm>
              <a:off x="1570038" y="2759075"/>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 name="Freeform 268">
              <a:extLst>
                <a:ext uri="{FF2B5EF4-FFF2-40B4-BE49-F238E27FC236}">
                  <a16:creationId xmlns:a16="http://schemas.microsoft.com/office/drawing/2014/main" id="{F66CB4B9-3F25-4316-9EE1-0194FB824CDD}"/>
                </a:ext>
              </a:extLst>
            </p:cNvPr>
            <p:cNvSpPr>
              <a:spLocks noEditPoints="1"/>
            </p:cNvSpPr>
            <p:nvPr/>
          </p:nvSpPr>
          <p:spPr bwMode="auto">
            <a:xfrm>
              <a:off x="1660525" y="2755900"/>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 name="Freeform 269">
              <a:extLst>
                <a:ext uri="{FF2B5EF4-FFF2-40B4-BE49-F238E27FC236}">
                  <a16:creationId xmlns:a16="http://schemas.microsoft.com/office/drawing/2014/main" id="{4AD712AD-A4CB-40E2-BE38-004B1BBA79DA}"/>
                </a:ext>
              </a:extLst>
            </p:cNvPr>
            <p:cNvSpPr>
              <a:spLocks/>
            </p:cNvSpPr>
            <p:nvPr/>
          </p:nvSpPr>
          <p:spPr bwMode="auto">
            <a:xfrm>
              <a:off x="1757363"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 name="Freeform 270">
              <a:extLst>
                <a:ext uri="{FF2B5EF4-FFF2-40B4-BE49-F238E27FC236}">
                  <a16:creationId xmlns:a16="http://schemas.microsoft.com/office/drawing/2014/main" id="{69715D18-44EB-4B32-B706-F3570E106B9B}"/>
                </a:ext>
              </a:extLst>
            </p:cNvPr>
            <p:cNvSpPr>
              <a:spLocks noEditPoints="1"/>
            </p:cNvSpPr>
            <p:nvPr/>
          </p:nvSpPr>
          <p:spPr bwMode="auto">
            <a:xfrm>
              <a:off x="1844675" y="2755900"/>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 name="Freeform 271">
              <a:extLst>
                <a:ext uri="{FF2B5EF4-FFF2-40B4-BE49-F238E27FC236}">
                  <a16:creationId xmlns:a16="http://schemas.microsoft.com/office/drawing/2014/main" id="{4AC806E8-3664-4C29-AD6F-8CE042BA89B7}"/>
                </a:ext>
              </a:extLst>
            </p:cNvPr>
            <p:cNvSpPr>
              <a:spLocks/>
            </p:cNvSpPr>
            <p:nvPr/>
          </p:nvSpPr>
          <p:spPr bwMode="auto">
            <a:xfrm>
              <a:off x="1930400" y="2759075"/>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2" name="Freeform 272">
              <a:extLst>
                <a:ext uri="{FF2B5EF4-FFF2-40B4-BE49-F238E27FC236}">
                  <a16:creationId xmlns:a16="http://schemas.microsoft.com/office/drawing/2014/main" id="{7DFCF95D-777F-476F-95A9-56EC44FB756C}"/>
                </a:ext>
              </a:extLst>
            </p:cNvPr>
            <p:cNvSpPr>
              <a:spLocks noEditPoints="1"/>
            </p:cNvSpPr>
            <p:nvPr/>
          </p:nvSpPr>
          <p:spPr bwMode="auto">
            <a:xfrm>
              <a:off x="2032000" y="2759075"/>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3" name="Freeform 273">
              <a:extLst>
                <a:ext uri="{FF2B5EF4-FFF2-40B4-BE49-F238E27FC236}">
                  <a16:creationId xmlns:a16="http://schemas.microsoft.com/office/drawing/2014/main" id="{6622EA83-E40A-4D74-A04A-2C8052C328A0}"/>
                </a:ext>
              </a:extLst>
            </p:cNvPr>
            <p:cNvSpPr>
              <a:spLocks/>
            </p:cNvSpPr>
            <p:nvPr/>
          </p:nvSpPr>
          <p:spPr bwMode="auto">
            <a:xfrm>
              <a:off x="2117725"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4" name="Freeform 274">
              <a:extLst>
                <a:ext uri="{FF2B5EF4-FFF2-40B4-BE49-F238E27FC236}">
                  <a16:creationId xmlns:a16="http://schemas.microsoft.com/office/drawing/2014/main" id="{AB1D9BF0-2198-493B-8E47-9C599AA2D69C}"/>
                </a:ext>
              </a:extLst>
            </p:cNvPr>
            <p:cNvSpPr>
              <a:spLocks noEditPoints="1"/>
            </p:cNvSpPr>
            <p:nvPr/>
          </p:nvSpPr>
          <p:spPr bwMode="auto">
            <a:xfrm>
              <a:off x="2205038" y="2755900"/>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 name="Freeform 275">
              <a:extLst>
                <a:ext uri="{FF2B5EF4-FFF2-40B4-BE49-F238E27FC236}">
                  <a16:creationId xmlns:a16="http://schemas.microsoft.com/office/drawing/2014/main" id="{449B0E08-ECCB-4E50-8691-55AFAFD72E69}"/>
                </a:ext>
              </a:extLst>
            </p:cNvPr>
            <p:cNvSpPr>
              <a:spLocks noEditPoints="1"/>
            </p:cNvSpPr>
            <p:nvPr/>
          </p:nvSpPr>
          <p:spPr bwMode="auto">
            <a:xfrm>
              <a:off x="2295525" y="2759075"/>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 name="Freeform 276">
              <a:extLst>
                <a:ext uri="{FF2B5EF4-FFF2-40B4-BE49-F238E27FC236}">
                  <a16:creationId xmlns:a16="http://schemas.microsoft.com/office/drawing/2014/main" id="{18B09E3C-87B2-49FE-A6F6-03301C240CC2}"/>
                </a:ext>
              </a:extLst>
            </p:cNvPr>
            <p:cNvSpPr>
              <a:spLocks noEditPoints="1"/>
            </p:cNvSpPr>
            <p:nvPr/>
          </p:nvSpPr>
          <p:spPr bwMode="auto">
            <a:xfrm>
              <a:off x="1277938" y="2868613"/>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 name="Freeform 277">
              <a:extLst>
                <a:ext uri="{FF2B5EF4-FFF2-40B4-BE49-F238E27FC236}">
                  <a16:creationId xmlns:a16="http://schemas.microsoft.com/office/drawing/2014/main" id="{DA49D4C1-FDD6-421A-93C9-2C29FA6E9328}"/>
                </a:ext>
              </a:extLst>
            </p:cNvPr>
            <p:cNvSpPr>
              <a:spLocks noEditPoints="1"/>
            </p:cNvSpPr>
            <p:nvPr/>
          </p:nvSpPr>
          <p:spPr bwMode="auto">
            <a:xfrm>
              <a:off x="1366838" y="2898775"/>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 name="Freeform 278">
              <a:extLst>
                <a:ext uri="{FF2B5EF4-FFF2-40B4-BE49-F238E27FC236}">
                  <a16:creationId xmlns:a16="http://schemas.microsoft.com/office/drawing/2014/main" id="{4CA174A1-DA60-4615-AFCB-0A52AF139804}"/>
                </a:ext>
              </a:extLst>
            </p:cNvPr>
            <p:cNvSpPr>
              <a:spLocks/>
            </p:cNvSpPr>
            <p:nvPr/>
          </p:nvSpPr>
          <p:spPr bwMode="auto">
            <a:xfrm>
              <a:off x="1454150" y="2898775"/>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 name="Freeform 279">
              <a:extLst>
                <a:ext uri="{FF2B5EF4-FFF2-40B4-BE49-F238E27FC236}">
                  <a16:creationId xmlns:a16="http://schemas.microsoft.com/office/drawing/2014/main" id="{EA01C0D9-10C6-4F10-B185-435935BEDA66}"/>
                </a:ext>
              </a:extLst>
            </p:cNvPr>
            <p:cNvSpPr>
              <a:spLocks noEditPoints="1"/>
            </p:cNvSpPr>
            <p:nvPr/>
          </p:nvSpPr>
          <p:spPr bwMode="auto">
            <a:xfrm>
              <a:off x="1539875" y="2898775"/>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 name="Freeform 280">
              <a:extLst>
                <a:ext uri="{FF2B5EF4-FFF2-40B4-BE49-F238E27FC236}">
                  <a16:creationId xmlns:a16="http://schemas.microsoft.com/office/drawing/2014/main" id="{98FB7BBA-0892-4EDB-80D7-0D1B7D10D33F}"/>
                </a:ext>
              </a:extLst>
            </p:cNvPr>
            <p:cNvSpPr>
              <a:spLocks/>
            </p:cNvSpPr>
            <p:nvPr/>
          </p:nvSpPr>
          <p:spPr bwMode="auto">
            <a:xfrm>
              <a:off x="1633538" y="2898775"/>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 name="Freeform 281">
              <a:extLst>
                <a:ext uri="{FF2B5EF4-FFF2-40B4-BE49-F238E27FC236}">
                  <a16:creationId xmlns:a16="http://schemas.microsoft.com/office/drawing/2014/main" id="{F07CD314-7A0B-49BC-8A26-AE332DED0CEB}"/>
                </a:ext>
              </a:extLst>
            </p:cNvPr>
            <p:cNvSpPr>
              <a:spLocks noEditPoints="1"/>
            </p:cNvSpPr>
            <p:nvPr/>
          </p:nvSpPr>
          <p:spPr bwMode="auto">
            <a:xfrm>
              <a:off x="1724025" y="2898775"/>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 name="Freeform 282">
              <a:extLst>
                <a:ext uri="{FF2B5EF4-FFF2-40B4-BE49-F238E27FC236}">
                  <a16:creationId xmlns:a16="http://schemas.microsoft.com/office/drawing/2014/main" id="{B7B122F0-E2CE-42C9-AFC4-EC85D6B11805}"/>
                </a:ext>
              </a:extLst>
            </p:cNvPr>
            <p:cNvSpPr>
              <a:spLocks/>
            </p:cNvSpPr>
            <p:nvPr/>
          </p:nvSpPr>
          <p:spPr bwMode="auto">
            <a:xfrm>
              <a:off x="1809750" y="2898775"/>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 name="Freeform 283">
              <a:extLst>
                <a:ext uri="{FF2B5EF4-FFF2-40B4-BE49-F238E27FC236}">
                  <a16:creationId xmlns:a16="http://schemas.microsoft.com/office/drawing/2014/main" id="{4B208599-99D7-4BAF-89EC-EA6DC7AC1492}"/>
                </a:ext>
              </a:extLst>
            </p:cNvPr>
            <p:cNvSpPr>
              <a:spLocks/>
            </p:cNvSpPr>
            <p:nvPr/>
          </p:nvSpPr>
          <p:spPr bwMode="auto">
            <a:xfrm>
              <a:off x="1900238" y="2898775"/>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 name="Freeform 284">
              <a:extLst>
                <a:ext uri="{FF2B5EF4-FFF2-40B4-BE49-F238E27FC236}">
                  <a16:creationId xmlns:a16="http://schemas.microsoft.com/office/drawing/2014/main" id="{6D871CC5-7F1D-4F3E-82D6-FB2BBF8E5F64}"/>
                </a:ext>
              </a:extLst>
            </p:cNvPr>
            <p:cNvSpPr>
              <a:spLocks noEditPoints="1"/>
            </p:cNvSpPr>
            <p:nvPr/>
          </p:nvSpPr>
          <p:spPr bwMode="auto">
            <a:xfrm>
              <a:off x="1990725" y="2898775"/>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5" name="Freeform 285">
              <a:extLst>
                <a:ext uri="{FF2B5EF4-FFF2-40B4-BE49-F238E27FC236}">
                  <a16:creationId xmlns:a16="http://schemas.microsoft.com/office/drawing/2014/main" id="{CB62EA54-2941-4E6D-BB51-52D3F9FC2828}"/>
                </a:ext>
              </a:extLst>
            </p:cNvPr>
            <p:cNvSpPr>
              <a:spLocks/>
            </p:cNvSpPr>
            <p:nvPr/>
          </p:nvSpPr>
          <p:spPr bwMode="auto">
            <a:xfrm>
              <a:off x="2081213" y="2898775"/>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6" name="Freeform 286">
              <a:extLst>
                <a:ext uri="{FF2B5EF4-FFF2-40B4-BE49-F238E27FC236}">
                  <a16:creationId xmlns:a16="http://schemas.microsoft.com/office/drawing/2014/main" id="{A86C8B55-CC90-4123-A6DB-3CDC7826A7D7}"/>
                </a:ext>
              </a:extLst>
            </p:cNvPr>
            <p:cNvSpPr>
              <a:spLocks/>
            </p:cNvSpPr>
            <p:nvPr/>
          </p:nvSpPr>
          <p:spPr bwMode="auto">
            <a:xfrm>
              <a:off x="2166938" y="2898775"/>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7" name="Freeform 287">
              <a:extLst>
                <a:ext uri="{FF2B5EF4-FFF2-40B4-BE49-F238E27FC236}">
                  <a16:creationId xmlns:a16="http://schemas.microsoft.com/office/drawing/2014/main" id="{EACE6080-E7DB-4CBB-A0BD-A58701519323}"/>
                </a:ext>
              </a:extLst>
            </p:cNvPr>
            <p:cNvSpPr>
              <a:spLocks noEditPoints="1"/>
            </p:cNvSpPr>
            <p:nvPr/>
          </p:nvSpPr>
          <p:spPr bwMode="auto">
            <a:xfrm>
              <a:off x="2249488" y="2898775"/>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8" name="Freeform 288">
              <a:extLst>
                <a:ext uri="{FF2B5EF4-FFF2-40B4-BE49-F238E27FC236}">
                  <a16:creationId xmlns:a16="http://schemas.microsoft.com/office/drawing/2014/main" id="{241D11C4-A182-464A-BD61-1744067C2C64}"/>
                </a:ext>
              </a:extLst>
            </p:cNvPr>
            <p:cNvSpPr>
              <a:spLocks noEditPoints="1"/>
            </p:cNvSpPr>
            <p:nvPr/>
          </p:nvSpPr>
          <p:spPr bwMode="auto">
            <a:xfrm>
              <a:off x="1266825" y="1508125"/>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9" name="Freeform 289">
              <a:extLst>
                <a:ext uri="{FF2B5EF4-FFF2-40B4-BE49-F238E27FC236}">
                  <a16:creationId xmlns:a16="http://schemas.microsoft.com/office/drawing/2014/main" id="{B2350783-0FD6-4572-8798-E6B251C8E9D4}"/>
                </a:ext>
              </a:extLst>
            </p:cNvPr>
            <p:cNvSpPr>
              <a:spLocks/>
            </p:cNvSpPr>
            <p:nvPr/>
          </p:nvSpPr>
          <p:spPr bwMode="auto">
            <a:xfrm>
              <a:off x="1743075" y="1928813"/>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0" name="Freeform 290">
              <a:extLst>
                <a:ext uri="{FF2B5EF4-FFF2-40B4-BE49-F238E27FC236}">
                  <a16:creationId xmlns:a16="http://schemas.microsoft.com/office/drawing/2014/main" id="{D11DF1BF-F205-424C-B866-A7E682CE1850}"/>
                </a:ext>
              </a:extLst>
            </p:cNvPr>
            <p:cNvSpPr>
              <a:spLocks/>
            </p:cNvSpPr>
            <p:nvPr/>
          </p:nvSpPr>
          <p:spPr bwMode="auto">
            <a:xfrm>
              <a:off x="1847850" y="1906588"/>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1" name="Freeform 291">
              <a:extLst>
                <a:ext uri="{FF2B5EF4-FFF2-40B4-BE49-F238E27FC236}">
                  <a16:creationId xmlns:a16="http://schemas.microsoft.com/office/drawing/2014/main" id="{19C0A82C-D1C2-4807-B750-2382014C113F}"/>
                </a:ext>
              </a:extLst>
            </p:cNvPr>
            <p:cNvSpPr>
              <a:spLocks/>
            </p:cNvSpPr>
            <p:nvPr/>
          </p:nvSpPr>
          <p:spPr bwMode="auto">
            <a:xfrm>
              <a:off x="1720850" y="1939925"/>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2" name="Freeform 292">
              <a:extLst>
                <a:ext uri="{FF2B5EF4-FFF2-40B4-BE49-F238E27FC236}">
                  <a16:creationId xmlns:a16="http://schemas.microsoft.com/office/drawing/2014/main" id="{737C678A-9288-49FC-9EE2-DA4AED814E57}"/>
                </a:ext>
              </a:extLst>
            </p:cNvPr>
            <p:cNvSpPr>
              <a:spLocks/>
            </p:cNvSpPr>
            <p:nvPr/>
          </p:nvSpPr>
          <p:spPr bwMode="auto">
            <a:xfrm>
              <a:off x="1957388" y="1925638"/>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293">
              <a:extLst>
                <a:ext uri="{FF2B5EF4-FFF2-40B4-BE49-F238E27FC236}">
                  <a16:creationId xmlns:a16="http://schemas.microsoft.com/office/drawing/2014/main" id="{73BD06A6-6CF1-4010-9A0D-8D699425D8D2}"/>
                </a:ext>
              </a:extLst>
            </p:cNvPr>
            <p:cNvSpPr>
              <a:spLocks/>
            </p:cNvSpPr>
            <p:nvPr/>
          </p:nvSpPr>
          <p:spPr bwMode="auto">
            <a:xfrm>
              <a:off x="1498600" y="1931988"/>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294">
              <a:extLst>
                <a:ext uri="{FF2B5EF4-FFF2-40B4-BE49-F238E27FC236}">
                  <a16:creationId xmlns:a16="http://schemas.microsoft.com/office/drawing/2014/main" id="{051FF2B8-7939-4AA7-A01E-29B2DE711BA0}"/>
                </a:ext>
              </a:extLst>
            </p:cNvPr>
            <p:cNvSpPr>
              <a:spLocks/>
            </p:cNvSpPr>
            <p:nvPr/>
          </p:nvSpPr>
          <p:spPr bwMode="auto">
            <a:xfrm>
              <a:off x="1863725" y="1925638"/>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295">
              <a:extLst>
                <a:ext uri="{FF2B5EF4-FFF2-40B4-BE49-F238E27FC236}">
                  <a16:creationId xmlns:a16="http://schemas.microsoft.com/office/drawing/2014/main" id="{4E100E54-E5D8-4170-AAF9-C04BDFF80837}"/>
                </a:ext>
              </a:extLst>
            </p:cNvPr>
            <p:cNvSpPr>
              <a:spLocks/>
            </p:cNvSpPr>
            <p:nvPr/>
          </p:nvSpPr>
          <p:spPr bwMode="auto">
            <a:xfrm>
              <a:off x="1979613" y="1947863"/>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296">
              <a:extLst>
                <a:ext uri="{FF2B5EF4-FFF2-40B4-BE49-F238E27FC236}">
                  <a16:creationId xmlns:a16="http://schemas.microsoft.com/office/drawing/2014/main" id="{484E6E1D-37F2-46B5-B4C5-14507744F02B}"/>
                </a:ext>
              </a:extLst>
            </p:cNvPr>
            <p:cNvSpPr>
              <a:spLocks/>
            </p:cNvSpPr>
            <p:nvPr/>
          </p:nvSpPr>
          <p:spPr bwMode="auto">
            <a:xfrm>
              <a:off x="1982788" y="1920875"/>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297">
              <a:extLst>
                <a:ext uri="{FF2B5EF4-FFF2-40B4-BE49-F238E27FC236}">
                  <a16:creationId xmlns:a16="http://schemas.microsoft.com/office/drawing/2014/main" id="{78076C01-1652-4494-9687-EEF77F07E0B6}"/>
                </a:ext>
              </a:extLst>
            </p:cNvPr>
            <p:cNvSpPr>
              <a:spLocks noEditPoints="1"/>
            </p:cNvSpPr>
            <p:nvPr/>
          </p:nvSpPr>
          <p:spPr bwMode="auto">
            <a:xfrm>
              <a:off x="1446213" y="1827213"/>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Tree>
    <p:extLst>
      <p:ext uri="{BB962C8B-B14F-4D97-AF65-F5344CB8AC3E}">
        <p14:creationId xmlns:p14="http://schemas.microsoft.com/office/powerpoint/2010/main" val="1259549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D1CCB87-7A3E-40A3-B5D6-67A1D101E424}"/>
              </a:ext>
            </a:extLst>
          </p:cNvPr>
          <p:cNvSpPr>
            <a:spLocks noGrp="1"/>
          </p:cNvSpPr>
          <p:nvPr>
            <p:ph type="sldNum" sz="quarter" idx="7"/>
          </p:nvPr>
        </p:nvSpPr>
        <p:spPr/>
        <p:txBody>
          <a:bodyPr/>
          <a:lstStyle/>
          <a:p>
            <a:pPr marL="124460">
              <a:spcBef>
                <a:spcPts val="5"/>
              </a:spcBef>
            </a:pPr>
            <a:fld id="{81D60167-4931-47E6-BA6A-407CBD079E47}" type="slidenum">
              <a:rPr lang="ru-RU" smtClean="0"/>
              <a:pPr marL="124460">
                <a:spcBef>
                  <a:spcPts val="5"/>
                </a:spcBef>
              </a:pPr>
              <a:t>24</a:t>
            </a:fld>
            <a:endParaRPr lang="ru-RU" dirty="0"/>
          </a:p>
        </p:txBody>
      </p:sp>
      <p:sp>
        <p:nvSpPr>
          <p:cNvPr id="40" name="object 14">
            <a:extLst>
              <a:ext uri="{FF2B5EF4-FFF2-40B4-BE49-F238E27FC236}">
                <a16:creationId xmlns:a16="http://schemas.microsoft.com/office/drawing/2014/main" id="{D66A00E2-E40E-404B-AC9D-A1672290DEF8}"/>
              </a:ext>
            </a:extLst>
          </p:cNvPr>
          <p:cNvSpPr txBox="1">
            <a:spLocks/>
          </p:cNvSpPr>
          <p:nvPr/>
        </p:nvSpPr>
        <p:spPr>
          <a:xfrm>
            <a:off x="382527" y="78579"/>
            <a:ext cx="10178290" cy="76431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pPr marL="7620">
              <a:lnSpc>
                <a:spcPct val="100000"/>
              </a:lnSpc>
              <a:spcBef>
                <a:spcPts val="100"/>
              </a:spcBef>
            </a:pPr>
            <a:r>
              <a:rPr lang="ru-RU" sz="2400" dirty="0">
                <a:solidFill>
                  <a:srgbClr val="FF0000"/>
                </a:solidFill>
              </a:rPr>
              <a:t>МОНИТОРИНГ И ПРЕДОТВРАЩЕНИЕ</a:t>
            </a:r>
          </a:p>
          <a:p>
            <a:pPr marL="7620">
              <a:lnSpc>
                <a:spcPct val="100000"/>
              </a:lnSpc>
              <a:spcBef>
                <a:spcPts val="100"/>
              </a:spcBef>
            </a:pPr>
            <a:r>
              <a:rPr lang="ru-RU" sz="2400" dirty="0">
                <a:solidFill>
                  <a:srgbClr val="FF0000"/>
                </a:solidFill>
              </a:rPr>
              <a:t>БИОЛОГИЧЕСКИХ УГРОЗ</a:t>
            </a:r>
            <a:endParaRPr lang="ru-RU" sz="2400" spc="-10" dirty="0">
              <a:solidFill>
                <a:srgbClr val="000000"/>
              </a:solidFill>
            </a:endParaRPr>
          </a:p>
        </p:txBody>
      </p:sp>
      <p:grpSp>
        <p:nvGrpSpPr>
          <p:cNvPr id="41" name="Группа 40">
            <a:extLst>
              <a:ext uri="{FF2B5EF4-FFF2-40B4-BE49-F238E27FC236}">
                <a16:creationId xmlns:a16="http://schemas.microsoft.com/office/drawing/2014/main" id="{EAFEA6DA-B21B-4A52-8444-0B79572CF771}"/>
              </a:ext>
            </a:extLst>
          </p:cNvPr>
          <p:cNvGrpSpPr/>
          <p:nvPr/>
        </p:nvGrpSpPr>
        <p:grpSpPr>
          <a:xfrm>
            <a:off x="10867260" y="221260"/>
            <a:ext cx="1098550" cy="1465263"/>
            <a:chOff x="1266825" y="1508125"/>
            <a:chExt cx="1098550" cy="1465263"/>
          </a:xfrm>
          <a:solidFill>
            <a:srgbClr val="E2252C"/>
          </a:solidFill>
        </p:grpSpPr>
        <p:sp>
          <p:nvSpPr>
            <p:cNvPr id="42" name="Freeform 264">
              <a:extLst>
                <a:ext uri="{FF2B5EF4-FFF2-40B4-BE49-F238E27FC236}">
                  <a16:creationId xmlns:a16="http://schemas.microsoft.com/office/drawing/2014/main" id="{33C73E40-5EBF-4DBC-A425-909DF6DDF31A}"/>
                </a:ext>
              </a:extLst>
            </p:cNvPr>
            <p:cNvSpPr>
              <a:spLocks/>
            </p:cNvSpPr>
            <p:nvPr/>
          </p:nvSpPr>
          <p:spPr bwMode="auto">
            <a:xfrm>
              <a:off x="1273175" y="2728913"/>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265">
              <a:extLst>
                <a:ext uri="{FF2B5EF4-FFF2-40B4-BE49-F238E27FC236}">
                  <a16:creationId xmlns:a16="http://schemas.microsoft.com/office/drawing/2014/main" id="{33BD529F-4446-4F87-B089-14CAAD7D43AB}"/>
                </a:ext>
              </a:extLst>
            </p:cNvPr>
            <p:cNvSpPr>
              <a:spLocks noEditPoints="1"/>
            </p:cNvSpPr>
            <p:nvPr/>
          </p:nvSpPr>
          <p:spPr bwMode="auto">
            <a:xfrm>
              <a:off x="1379538" y="2755900"/>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266">
              <a:extLst>
                <a:ext uri="{FF2B5EF4-FFF2-40B4-BE49-F238E27FC236}">
                  <a16:creationId xmlns:a16="http://schemas.microsoft.com/office/drawing/2014/main" id="{14FE2C41-617C-4A84-97BF-FA3972146A4B}"/>
                </a:ext>
              </a:extLst>
            </p:cNvPr>
            <p:cNvSpPr>
              <a:spLocks/>
            </p:cNvSpPr>
            <p:nvPr/>
          </p:nvSpPr>
          <p:spPr bwMode="auto">
            <a:xfrm>
              <a:off x="1473200" y="2759075"/>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267">
              <a:extLst>
                <a:ext uri="{FF2B5EF4-FFF2-40B4-BE49-F238E27FC236}">
                  <a16:creationId xmlns:a16="http://schemas.microsoft.com/office/drawing/2014/main" id="{EEABD02B-18BF-468B-869C-A235005005E9}"/>
                </a:ext>
              </a:extLst>
            </p:cNvPr>
            <p:cNvSpPr>
              <a:spLocks/>
            </p:cNvSpPr>
            <p:nvPr/>
          </p:nvSpPr>
          <p:spPr bwMode="auto">
            <a:xfrm>
              <a:off x="1570038" y="2759075"/>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268">
              <a:extLst>
                <a:ext uri="{FF2B5EF4-FFF2-40B4-BE49-F238E27FC236}">
                  <a16:creationId xmlns:a16="http://schemas.microsoft.com/office/drawing/2014/main" id="{F66CB4B9-3F25-4316-9EE1-0194FB824CDD}"/>
                </a:ext>
              </a:extLst>
            </p:cNvPr>
            <p:cNvSpPr>
              <a:spLocks noEditPoints="1"/>
            </p:cNvSpPr>
            <p:nvPr/>
          </p:nvSpPr>
          <p:spPr bwMode="auto">
            <a:xfrm>
              <a:off x="1660525" y="2755900"/>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269">
              <a:extLst>
                <a:ext uri="{FF2B5EF4-FFF2-40B4-BE49-F238E27FC236}">
                  <a16:creationId xmlns:a16="http://schemas.microsoft.com/office/drawing/2014/main" id="{4AD712AD-A4CB-40E2-BE38-004B1BBA79DA}"/>
                </a:ext>
              </a:extLst>
            </p:cNvPr>
            <p:cNvSpPr>
              <a:spLocks/>
            </p:cNvSpPr>
            <p:nvPr/>
          </p:nvSpPr>
          <p:spPr bwMode="auto">
            <a:xfrm>
              <a:off x="1757363"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270">
              <a:extLst>
                <a:ext uri="{FF2B5EF4-FFF2-40B4-BE49-F238E27FC236}">
                  <a16:creationId xmlns:a16="http://schemas.microsoft.com/office/drawing/2014/main" id="{69715D18-44EB-4B32-B706-F3570E106B9B}"/>
                </a:ext>
              </a:extLst>
            </p:cNvPr>
            <p:cNvSpPr>
              <a:spLocks noEditPoints="1"/>
            </p:cNvSpPr>
            <p:nvPr/>
          </p:nvSpPr>
          <p:spPr bwMode="auto">
            <a:xfrm>
              <a:off x="1844675" y="2755900"/>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271">
              <a:extLst>
                <a:ext uri="{FF2B5EF4-FFF2-40B4-BE49-F238E27FC236}">
                  <a16:creationId xmlns:a16="http://schemas.microsoft.com/office/drawing/2014/main" id="{4AC806E8-3664-4C29-AD6F-8CE042BA89B7}"/>
                </a:ext>
              </a:extLst>
            </p:cNvPr>
            <p:cNvSpPr>
              <a:spLocks/>
            </p:cNvSpPr>
            <p:nvPr/>
          </p:nvSpPr>
          <p:spPr bwMode="auto">
            <a:xfrm>
              <a:off x="1930400" y="2759075"/>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272">
              <a:extLst>
                <a:ext uri="{FF2B5EF4-FFF2-40B4-BE49-F238E27FC236}">
                  <a16:creationId xmlns:a16="http://schemas.microsoft.com/office/drawing/2014/main" id="{7DFCF95D-777F-476F-95A9-56EC44FB756C}"/>
                </a:ext>
              </a:extLst>
            </p:cNvPr>
            <p:cNvSpPr>
              <a:spLocks noEditPoints="1"/>
            </p:cNvSpPr>
            <p:nvPr/>
          </p:nvSpPr>
          <p:spPr bwMode="auto">
            <a:xfrm>
              <a:off x="2032000" y="2759075"/>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273">
              <a:extLst>
                <a:ext uri="{FF2B5EF4-FFF2-40B4-BE49-F238E27FC236}">
                  <a16:creationId xmlns:a16="http://schemas.microsoft.com/office/drawing/2014/main" id="{6622EA83-E40A-4D74-A04A-2C8052C328A0}"/>
                </a:ext>
              </a:extLst>
            </p:cNvPr>
            <p:cNvSpPr>
              <a:spLocks/>
            </p:cNvSpPr>
            <p:nvPr/>
          </p:nvSpPr>
          <p:spPr bwMode="auto">
            <a:xfrm>
              <a:off x="2117725"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274">
              <a:extLst>
                <a:ext uri="{FF2B5EF4-FFF2-40B4-BE49-F238E27FC236}">
                  <a16:creationId xmlns:a16="http://schemas.microsoft.com/office/drawing/2014/main" id="{AB1D9BF0-2198-493B-8E47-9C599AA2D69C}"/>
                </a:ext>
              </a:extLst>
            </p:cNvPr>
            <p:cNvSpPr>
              <a:spLocks noEditPoints="1"/>
            </p:cNvSpPr>
            <p:nvPr/>
          </p:nvSpPr>
          <p:spPr bwMode="auto">
            <a:xfrm>
              <a:off x="2205038" y="2755900"/>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275">
              <a:extLst>
                <a:ext uri="{FF2B5EF4-FFF2-40B4-BE49-F238E27FC236}">
                  <a16:creationId xmlns:a16="http://schemas.microsoft.com/office/drawing/2014/main" id="{449B0E08-ECCB-4E50-8691-55AFAFD72E69}"/>
                </a:ext>
              </a:extLst>
            </p:cNvPr>
            <p:cNvSpPr>
              <a:spLocks noEditPoints="1"/>
            </p:cNvSpPr>
            <p:nvPr/>
          </p:nvSpPr>
          <p:spPr bwMode="auto">
            <a:xfrm>
              <a:off x="2295525" y="2759075"/>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276">
              <a:extLst>
                <a:ext uri="{FF2B5EF4-FFF2-40B4-BE49-F238E27FC236}">
                  <a16:creationId xmlns:a16="http://schemas.microsoft.com/office/drawing/2014/main" id="{18B09E3C-87B2-49FE-A6F6-03301C240CC2}"/>
                </a:ext>
              </a:extLst>
            </p:cNvPr>
            <p:cNvSpPr>
              <a:spLocks noEditPoints="1"/>
            </p:cNvSpPr>
            <p:nvPr/>
          </p:nvSpPr>
          <p:spPr bwMode="auto">
            <a:xfrm>
              <a:off x="1277938" y="2868613"/>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277">
              <a:extLst>
                <a:ext uri="{FF2B5EF4-FFF2-40B4-BE49-F238E27FC236}">
                  <a16:creationId xmlns:a16="http://schemas.microsoft.com/office/drawing/2014/main" id="{DA49D4C1-FDD6-421A-93C9-2C29FA6E9328}"/>
                </a:ext>
              </a:extLst>
            </p:cNvPr>
            <p:cNvSpPr>
              <a:spLocks noEditPoints="1"/>
            </p:cNvSpPr>
            <p:nvPr/>
          </p:nvSpPr>
          <p:spPr bwMode="auto">
            <a:xfrm>
              <a:off x="1366838" y="2898775"/>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278">
              <a:extLst>
                <a:ext uri="{FF2B5EF4-FFF2-40B4-BE49-F238E27FC236}">
                  <a16:creationId xmlns:a16="http://schemas.microsoft.com/office/drawing/2014/main" id="{4CA174A1-DA60-4615-AFCB-0A52AF139804}"/>
                </a:ext>
              </a:extLst>
            </p:cNvPr>
            <p:cNvSpPr>
              <a:spLocks/>
            </p:cNvSpPr>
            <p:nvPr/>
          </p:nvSpPr>
          <p:spPr bwMode="auto">
            <a:xfrm>
              <a:off x="1454150" y="2898775"/>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279">
              <a:extLst>
                <a:ext uri="{FF2B5EF4-FFF2-40B4-BE49-F238E27FC236}">
                  <a16:creationId xmlns:a16="http://schemas.microsoft.com/office/drawing/2014/main" id="{EA01C0D9-10C6-4F10-B185-435935BEDA66}"/>
                </a:ext>
              </a:extLst>
            </p:cNvPr>
            <p:cNvSpPr>
              <a:spLocks noEditPoints="1"/>
            </p:cNvSpPr>
            <p:nvPr/>
          </p:nvSpPr>
          <p:spPr bwMode="auto">
            <a:xfrm>
              <a:off x="1539875" y="2898775"/>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280">
              <a:extLst>
                <a:ext uri="{FF2B5EF4-FFF2-40B4-BE49-F238E27FC236}">
                  <a16:creationId xmlns:a16="http://schemas.microsoft.com/office/drawing/2014/main" id="{98FB7BBA-0892-4EDB-80D7-0D1B7D10D33F}"/>
                </a:ext>
              </a:extLst>
            </p:cNvPr>
            <p:cNvSpPr>
              <a:spLocks/>
            </p:cNvSpPr>
            <p:nvPr/>
          </p:nvSpPr>
          <p:spPr bwMode="auto">
            <a:xfrm>
              <a:off x="1633538" y="2898775"/>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81">
              <a:extLst>
                <a:ext uri="{FF2B5EF4-FFF2-40B4-BE49-F238E27FC236}">
                  <a16:creationId xmlns:a16="http://schemas.microsoft.com/office/drawing/2014/main" id="{F07CD314-7A0B-49BC-8A26-AE332DED0CEB}"/>
                </a:ext>
              </a:extLst>
            </p:cNvPr>
            <p:cNvSpPr>
              <a:spLocks noEditPoints="1"/>
            </p:cNvSpPr>
            <p:nvPr/>
          </p:nvSpPr>
          <p:spPr bwMode="auto">
            <a:xfrm>
              <a:off x="1724025" y="2898775"/>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82">
              <a:extLst>
                <a:ext uri="{FF2B5EF4-FFF2-40B4-BE49-F238E27FC236}">
                  <a16:creationId xmlns:a16="http://schemas.microsoft.com/office/drawing/2014/main" id="{B7B122F0-E2CE-42C9-AFC4-EC85D6B11805}"/>
                </a:ext>
              </a:extLst>
            </p:cNvPr>
            <p:cNvSpPr>
              <a:spLocks/>
            </p:cNvSpPr>
            <p:nvPr/>
          </p:nvSpPr>
          <p:spPr bwMode="auto">
            <a:xfrm>
              <a:off x="1809750" y="2898775"/>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83">
              <a:extLst>
                <a:ext uri="{FF2B5EF4-FFF2-40B4-BE49-F238E27FC236}">
                  <a16:creationId xmlns:a16="http://schemas.microsoft.com/office/drawing/2014/main" id="{4B208599-99D7-4BAF-89EC-EA6DC7AC1492}"/>
                </a:ext>
              </a:extLst>
            </p:cNvPr>
            <p:cNvSpPr>
              <a:spLocks/>
            </p:cNvSpPr>
            <p:nvPr/>
          </p:nvSpPr>
          <p:spPr bwMode="auto">
            <a:xfrm>
              <a:off x="1900238" y="2898775"/>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84">
              <a:extLst>
                <a:ext uri="{FF2B5EF4-FFF2-40B4-BE49-F238E27FC236}">
                  <a16:creationId xmlns:a16="http://schemas.microsoft.com/office/drawing/2014/main" id="{6D871CC5-7F1D-4F3E-82D6-FB2BBF8E5F64}"/>
                </a:ext>
              </a:extLst>
            </p:cNvPr>
            <p:cNvSpPr>
              <a:spLocks noEditPoints="1"/>
            </p:cNvSpPr>
            <p:nvPr/>
          </p:nvSpPr>
          <p:spPr bwMode="auto">
            <a:xfrm>
              <a:off x="1990725" y="2898775"/>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285">
              <a:extLst>
                <a:ext uri="{FF2B5EF4-FFF2-40B4-BE49-F238E27FC236}">
                  <a16:creationId xmlns:a16="http://schemas.microsoft.com/office/drawing/2014/main" id="{CB62EA54-2941-4E6D-BB51-52D3F9FC2828}"/>
                </a:ext>
              </a:extLst>
            </p:cNvPr>
            <p:cNvSpPr>
              <a:spLocks/>
            </p:cNvSpPr>
            <p:nvPr/>
          </p:nvSpPr>
          <p:spPr bwMode="auto">
            <a:xfrm>
              <a:off x="2081213" y="2898775"/>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286">
              <a:extLst>
                <a:ext uri="{FF2B5EF4-FFF2-40B4-BE49-F238E27FC236}">
                  <a16:creationId xmlns:a16="http://schemas.microsoft.com/office/drawing/2014/main" id="{A86C8B55-CC90-4123-A6DB-3CDC7826A7D7}"/>
                </a:ext>
              </a:extLst>
            </p:cNvPr>
            <p:cNvSpPr>
              <a:spLocks/>
            </p:cNvSpPr>
            <p:nvPr/>
          </p:nvSpPr>
          <p:spPr bwMode="auto">
            <a:xfrm>
              <a:off x="2166938" y="2898775"/>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287">
              <a:extLst>
                <a:ext uri="{FF2B5EF4-FFF2-40B4-BE49-F238E27FC236}">
                  <a16:creationId xmlns:a16="http://schemas.microsoft.com/office/drawing/2014/main" id="{EACE6080-E7DB-4CBB-A0BD-A58701519323}"/>
                </a:ext>
              </a:extLst>
            </p:cNvPr>
            <p:cNvSpPr>
              <a:spLocks noEditPoints="1"/>
            </p:cNvSpPr>
            <p:nvPr/>
          </p:nvSpPr>
          <p:spPr bwMode="auto">
            <a:xfrm>
              <a:off x="2249488" y="2898775"/>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288">
              <a:extLst>
                <a:ext uri="{FF2B5EF4-FFF2-40B4-BE49-F238E27FC236}">
                  <a16:creationId xmlns:a16="http://schemas.microsoft.com/office/drawing/2014/main" id="{241D11C4-A182-464A-BD61-1744067C2C64}"/>
                </a:ext>
              </a:extLst>
            </p:cNvPr>
            <p:cNvSpPr>
              <a:spLocks noEditPoints="1"/>
            </p:cNvSpPr>
            <p:nvPr/>
          </p:nvSpPr>
          <p:spPr bwMode="auto">
            <a:xfrm>
              <a:off x="1266825" y="1508125"/>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289">
              <a:extLst>
                <a:ext uri="{FF2B5EF4-FFF2-40B4-BE49-F238E27FC236}">
                  <a16:creationId xmlns:a16="http://schemas.microsoft.com/office/drawing/2014/main" id="{B2350783-0FD6-4572-8798-E6B251C8E9D4}"/>
                </a:ext>
              </a:extLst>
            </p:cNvPr>
            <p:cNvSpPr>
              <a:spLocks/>
            </p:cNvSpPr>
            <p:nvPr/>
          </p:nvSpPr>
          <p:spPr bwMode="auto">
            <a:xfrm>
              <a:off x="1743075" y="1928813"/>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290">
              <a:extLst>
                <a:ext uri="{FF2B5EF4-FFF2-40B4-BE49-F238E27FC236}">
                  <a16:creationId xmlns:a16="http://schemas.microsoft.com/office/drawing/2014/main" id="{D11DF1BF-F205-424C-B866-A7E682CE1850}"/>
                </a:ext>
              </a:extLst>
            </p:cNvPr>
            <p:cNvSpPr>
              <a:spLocks/>
            </p:cNvSpPr>
            <p:nvPr/>
          </p:nvSpPr>
          <p:spPr bwMode="auto">
            <a:xfrm>
              <a:off x="1847850" y="1906588"/>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291">
              <a:extLst>
                <a:ext uri="{FF2B5EF4-FFF2-40B4-BE49-F238E27FC236}">
                  <a16:creationId xmlns:a16="http://schemas.microsoft.com/office/drawing/2014/main" id="{19C0A82C-D1C2-4807-B750-2382014C113F}"/>
                </a:ext>
              </a:extLst>
            </p:cNvPr>
            <p:cNvSpPr>
              <a:spLocks/>
            </p:cNvSpPr>
            <p:nvPr/>
          </p:nvSpPr>
          <p:spPr bwMode="auto">
            <a:xfrm>
              <a:off x="1720850" y="1939925"/>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292">
              <a:extLst>
                <a:ext uri="{FF2B5EF4-FFF2-40B4-BE49-F238E27FC236}">
                  <a16:creationId xmlns:a16="http://schemas.microsoft.com/office/drawing/2014/main" id="{737C678A-9288-49FC-9EE2-DA4AED814E57}"/>
                </a:ext>
              </a:extLst>
            </p:cNvPr>
            <p:cNvSpPr>
              <a:spLocks/>
            </p:cNvSpPr>
            <p:nvPr/>
          </p:nvSpPr>
          <p:spPr bwMode="auto">
            <a:xfrm>
              <a:off x="1957388" y="1925638"/>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293">
              <a:extLst>
                <a:ext uri="{FF2B5EF4-FFF2-40B4-BE49-F238E27FC236}">
                  <a16:creationId xmlns:a16="http://schemas.microsoft.com/office/drawing/2014/main" id="{73BD06A6-6CF1-4010-9A0D-8D699425D8D2}"/>
                </a:ext>
              </a:extLst>
            </p:cNvPr>
            <p:cNvSpPr>
              <a:spLocks/>
            </p:cNvSpPr>
            <p:nvPr/>
          </p:nvSpPr>
          <p:spPr bwMode="auto">
            <a:xfrm>
              <a:off x="1498600" y="1931988"/>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294">
              <a:extLst>
                <a:ext uri="{FF2B5EF4-FFF2-40B4-BE49-F238E27FC236}">
                  <a16:creationId xmlns:a16="http://schemas.microsoft.com/office/drawing/2014/main" id="{051FF2B8-7939-4AA7-A01E-29B2DE711BA0}"/>
                </a:ext>
              </a:extLst>
            </p:cNvPr>
            <p:cNvSpPr>
              <a:spLocks/>
            </p:cNvSpPr>
            <p:nvPr/>
          </p:nvSpPr>
          <p:spPr bwMode="auto">
            <a:xfrm>
              <a:off x="1863725" y="1925638"/>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295">
              <a:extLst>
                <a:ext uri="{FF2B5EF4-FFF2-40B4-BE49-F238E27FC236}">
                  <a16:creationId xmlns:a16="http://schemas.microsoft.com/office/drawing/2014/main" id="{4E100E54-E5D8-4170-AAF9-C04BDFF80837}"/>
                </a:ext>
              </a:extLst>
            </p:cNvPr>
            <p:cNvSpPr>
              <a:spLocks/>
            </p:cNvSpPr>
            <p:nvPr/>
          </p:nvSpPr>
          <p:spPr bwMode="auto">
            <a:xfrm>
              <a:off x="1979613" y="1947863"/>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296">
              <a:extLst>
                <a:ext uri="{FF2B5EF4-FFF2-40B4-BE49-F238E27FC236}">
                  <a16:creationId xmlns:a16="http://schemas.microsoft.com/office/drawing/2014/main" id="{484E6E1D-37F2-46B5-B4C5-14507744F02B}"/>
                </a:ext>
              </a:extLst>
            </p:cNvPr>
            <p:cNvSpPr>
              <a:spLocks/>
            </p:cNvSpPr>
            <p:nvPr/>
          </p:nvSpPr>
          <p:spPr bwMode="auto">
            <a:xfrm>
              <a:off x="1982788" y="1920875"/>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297">
              <a:extLst>
                <a:ext uri="{FF2B5EF4-FFF2-40B4-BE49-F238E27FC236}">
                  <a16:creationId xmlns:a16="http://schemas.microsoft.com/office/drawing/2014/main" id="{78076C01-1652-4494-9687-EEF77F07E0B6}"/>
                </a:ext>
              </a:extLst>
            </p:cNvPr>
            <p:cNvSpPr>
              <a:spLocks noEditPoints="1"/>
            </p:cNvSpPr>
            <p:nvPr/>
          </p:nvSpPr>
          <p:spPr bwMode="auto">
            <a:xfrm>
              <a:off x="1446213" y="1827213"/>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1026" name="Picture 2" descr="C:\моё\эббр\полос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8" y="6146803"/>
            <a:ext cx="10752484" cy="3703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моё\эббр\мониторинг.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27" y="842891"/>
            <a:ext cx="9346032" cy="52591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моё\эббр\e586c27c83a2909c8f70d6b080382a0d-ov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3192" y="155341"/>
            <a:ext cx="3135365" cy="15676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моё\эббр\11zon_cropped (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91142" y="1818749"/>
            <a:ext cx="2123688" cy="212368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моё\эббр\11zon_cropped (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44382" y="4035554"/>
            <a:ext cx="2066477" cy="2066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513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D1CCB87-7A3E-40A3-B5D6-67A1D101E424}"/>
              </a:ext>
            </a:extLst>
          </p:cNvPr>
          <p:cNvSpPr>
            <a:spLocks noGrp="1"/>
          </p:cNvSpPr>
          <p:nvPr>
            <p:ph type="sldNum" sz="quarter" idx="7"/>
          </p:nvPr>
        </p:nvSpPr>
        <p:spPr/>
        <p:txBody>
          <a:bodyPr/>
          <a:lstStyle/>
          <a:p>
            <a:pPr marL="124460">
              <a:spcBef>
                <a:spcPts val="5"/>
              </a:spcBef>
            </a:pPr>
            <a:fld id="{81D60167-4931-47E6-BA6A-407CBD079E47}" type="slidenum">
              <a:rPr lang="ru-RU" smtClean="0"/>
              <a:pPr marL="124460">
                <a:spcBef>
                  <a:spcPts val="5"/>
                </a:spcBef>
              </a:pPr>
              <a:t>25</a:t>
            </a:fld>
            <a:endParaRPr lang="ru-RU" dirty="0"/>
          </a:p>
        </p:txBody>
      </p:sp>
      <p:sp>
        <p:nvSpPr>
          <p:cNvPr id="40" name="object 14">
            <a:extLst>
              <a:ext uri="{FF2B5EF4-FFF2-40B4-BE49-F238E27FC236}">
                <a16:creationId xmlns:a16="http://schemas.microsoft.com/office/drawing/2014/main" id="{D66A00E2-E40E-404B-AC9D-A1672290DEF8}"/>
              </a:ext>
            </a:extLst>
          </p:cNvPr>
          <p:cNvSpPr txBox="1">
            <a:spLocks/>
          </p:cNvSpPr>
          <p:nvPr/>
        </p:nvSpPr>
        <p:spPr>
          <a:xfrm>
            <a:off x="375052" y="389906"/>
            <a:ext cx="10329015" cy="38215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pPr marL="7620">
              <a:lnSpc>
                <a:spcPct val="100000"/>
              </a:lnSpc>
              <a:spcBef>
                <a:spcPts val="100"/>
              </a:spcBef>
            </a:pPr>
            <a:r>
              <a:rPr lang="ru-RU" sz="2400" dirty="0">
                <a:solidFill>
                  <a:srgbClr val="FF0000"/>
                </a:solidFill>
              </a:rPr>
              <a:t>ПРЕСТУПЛЕНИЯ ПРОТИВ ЧЕЛОВЕЧЕСТВА</a:t>
            </a:r>
            <a:endParaRPr lang="ru-RU" sz="2400" spc="-10" dirty="0">
              <a:solidFill>
                <a:srgbClr val="000000"/>
              </a:solidFill>
            </a:endParaRPr>
          </a:p>
        </p:txBody>
      </p:sp>
      <p:grpSp>
        <p:nvGrpSpPr>
          <p:cNvPr id="41" name="Группа 40">
            <a:extLst>
              <a:ext uri="{FF2B5EF4-FFF2-40B4-BE49-F238E27FC236}">
                <a16:creationId xmlns:a16="http://schemas.microsoft.com/office/drawing/2014/main" id="{EAFEA6DA-B21B-4A52-8444-0B79572CF771}"/>
              </a:ext>
            </a:extLst>
          </p:cNvPr>
          <p:cNvGrpSpPr/>
          <p:nvPr/>
        </p:nvGrpSpPr>
        <p:grpSpPr>
          <a:xfrm>
            <a:off x="10756883" y="368461"/>
            <a:ext cx="1098550" cy="1465263"/>
            <a:chOff x="1266825" y="1508125"/>
            <a:chExt cx="1098550" cy="1465263"/>
          </a:xfrm>
          <a:solidFill>
            <a:srgbClr val="E2252C"/>
          </a:solidFill>
        </p:grpSpPr>
        <p:sp>
          <p:nvSpPr>
            <p:cNvPr id="42" name="Freeform 264">
              <a:extLst>
                <a:ext uri="{FF2B5EF4-FFF2-40B4-BE49-F238E27FC236}">
                  <a16:creationId xmlns:a16="http://schemas.microsoft.com/office/drawing/2014/main" id="{33C73E40-5EBF-4DBC-A425-909DF6DDF31A}"/>
                </a:ext>
              </a:extLst>
            </p:cNvPr>
            <p:cNvSpPr>
              <a:spLocks/>
            </p:cNvSpPr>
            <p:nvPr/>
          </p:nvSpPr>
          <p:spPr bwMode="auto">
            <a:xfrm>
              <a:off x="1273175" y="2728913"/>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265">
              <a:extLst>
                <a:ext uri="{FF2B5EF4-FFF2-40B4-BE49-F238E27FC236}">
                  <a16:creationId xmlns:a16="http://schemas.microsoft.com/office/drawing/2014/main" id="{33BD529F-4446-4F87-B089-14CAAD7D43AB}"/>
                </a:ext>
              </a:extLst>
            </p:cNvPr>
            <p:cNvSpPr>
              <a:spLocks noEditPoints="1"/>
            </p:cNvSpPr>
            <p:nvPr/>
          </p:nvSpPr>
          <p:spPr bwMode="auto">
            <a:xfrm>
              <a:off x="1379538" y="2755900"/>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266">
              <a:extLst>
                <a:ext uri="{FF2B5EF4-FFF2-40B4-BE49-F238E27FC236}">
                  <a16:creationId xmlns:a16="http://schemas.microsoft.com/office/drawing/2014/main" id="{14FE2C41-617C-4A84-97BF-FA3972146A4B}"/>
                </a:ext>
              </a:extLst>
            </p:cNvPr>
            <p:cNvSpPr>
              <a:spLocks/>
            </p:cNvSpPr>
            <p:nvPr/>
          </p:nvSpPr>
          <p:spPr bwMode="auto">
            <a:xfrm>
              <a:off x="1473200" y="2759075"/>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267">
              <a:extLst>
                <a:ext uri="{FF2B5EF4-FFF2-40B4-BE49-F238E27FC236}">
                  <a16:creationId xmlns:a16="http://schemas.microsoft.com/office/drawing/2014/main" id="{EEABD02B-18BF-468B-869C-A235005005E9}"/>
                </a:ext>
              </a:extLst>
            </p:cNvPr>
            <p:cNvSpPr>
              <a:spLocks/>
            </p:cNvSpPr>
            <p:nvPr/>
          </p:nvSpPr>
          <p:spPr bwMode="auto">
            <a:xfrm>
              <a:off x="1570038" y="2759075"/>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268">
              <a:extLst>
                <a:ext uri="{FF2B5EF4-FFF2-40B4-BE49-F238E27FC236}">
                  <a16:creationId xmlns:a16="http://schemas.microsoft.com/office/drawing/2014/main" id="{F66CB4B9-3F25-4316-9EE1-0194FB824CDD}"/>
                </a:ext>
              </a:extLst>
            </p:cNvPr>
            <p:cNvSpPr>
              <a:spLocks noEditPoints="1"/>
            </p:cNvSpPr>
            <p:nvPr/>
          </p:nvSpPr>
          <p:spPr bwMode="auto">
            <a:xfrm>
              <a:off x="1660525" y="2755900"/>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269">
              <a:extLst>
                <a:ext uri="{FF2B5EF4-FFF2-40B4-BE49-F238E27FC236}">
                  <a16:creationId xmlns:a16="http://schemas.microsoft.com/office/drawing/2014/main" id="{4AD712AD-A4CB-40E2-BE38-004B1BBA79DA}"/>
                </a:ext>
              </a:extLst>
            </p:cNvPr>
            <p:cNvSpPr>
              <a:spLocks/>
            </p:cNvSpPr>
            <p:nvPr/>
          </p:nvSpPr>
          <p:spPr bwMode="auto">
            <a:xfrm>
              <a:off x="1757363"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270">
              <a:extLst>
                <a:ext uri="{FF2B5EF4-FFF2-40B4-BE49-F238E27FC236}">
                  <a16:creationId xmlns:a16="http://schemas.microsoft.com/office/drawing/2014/main" id="{69715D18-44EB-4B32-B706-F3570E106B9B}"/>
                </a:ext>
              </a:extLst>
            </p:cNvPr>
            <p:cNvSpPr>
              <a:spLocks noEditPoints="1"/>
            </p:cNvSpPr>
            <p:nvPr/>
          </p:nvSpPr>
          <p:spPr bwMode="auto">
            <a:xfrm>
              <a:off x="1844675" y="2755900"/>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271">
              <a:extLst>
                <a:ext uri="{FF2B5EF4-FFF2-40B4-BE49-F238E27FC236}">
                  <a16:creationId xmlns:a16="http://schemas.microsoft.com/office/drawing/2014/main" id="{4AC806E8-3664-4C29-AD6F-8CE042BA89B7}"/>
                </a:ext>
              </a:extLst>
            </p:cNvPr>
            <p:cNvSpPr>
              <a:spLocks/>
            </p:cNvSpPr>
            <p:nvPr/>
          </p:nvSpPr>
          <p:spPr bwMode="auto">
            <a:xfrm>
              <a:off x="1930400" y="2759075"/>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272">
              <a:extLst>
                <a:ext uri="{FF2B5EF4-FFF2-40B4-BE49-F238E27FC236}">
                  <a16:creationId xmlns:a16="http://schemas.microsoft.com/office/drawing/2014/main" id="{7DFCF95D-777F-476F-95A9-56EC44FB756C}"/>
                </a:ext>
              </a:extLst>
            </p:cNvPr>
            <p:cNvSpPr>
              <a:spLocks noEditPoints="1"/>
            </p:cNvSpPr>
            <p:nvPr/>
          </p:nvSpPr>
          <p:spPr bwMode="auto">
            <a:xfrm>
              <a:off x="2032000" y="2759075"/>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273">
              <a:extLst>
                <a:ext uri="{FF2B5EF4-FFF2-40B4-BE49-F238E27FC236}">
                  <a16:creationId xmlns:a16="http://schemas.microsoft.com/office/drawing/2014/main" id="{6622EA83-E40A-4D74-A04A-2C8052C328A0}"/>
                </a:ext>
              </a:extLst>
            </p:cNvPr>
            <p:cNvSpPr>
              <a:spLocks/>
            </p:cNvSpPr>
            <p:nvPr/>
          </p:nvSpPr>
          <p:spPr bwMode="auto">
            <a:xfrm>
              <a:off x="2117725"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274">
              <a:extLst>
                <a:ext uri="{FF2B5EF4-FFF2-40B4-BE49-F238E27FC236}">
                  <a16:creationId xmlns:a16="http://schemas.microsoft.com/office/drawing/2014/main" id="{AB1D9BF0-2198-493B-8E47-9C599AA2D69C}"/>
                </a:ext>
              </a:extLst>
            </p:cNvPr>
            <p:cNvSpPr>
              <a:spLocks noEditPoints="1"/>
            </p:cNvSpPr>
            <p:nvPr/>
          </p:nvSpPr>
          <p:spPr bwMode="auto">
            <a:xfrm>
              <a:off x="2205038" y="2755900"/>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275">
              <a:extLst>
                <a:ext uri="{FF2B5EF4-FFF2-40B4-BE49-F238E27FC236}">
                  <a16:creationId xmlns:a16="http://schemas.microsoft.com/office/drawing/2014/main" id="{449B0E08-ECCB-4E50-8691-55AFAFD72E69}"/>
                </a:ext>
              </a:extLst>
            </p:cNvPr>
            <p:cNvSpPr>
              <a:spLocks noEditPoints="1"/>
            </p:cNvSpPr>
            <p:nvPr/>
          </p:nvSpPr>
          <p:spPr bwMode="auto">
            <a:xfrm>
              <a:off x="2295525" y="2759075"/>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276">
              <a:extLst>
                <a:ext uri="{FF2B5EF4-FFF2-40B4-BE49-F238E27FC236}">
                  <a16:creationId xmlns:a16="http://schemas.microsoft.com/office/drawing/2014/main" id="{18B09E3C-87B2-49FE-A6F6-03301C240CC2}"/>
                </a:ext>
              </a:extLst>
            </p:cNvPr>
            <p:cNvSpPr>
              <a:spLocks noEditPoints="1"/>
            </p:cNvSpPr>
            <p:nvPr/>
          </p:nvSpPr>
          <p:spPr bwMode="auto">
            <a:xfrm>
              <a:off x="1277938" y="2868613"/>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277">
              <a:extLst>
                <a:ext uri="{FF2B5EF4-FFF2-40B4-BE49-F238E27FC236}">
                  <a16:creationId xmlns:a16="http://schemas.microsoft.com/office/drawing/2014/main" id="{DA49D4C1-FDD6-421A-93C9-2C29FA6E9328}"/>
                </a:ext>
              </a:extLst>
            </p:cNvPr>
            <p:cNvSpPr>
              <a:spLocks noEditPoints="1"/>
            </p:cNvSpPr>
            <p:nvPr/>
          </p:nvSpPr>
          <p:spPr bwMode="auto">
            <a:xfrm>
              <a:off x="1366838" y="2898775"/>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278">
              <a:extLst>
                <a:ext uri="{FF2B5EF4-FFF2-40B4-BE49-F238E27FC236}">
                  <a16:creationId xmlns:a16="http://schemas.microsoft.com/office/drawing/2014/main" id="{4CA174A1-DA60-4615-AFCB-0A52AF139804}"/>
                </a:ext>
              </a:extLst>
            </p:cNvPr>
            <p:cNvSpPr>
              <a:spLocks/>
            </p:cNvSpPr>
            <p:nvPr/>
          </p:nvSpPr>
          <p:spPr bwMode="auto">
            <a:xfrm>
              <a:off x="1454150" y="2898775"/>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279">
              <a:extLst>
                <a:ext uri="{FF2B5EF4-FFF2-40B4-BE49-F238E27FC236}">
                  <a16:creationId xmlns:a16="http://schemas.microsoft.com/office/drawing/2014/main" id="{EA01C0D9-10C6-4F10-B185-435935BEDA66}"/>
                </a:ext>
              </a:extLst>
            </p:cNvPr>
            <p:cNvSpPr>
              <a:spLocks noEditPoints="1"/>
            </p:cNvSpPr>
            <p:nvPr/>
          </p:nvSpPr>
          <p:spPr bwMode="auto">
            <a:xfrm>
              <a:off x="1539875" y="2898775"/>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280">
              <a:extLst>
                <a:ext uri="{FF2B5EF4-FFF2-40B4-BE49-F238E27FC236}">
                  <a16:creationId xmlns:a16="http://schemas.microsoft.com/office/drawing/2014/main" id="{98FB7BBA-0892-4EDB-80D7-0D1B7D10D33F}"/>
                </a:ext>
              </a:extLst>
            </p:cNvPr>
            <p:cNvSpPr>
              <a:spLocks/>
            </p:cNvSpPr>
            <p:nvPr/>
          </p:nvSpPr>
          <p:spPr bwMode="auto">
            <a:xfrm>
              <a:off x="1633538" y="2898775"/>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81">
              <a:extLst>
                <a:ext uri="{FF2B5EF4-FFF2-40B4-BE49-F238E27FC236}">
                  <a16:creationId xmlns:a16="http://schemas.microsoft.com/office/drawing/2014/main" id="{F07CD314-7A0B-49BC-8A26-AE332DED0CEB}"/>
                </a:ext>
              </a:extLst>
            </p:cNvPr>
            <p:cNvSpPr>
              <a:spLocks noEditPoints="1"/>
            </p:cNvSpPr>
            <p:nvPr/>
          </p:nvSpPr>
          <p:spPr bwMode="auto">
            <a:xfrm>
              <a:off x="1724025" y="2898775"/>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82">
              <a:extLst>
                <a:ext uri="{FF2B5EF4-FFF2-40B4-BE49-F238E27FC236}">
                  <a16:creationId xmlns:a16="http://schemas.microsoft.com/office/drawing/2014/main" id="{B7B122F0-E2CE-42C9-AFC4-EC85D6B11805}"/>
                </a:ext>
              </a:extLst>
            </p:cNvPr>
            <p:cNvSpPr>
              <a:spLocks/>
            </p:cNvSpPr>
            <p:nvPr/>
          </p:nvSpPr>
          <p:spPr bwMode="auto">
            <a:xfrm>
              <a:off x="1809750" y="2898775"/>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83">
              <a:extLst>
                <a:ext uri="{FF2B5EF4-FFF2-40B4-BE49-F238E27FC236}">
                  <a16:creationId xmlns:a16="http://schemas.microsoft.com/office/drawing/2014/main" id="{4B208599-99D7-4BAF-89EC-EA6DC7AC1492}"/>
                </a:ext>
              </a:extLst>
            </p:cNvPr>
            <p:cNvSpPr>
              <a:spLocks/>
            </p:cNvSpPr>
            <p:nvPr/>
          </p:nvSpPr>
          <p:spPr bwMode="auto">
            <a:xfrm>
              <a:off x="1900238" y="2898775"/>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84">
              <a:extLst>
                <a:ext uri="{FF2B5EF4-FFF2-40B4-BE49-F238E27FC236}">
                  <a16:creationId xmlns:a16="http://schemas.microsoft.com/office/drawing/2014/main" id="{6D871CC5-7F1D-4F3E-82D6-FB2BBF8E5F64}"/>
                </a:ext>
              </a:extLst>
            </p:cNvPr>
            <p:cNvSpPr>
              <a:spLocks noEditPoints="1"/>
            </p:cNvSpPr>
            <p:nvPr/>
          </p:nvSpPr>
          <p:spPr bwMode="auto">
            <a:xfrm>
              <a:off x="1990725" y="2898775"/>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285">
              <a:extLst>
                <a:ext uri="{FF2B5EF4-FFF2-40B4-BE49-F238E27FC236}">
                  <a16:creationId xmlns:a16="http://schemas.microsoft.com/office/drawing/2014/main" id="{CB62EA54-2941-4E6D-BB51-52D3F9FC2828}"/>
                </a:ext>
              </a:extLst>
            </p:cNvPr>
            <p:cNvSpPr>
              <a:spLocks/>
            </p:cNvSpPr>
            <p:nvPr/>
          </p:nvSpPr>
          <p:spPr bwMode="auto">
            <a:xfrm>
              <a:off x="2081213" y="2898775"/>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286">
              <a:extLst>
                <a:ext uri="{FF2B5EF4-FFF2-40B4-BE49-F238E27FC236}">
                  <a16:creationId xmlns:a16="http://schemas.microsoft.com/office/drawing/2014/main" id="{A86C8B55-CC90-4123-A6DB-3CDC7826A7D7}"/>
                </a:ext>
              </a:extLst>
            </p:cNvPr>
            <p:cNvSpPr>
              <a:spLocks/>
            </p:cNvSpPr>
            <p:nvPr/>
          </p:nvSpPr>
          <p:spPr bwMode="auto">
            <a:xfrm>
              <a:off x="2166938" y="2898775"/>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287">
              <a:extLst>
                <a:ext uri="{FF2B5EF4-FFF2-40B4-BE49-F238E27FC236}">
                  <a16:creationId xmlns:a16="http://schemas.microsoft.com/office/drawing/2014/main" id="{EACE6080-E7DB-4CBB-A0BD-A58701519323}"/>
                </a:ext>
              </a:extLst>
            </p:cNvPr>
            <p:cNvSpPr>
              <a:spLocks noEditPoints="1"/>
            </p:cNvSpPr>
            <p:nvPr/>
          </p:nvSpPr>
          <p:spPr bwMode="auto">
            <a:xfrm>
              <a:off x="2249488" y="2898775"/>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288">
              <a:extLst>
                <a:ext uri="{FF2B5EF4-FFF2-40B4-BE49-F238E27FC236}">
                  <a16:creationId xmlns:a16="http://schemas.microsoft.com/office/drawing/2014/main" id="{241D11C4-A182-464A-BD61-1744067C2C64}"/>
                </a:ext>
              </a:extLst>
            </p:cNvPr>
            <p:cNvSpPr>
              <a:spLocks noEditPoints="1"/>
            </p:cNvSpPr>
            <p:nvPr/>
          </p:nvSpPr>
          <p:spPr bwMode="auto">
            <a:xfrm>
              <a:off x="1266825" y="1508125"/>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289">
              <a:extLst>
                <a:ext uri="{FF2B5EF4-FFF2-40B4-BE49-F238E27FC236}">
                  <a16:creationId xmlns:a16="http://schemas.microsoft.com/office/drawing/2014/main" id="{B2350783-0FD6-4572-8798-E6B251C8E9D4}"/>
                </a:ext>
              </a:extLst>
            </p:cNvPr>
            <p:cNvSpPr>
              <a:spLocks/>
            </p:cNvSpPr>
            <p:nvPr/>
          </p:nvSpPr>
          <p:spPr bwMode="auto">
            <a:xfrm>
              <a:off x="1743075" y="1928813"/>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290">
              <a:extLst>
                <a:ext uri="{FF2B5EF4-FFF2-40B4-BE49-F238E27FC236}">
                  <a16:creationId xmlns:a16="http://schemas.microsoft.com/office/drawing/2014/main" id="{D11DF1BF-F205-424C-B866-A7E682CE1850}"/>
                </a:ext>
              </a:extLst>
            </p:cNvPr>
            <p:cNvSpPr>
              <a:spLocks/>
            </p:cNvSpPr>
            <p:nvPr/>
          </p:nvSpPr>
          <p:spPr bwMode="auto">
            <a:xfrm>
              <a:off x="1847850" y="1906588"/>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291">
              <a:extLst>
                <a:ext uri="{FF2B5EF4-FFF2-40B4-BE49-F238E27FC236}">
                  <a16:creationId xmlns:a16="http://schemas.microsoft.com/office/drawing/2014/main" id="{19C0A82C-D1C2-4807-B750-2382014C113F}"/>
                </a:ext>
              </a:extLst>
            </p:cNvPr>
            <p:cNvSpPr>
              <a:spLocks/>
            </p:cNvSpPr>
            <p:nvPr/>
          </p:nvSpPr>
          <p:spPr bwMode="auto">
            <a:xfrm>
              <a:off x="1720850" y="1939925"/>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292">
              <a:extLst>
                <a:ext uri="{FF2B5EF4-FFF2-40B4-BE49-F238E27FC236}">
                  <a16:creationId xmlns:a16="http://schemas.microsoft.com/office/drawing/2014/main" id="{737C678A-9288-49FC-9EE2-DA4AED814E57}"/>
                </a:ext>
              </a:extLst>
            </p:cNvPr>
            <p:cNvSpPr>
              <a:spLocks/>
            </p:cNvSpPr>
            <p:nvPr/>
          </p:nvSpPr>
          <p:spPr bwMode="auto">
            <a:xfrm>
              <a:off x="1957388" y="1925638"/>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293">
              <a:extLst>
                <a:ext uri="{FF2B5EF4-FFF2-40B4-BE49-F238E27FC236}">
                  <a16:creationId xmlns:a16="http://schemas.microsoft.com/office/drawing/2014/main" id="{73BD06A6-6CF1-4010-9A0D-8D699425D8D2}"/>
                </a:ext>
              </a:extLst>
            </p:cNvPr>
            <p:cNvSpPr>
              <a:spLocks/>
            </p:cNvSpPr>
            <p:nvPr/>
          </p:nvSpPr>
          <p:spPr bwMode="auto">
            <a:xfrm>
              <a:off x="1498600" y="1931988"/>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294">
              <a:extLst>
                <a:ext uri="{FF2B5EF4-FFF2-40B4-BE49-F238E27FC236}">
                  <a16:creationId xmlns:a16="http://schemas.microsoft.com/office/drawing/2014/main" id="{051FF2B8-7939-4AA7-A01E-29B2DE711BA0}"/>
                </a:ext>
              </a:extLst>
            </p:cNvPr>
            <p:cNvSpPr>
              <a:spLocks/>
            </p:cNvSpPr>
            <p:nvPr/>
          </p:nvSpPr>
          <p:spPr bwMode="auto">
            <a:xfrm>
              <a:off x="1863725" y="1925638"/>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295">
              <a:extLst>
                <a:ext uri="{FF2B5EF4-FFF2-40B4-BE49-F238E27FC236}">
                  <a16:creationId xmlns:a16="http://schemas.microsoft.com/office/drawing/2014/main" id="{4E100E54-E5D8-4170-AAF9-C04BDFF80837}"/>
                </a:ext>
              </a:extLst>
            </p:cNvPr>
            <p:cNvSpPr>
              <a:spLocks/>
            </p:cNvSpPr>
            <p:nvPr/>
          </p:nvSpPr>
          <p:spPr bwMode="auto">
            <a:xfrm>
              <a:off x="1979613" y="1947863"/>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296">
              <a:extLst>
                <a:ext uri="{FF2B5EF4-FFF2-40B4-BE49-F238E27FC236}">
                  <a16:creationId xmlns:a16="http://schemas.microsoft.com/office/drawing/2014/main" id="{484E6E1D-37F2-46B5-B4C5-14507744F02B}"/>
                </a:ext>
              </a:extLst>
            </p:cNvPr>
            <p:cNvSpPr>
              <a:spLocks/>
            </p:cNvSpPr>
            <p:nvPr/>
          </p:nvSpPr>
          <p:spPr bwMode="auto">
            <a:xfrm>
              <a:off x="1982788" y="1920875"/>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297">
              <a:extLst>
                <a:ext uri="{FF2B5EF4-FFF2-40B4-BE49-F238E27FC236}">
                  <a16:creationId xmlns:a16="http://schemas.microsoft.com/office/drawing/2014/main" id="{78076C01-1652-4494-9687-EEF77F07E0B6}"/>
                </a:ext>
              </a:extLst>
            </p:cNvPr>
            <p:cNvSpPr>
              <a:spLocks noEditPoints="1"/>
            </p:cNvSpPr>
            <p:nvPr/>
          </p:nvSpPr>
          <p:spPr bwMode="auto">
            <a:xfrm>
              <a:off x="1446213" y="1827213"/>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1026" name="Picture 2" descr="C:\моё\эббр\полос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35" y="6114869"/>
            <a:ext cx="10707688" cy="370380"/>
          </a:xfrm>
          <a:prstGeom prst="rect">
            <a:avLst/>
          </a:prstGeom>
          <a:noFill/>
          <a:extLst>
            <a:ext uri="{909E8E84-426E-40DD-AFC4-6F175D3DCCD1}">
              <a14:hiddenFill xmlns:a14="http://schemas.microsoft.com/office/drawing/2010/main">
                <a:solidFill>
                  <a:srgbClr val="FFFFFF"/>
                </a:solidFill>
              </a14:hiddenFill>
            </a:ext>
          </a:extLst>
        </p:spPr>
      </p:pic>
      <p:sp>
        <p:nvSpPr>
          <p:cNvPr id="76" name="Заголовок 2">
            <a:extLst>
              <a:ext uri="{FF2B5EF4-FFF2-40B4-BE49-F238E27FC236}">
                <a16:creationId xmlns:a16="http://schemas.microsoft.com/office/drawing/2014/main" id="{EE056D00-3E51-4380-9231-F5B2E0321F75}"/>
              </a:ext>
            </a:extLst>
          </p:cNvPr>
          <p:cNvSpPr txBox="1">
            <a:spLocks/>
          </p:cNvSpPr>
          <p:nvPr/>
        </p:nvSpPr>
        <p:spPr>
          <a:xfrm>
            <a:off x="299325" y="809729"/>
            <a:ext cx="8717293" cy="6500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r>
              <a:rPr lang="ru-RU" sz="1800" dirty="0">
                <a:solidFill>
                  <a:schemeClr val="tx1"/>
                </a:solidFill>
              </a:rPr>
              <a:t>Ядерная бомбардировка японских городов Хиросимы и Нагасаки</a:t>
            </a:r>
          </a:p>
        </p:txBody>
      </p:sp>
      <p:sp>
        <p:nvSpPr>
          <p:cNvPr id="3" name="Прямоугольник 2"/>
          <p:cNvSpPr/>
          <p:nvPr/>
        </p:nvSpPr>
        <p:spPr>
          <a:xfrm>
            <a:off x="299325" y="1685945"/>
            <a:ext cx="4626703" cy="3970318"/>
          </a:xfrm>
          <a:prstGeom prst="rect">
            <a:avLst/>
          </a:prstGeom>
        </p:spPr>
        <p:txBody>
          <a:bodyPr wrap="square">
            <a:spAutoFit/>
          </a:bodyPr>
          <a:lstStyle/>
          <a:p>
            <a:r>
              <a:rPr lang="ru-RU" b="1" i="1" dirty="0">
                <a:latin typeface="Formular" panose="02000000000000000000" pitchFamily="2" charset="-52"/>
              </a:rPr>
              <a:t>США </a:t>
            </a:r>
            <a:r>
              <a:rPr lang="ru-RU" dirty="0">
                <a:latin typeface="Formular" panose="02000000000000000000" pitchFamily="2" charset="-52"/>
              </a:rPr>
              <a:t>– первая и единственная в мире страна, </a:t>
            </a:r>
            <a:r>
              <a:rPr lang="ru-RU" b="1" i="1" dirty="0">
                <a:latin typeface="Formular" panose="02000000000000000000" pitchFamily="2" charset="-52"/>
              </a:rPr>
              <a:t>применившая атомное оружие </a:t>
            </a:r>
            <a:r>
              <a:rPr lang="ru-RU" dirty="0">
                <a:latin typeface="Formular" panose="02000000000000000000" pitchFamily="2" charset="-52"/>
              </a:rPr>
              <a:t>против мирного населения.</a:t>
            </a:r>
          </a:p>
          <a:p>
            <a:endParaRPr lang="ru-RU" dirty="0">
              <a:latin typeface="Formular" panose="02000000000000000000" pitchFamily="2" charset="-52"/>
            </a:endParaRPr>
          </a:p>
          <a:p>
            <a:r>
              <a:rPr lang="ru-RU" dirty="0">
                <a:latin typeface="Formular" panose="02000000000000000000" pitchFamily="2" charset="-52"/>
              </a:rPr>
              <a:t>Около 70 лет назад, </a:t>
            </a:r>
            <a:r>
              <a:rPr lang="ru-RU" b="1" i="1" dirty="0">
                <a:latin typeface="Formular" panose="02000000000000000000" pitchFamily="2" charset="-52"/>
              </a:rPr>
              <a:t>6 и 9 августа 1945 года</a:t>
            </a:r>
            <a:r>
              <a:rPr lang="ru-RU" dirty="0">
                <a:latin typeface="Formular" panose="02000000000000000000" pitchFamily="2" charset="-52"/>
              </a:rPr>
              <a:t>, США подвергли атомной бомбардировке японские города Хиросима и Нагасаки. </a:t>
            </a:r>
          </a:p>
          <a:p>
            <a:r>
              <a:rPr lang="ru-RU" dirty="0">
                <a:latin typeface="Formular" panose="02000000000000000000" pitchFamily="2" charset="-52"/>
              </a:rPr>
              <a:t>Общее число жертв трагедии - </a:t>
            </a:r>
            <a:r>
              <a:rPr lang="ru-RU" b="1" i="1" dirty="0">
                <a:solidFill>
                  <a:srgbClr val="FF0000"/>
                </a:solidFill>
                <a:latin typeface="Formular" panose="02000000000000000000" pitchFamily="2" charset="-52"/>
              </a:rPr>
              <a:t>свыше 450 тыс. человек</a:t>
            </a:r>
            <a:r>
              <a:rPr lang="ru-RU" dirty="0">
                <a:latin typeface="Formular" panose="02000000000000000000" pitchFamily="2" charset="-52"/>
              </a:rPr>
              <a:t>, а выжившие до сих пор страдают от заболеваний, вызванных радиационным облучением.</a:t>
            </a:r>
          </a:p>
          <a:p>
            <a:r>
              <a:rPr lang="ru-RU" dirty="0">
                <a:latin typeface="Formular" panose="02000000000000000000" pitchFamily="2" charset="-52"/>
              </a:rPr>
              <a:t>По последним данным, их число составляет </a:t>
            </a:r>
            <a:r>
              <a:rPr lang="ru-RU" b="1" i="1" dirty="0">
                <a:solidFill>
                  <a:srgbClr val="FF0000"/>
                </a:solidFill>
                <a:latin typeface="Formular" panose="02000000000000000000" pitchFamily="2" charset="-52"/>
              </a:rPr>
              <a:t>183 519 человек.</a:t>
            </a:r>
          </a:p>
        </p:txBody>
      </p:sp>
      <p:pic>
        <p:nvPicPr>
          <p:cNvPr id="9218" name="Picture 2" descr="C:\моё\эббр\coll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6029" y="1426134"/>
            <a:ext cx="5725223" cy="4580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147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D1CCB87-7A3E-40A3-B5D6-67A1D101E424}"/>
              </a:ext>
            </a:extLst>
          </p:cNvPr>
          <p:cNvSpPr>
            <a:spLocks noGrp="1"/>
          </p:cNvSpPr>
          <p:nvPr>
            <p:ph type="sldNum" sz="quarter" idx="7"/>
          </p:nvPr>
        </p:nvSpPr>
        <p:spPr/>
        <p:txBody>
          <a:bodyPr/>
          <a:lstStyle/>
          <a:p>
            <a:pPr marL="124460">
              <a:spcBef>
                <a:spcPts val="5"/>
              </a:spcBef>
            </a:pPr>
            <a:fld id="{81D60167-4931-47E6-BA6A-407CBD079E47}" type="slidenum">
              <a:rPr lang="ru-RU" smtClean="0"/>
              <a:pPr marL="124460">
                <a:spcBef>
                  <a:spcPts val="5"/>
                </a:spcBef>
              </a:pPr>
              <a:t>26</a:t>
            </a:fld>
            <a:endParaRPr lang="ru-RU" dirty="0"/>
          </a:p>
        </p:txBody>
      </p:sp>
      <p:sp>
        <p:nvSpPr>
          <p:cNvPr id="40" name="object 14">
            <a:extLst>
              <a:ext uri="{FF2B5EF4-FFF2-40B4-BE49-F238E27FC236}">
                <a16:creationId xmlns:a16="http://schemas.microsoft.com/office/drawing/2014/main" id="{D66A00E2-E40E-404B-AC9D-A1672290DEF8}"/>
              </a:ext>
            </a:extLst>
          </p:cNvPr>
          <p:cNvSpPr txBox="1">
            <a:spLocks/>
          </p:cNvSpPr>
          <p:nvPr/>
        </p:nvSpPr>
        <p:spPr>
          <a:xfrm>
            <a:off x="599363" y="389906"/>
            <a:ext cx="10329015" cy="38215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pPr marL="7620">
              <a:lnSpc>
                <a:spcPct val="100000"/>
              </a:lnSpc>
              <a:spcBef>
                <a:spcPts val="100"/>
              </a:spcBef>
            </a:pPr>
            <a:r>
              <a:rPr lang="ru-RU" sz="2400" dirty="0">
                <a:solidFill>
                  <a:srgbClr val="FF0000"/>
                </a:solidFill>
              </a:rPr>
              <a:t>ПРЕСТУПЛЕНИЯ ПРОТИВ ЧЕЛОВЕЧЕСТВА</a:t>
            </a:r>
            <a:endParaRPr lang="ru-RU" sz="2400" spc="-10" dirty="0">
              <a:solidFill>
                <a:srgbClr val="000000"/>
              </a:solidFill>
            </a:endParaRPr>
          </a:p>
        </p:txBody>
      </p:sp>
      <p:grpSp>
        <p:nvGrpSpPr>
          <p:cNvPr id="41" name="Группа 40">
            <a:extLst>
              <a:ext uri="{FF2B5EF4-FFF2-40B4-BE49-F238E27FC236}">
                <a16:creationId xmlns:a16="http://schemas.microsoft.com/office/drawing/2014/main" id="{EAFEA6DA-B21B-4A52-8444-0B79572CF771}"/>
              </a:ext>
            </a:extLst>
          </p:cNvPr>
          <p:cNvGrpSpPr/>
          <p:nvPr/>
        </p:nvGrpSpPr>
        <p:grpSpPr>
          <a:xfrm>
            <a:off x="10834508" y="364135"/>
            <a:ext cx="1098550" cy="1465263"/>
            <a:chOff x="1266825" y="1508125"/>
            <a:chExt cx="1098550" cy="1465263"/>
          </a:xfrm>
          <a:solidFill>
            <a:srgbClr val="E2252C"/>
          </a:solidFill>
        </p:grpSpPr>
        <p:sp>
          <p:nvSpPr>
            <p:cNvPr id="42" name="Freeform 264">
              <a:extLst>
                <a:ext uri="{FF2B5EF4-FFF2-40B4-BE49-F238E27FC236}">
                  <a16:creationId xmlns:a16="http://schemas.microsoft.com/office/drawing/2014/main" id="{33C73E40-5EBF-4DBC-A425-909DF6DDF31A}"/>
                </a:ext>
              </a:extLst>
            </p:cNvPr>
            <p:cNvSpPr>
              <a:spLocks/>
            </p:cNvSpPr>
            <p:nvPr/>
          </p:nvSpPr>
          <p:spPr bwMode="auto">
            <a:xfrm>
              <a:off x="1273175" y="2728913"/>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265">
              <a:extLst>
                <a:ext uri="{FF2B5EF4-FFF2-40B4-BE49-F238E27FC236}">
                  <a16:creationId xmlns:a16="http://schemas.microsoft.com/office/drawing/2014/main" id="{33BD529F-4446-4F87-B089-14CAAD7D43AB}"/>
                </a:ext>
              </a:extLst>
            </p:cNvPr>
            <p:cNvSpPr>
              <a:spLocks noEditPoints="1"/>
            </p:cNvSpPr>
            <p:nvPr/>
          </p:nvSpPr>
          <p:spPr bwMode="auto">
            <a:xfrm>
              <a:off x="1379538" y="2755900"/>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266">
              <a:extLst>
                <a:ext uri="{FF2B5EF4-FFF2-40B4-BE49-F238E27FC236}">
                  <a16:creationId xmlns:a16="http://schemas.microsoft.com/office/drawing/2014/main" id="{14FE2C41-617C-4A84-97BF-FA3972146A4B}"/>
                </a:ext>
              </a:extLst>
            </p:cNvPr>
            <p:cNvSpPr>
              <a:spLocks/>
            </p:cNvSpPr>
            <p:nvPr/>
          </p:nvSpPr>
          <p:spPr bwMode="auto">
            <a:xfrm>
              <a:off x="1473200" y="2759075"/>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267">
              <a:extLst>
                <a:ext uri="{FF2B5EF4-FFF2-40B4-BE49-F238E27FC236}">
                  <a16:creationId xmlns:a16="http://schemas.microsoft.com/office/drawing/2014/main" id="{EEABD02B-18BF-468B-869C-A235005005E9}"/>
                </a:ext>
              </a:extLst>
            </p:cNvPr>
            <p:cNvSpPr>
              <a:spLocks/>
            </p:cNvSpPr>
            <p:nvPr/>
          </p:nvSpPr>
          <p:spPr bwMode="auto">
            <a:xfrm>
              <a:off x="1570038" y="2759075"/>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268">
              <a:extLst>
                <a:ext uri="{FF2B5EF4-FFF2-40B4-BE49-F238E27FC236}">
                  <a16:creationId xmlns:a16="http://schemas.microsoft.com/office/drawing/2014/main" id="{F66CB4B9-3F25-4316-9EE1-0194FB824CDD}"/>
                </a:ext>
              </a:extLst>
            </p:cNvPr>
            <p:cNvSpPr>
              <a:spLocks noEditPoints="1"/>
            </p:cNvSpPr>
            <p:nvPr/>
          </p:nvSpPr>
          <p:spPr bwMode="auto">
            <a:xfrm>
              <a:off x="1660525" y="2755900"/>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269">
              <a:extLst>
                <a:ext uri="{FF2B5EF4-FFF2-40B4-BE49-F238E27FC236}">
                  <a16:creationId xmlns:a16="http://schemas.microsoft.com/office/drawing/2014/main" id="{4AD712AD-A4CB-40E2-BE38-004B1BBA79DA}"/>
                </a:ext>
              </a:extLst>
            </p:cNvPr>
            <p:cNvSpPr>
              <a:spLocks/>
            </p:cNvSpPr>
            <p:nvPr/>
          </p:nvSpPr>
          <p:spPr bwMode="auto">
            <a:xfrm>
              <a:off x="1757363"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270">
              <a:extLst>
                <a:ext uri="{FF2B5EF4-FFF2-40B4-BE49-F238E27FC236}">
                  <a16:creationId xmlns:a16="http://schemas.microsoft.com/office/drawing/2014/main" id="{69715D18-44EB-4B32-B706-F3570E106B9B}"/>
                </a:ext>
              </a:extLst>
            </p:cNvPr>
            <p:cNvSpPr>
              <a:spLocks noEditPoints="1"/>
            </p:cNvSpPr>
            <p:nvPr/>
          </p:nvSpPr>
          <p:spPr bwMode="auto">
            <a:xfrm>
              <a:off x="1844675" y="2755900"/>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271">
              <a:extLst>
                <a:ext uri="{FF2B5EF4-FFF2-40B4-BE49-F238E27FC236}">
                  <a16:creationId xmlns:a16="http://schemas.microsoft.com/office/drawing/2014/main" id="{4AC806E8-3664-4C29-AD6F-8CE042BA89B7}"/>
                </a:ext>
              </a:extLst>
            </p:cNvPr>
            <p:cNvSpPr>
              <a:spLocks/>
            </p:cNvSpPr>
            <p:nvPr/>
          </p:nvSpPr>
          <p:spPr bwMode="auto">
            <a:xfrm>
              <a:off x="1930400" y="2759075"/>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272">
              <a:extLst>
                <a:ext uri="{FF2B5EF4-FFF2-40B4-BE49-F238E27FC236}">
                  <a16:creationId xmlns:a16="http://schemas.microsoft.com/office/drawing/2014/main" id="{7DFCF95D-777F-476F-95A9-56EC44FB756C}"/>
                </a:ext>
              </a:extLst>
            </p:cNvPr>
            <p:cNvSpPr>
              <a:spLocks noEditPoints="1"/>
            </p:cNvSpPr>
            <p:nvPr/>
          </p:nvSpPr>
          <p:spPr bwMode="auto">
            <a:xfrm>
              <a:off x="2032000" y="2759075"/>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273">
              <a:extLst>
                <a:ext uri="{FF2B5EF4-FFF2-40B4-BE49-F238E27FC236}">
                  <a16:creationId xmlns:a16="http://schemas.microsoft.com/office/drawing/2014/main" id="{6622EA83-E40A-4D74-A04A-2C8052C328A0}"/>
                </a:ext>
              </a:extLst>
            </p:cNvPr>
            <p:cNvSpPr>
              <a:spLocks/>
            </p:cNvSpPr>
            <p:nvPr/>
          </p:nvSpPr>
          <p:spPr bwMode="auto">
            <a:xfrm>
              <a:off x="2117725"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274">
              <a:extLst>
                <a:ext uri="{FF2B5EF4-FFF2-40B4-BE49-F238E27FC236}">
                  <a16:creationId xmlns:a16="http://schemas.microsoft.com/office/drawing/2014/main" id="{AB1D9BF0-2198-493B-8E47-9C599AA2D69C}"/>
                </a:ext>
              </a:extLst>
            </p:cNvPr>
            <p:cNvSpPr>
              <a:spLocks noEditPoints="1"/>
            </p:cNvSpPr>
            <p:nvPr/>
          </p:nvSpPr>
          <p:spPr bwMode="auto">
            <a:xfrm>
              <a:off x="2205038" y="2755900"/>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275">
              <a:extLst>
                <a:ext uri="{FF2B5EF4-FFF2-40B4-BE49-F238E27FC236}">
                  <a16:creationId xmlns:a16="http://schemas.microsoft.com/office/drawing/2014/main" id="{449B0E08-ECCB-4E50-8691-55AFAFD72E69}"/>
                </a:ext>
              </a:extLst>
            </p:cNvPr>
            <p:cNvSpPr>
              <a:spLocks noEditPoints="1"/>
            </p:cNvSpPr>
            <p:nvPr/>
          </p:nvSpPr>
          <p:spPr bwMode="auto">
            <a:xfrm>
              <a:off x="2295525" y="2759075"/>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276">
              <a:extLst>
                <a:ext uri="{FF2B5EF4-FFF2-40B4-BE49-F238E27FC236}">
                  <a16:creationId xmlns:a16="http://schemas.microsoft.com/office/drawing/2014/main" id="{18B09E3C-87B2-49FE-A6F6-03301C240CC2}"/>
                </a:ext>
              </a:extLst>
            </p:cNvPr>
            <p:cNvSpPr>
              <a:spLocks noEditPoints="1"/>
            </p:cNvSpPr>
            <p:nvPr/>
          </p:nvSpPr>
          <p:spPr bwMode="auto">
            <a:xfrm>
              <a:off x="1277938" y="2868613"/>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277">
              <a:extLst>
                <a:ext uri="{FF2B5EF4-FFF2-40B4-BE49-F238E27FC236}">
                  <a16:creationId xmlns:a16="http://schemas.microsoft.com/office/drawing/2014/main" id="{DA49D4C1-FDD6-421A-93C9-2C29FA6E9328}"/>
                </a:ext>
              </a:extLst>
            </p:cNvPr>
            <p:cNvSpPr>
              <a:spLocks noEditPoints="1"/>
            </p:cNvSpPr>
            <p:nvPr/>
          </p:nvSpPr>
          <p:spPr bwMode="auto">
            <a:xfrm>
              <a:off x="1366838" y="2898775"/>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278">
              <a:extLst>
                <a:ext uri="{FF2B5EF4-FFF2-40B4-BE49-F238E27FC236}">
                  <a16:creationId xmlns:a16="http://schemas.microsoft.com/office/drawing/2014/main" id="{4CA174A1-DA60-4615-AFCB-0A52AF139804}"/>
                </a:ext>
              </a:extLst>
            </p:cNvPr>
            <p:cNvSpPr>
              <a:spLocks/>
            </p:cNvSpPr>
            <p:nvPr/>
          </p:nvSpPr>
          <p:spPr bwMode="auto">
            <a:xfrm>
              <a:off x="1454150" y="2898775"/>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279">
              <a:extLst>
                <a:ext uri="{FF2B5EF4-FFF2-40B4-BE49-F238E27FC236}">
                  <a16:creationId xmlns:a16="http://schemas.microsoft.com/office/drawing/2014/main" id="{EA01C0D9-10C6-4F10-B185-435935BEDA66}"/>
                </a:ext>
              </a:extLst>
            </p:cNvPr>
            <p:cNvSpPr>
              <a:spLocks noEditPoints="1"/>
            </p:cNvSpPr>
            <p:nvPr/>
          </p:nvSpPr>
          <p:spPr bwMode="auto">
            <a:xfrm>
              <a:off x="1539875" y="2898775"/>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280">
              <a:extLst>
                <a:ext uri="{FF2B5EF4-FFF2-40B4-BE49-F238E27FC236}">
                  <a16:creationId xmlns:a16="http://schemas.microsoft.com/office/drawing/2014/main" id="{98FB7BBA-0892-4EDB-80D7-0D1B7D10D33F}"/>
                </a:ext>
              </a:extLst>
            </p:cNvPr>
            <p:cNvSpPr>
              <a:spLocks/>
            </p:cNvSpPr>
            <p:nvPr/>
          </p:nvSpPr>
          <p:spPr bwMode="auto">
            <a:xfrm>
              <a:off x="1633538" y="2898775"/>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81">
              <a:extLst>
                <a:ext uri="{FF2B5EF4-FFF2-40B4-BE49-F238E27FC236}">
                  <a16:creationId xmlns:a16="http://schemas.microsoft.com/office/drawing/2014/main" id="{F07CD314-7A0B-49BC-8A26-AE332DED0CEB}"/>
                </a:ext>
              </a:extLst>
            </p:cNvPr>
            <p:cNvSpPr>
              <a:spLocks noEditPoints="1"/>
            </p:cNvSpPr>
            <p:nvPr/>
          </p:nvSpPr>
          <p:spPr bwMode="auto">
            <a:xfrm>
              <a:off x="1724025" y="2898775"/>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82">
              <a:extLst>
                <a:ext uri="{FF2B5EF4-FFF2-40B4-BE49-F238E27FC236}">
                  <a16:creationId xmlns:a16="http://schemas.microsoft.com/office/drawing/2014/main" id="{B7B122F0-E2CE-42C9-AFC4-EC85D6B11805}"/>
                </a:ext>
              </a:extLst>
            </p:cNvPr>
            <p:cNvSpPr>
              <a:spLocks/>
            </p:cNvSpPr>
            <p:nvPr/>
          </p:nvSpPr>
          <p:spPr bwMode="auto">
            <a:xfrm>
              <a:off x="1809750" y="2898775"/>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83">
              <a:extLst>
                <a:ext uri="{FF2B5EF4-FFF2-40B4-BE49-F238E27FC236}">
                  <a16:creationId xmlns:a16="http://schemas.microsoft.com/office/drawing/2014/main" id="{4B208599-99D7-4BAF-89EC-EA6DC7AC1492}"/>
                </a:ext>
              </a:extLst>
            </p:cNvPr>
            <p:cNvSpPr>
              <a:spLocks/>
            </p:cNvSpPr>
            <p:nvPr/>
          </p:nvSpPr>
          <p:spPr bwMode="auto">
            <a:xfrm>
              <a:off x="1900238" y="2898775"/>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84">
              <a:extLst>
                <a:ext uri="{FF2B5EF4-FFF2-40B4-BE49-F238E27FC236}">
                  <a16:creationId xmlns:a16="http://schemas.microsoft.com/office/drawing/2014/main" id="{6D871CC5-7F1D-4F3E-82D6-FB2BBF8E5F64}"/>
                </a:ext>
              </a:extLst>
            </p:cNvPr>
            <p:cNvSpPr>
              <a:spLocks noEditPoints="1"/>
            </p:cNvSpPr>
            <p:nvPr/>
          </p:nvSpPr>
          <p:spPr bwMode="auto">
            <a:xfrm>
              <a:off x="1990725" y="2898775"/>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285">
              <a:extLst>
                <a:ext uri="{FF2B5EF4-FFF2-40B4-BE49-F238E27FC236}">
                  <a16:creationId xmlns:a16="http://schemas.microsoft.com/office/drawing/2014/main" id="{CB62EA54-2941-4E6D-BB51-52D3F9FC2828}"/>
                </a:ext>
              </a:extLst>
            </p:cNvPr>
            <p:cNvSpPr>
              <a:spLocks/>
            </p:cNvSpPr>
            <p:nvPr/>
          </p:nvSpPr>
          <p:spPr bwMode="auto">
            <a:xfrm>
              <a:off x="2081213" y="2898775"/>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286">
              <a:extLst>
                <a:ext uri="{FF2B5EF4-FFF2-40B4-BE49-F238E27FC236}">
                  <a16:creationId xmlns:a16="http://schemas.microsoft.com/office/drawing/2014/main" id="{A86C8B55-CC90-4123-A6DB-3CDC7826A7D7}"/>
                </a:ext>
              </a:extLst>
            </p:cNvPr>
            <p:cNvSpPr>
              <a:spLocks/>
            </p:cNvSpPr>
            <p:nvPr/>
          </p:nvSpPr>
          <p:spPr bwMode="auto">
            <a:xfrm>
              <a:off x="2166938" y="2898775"/>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287">
              <a:extLst>
                <a:ext uri="{FF2B5EF4-FFF2-40B4-BE49-F238E27FC236}">
                  <a16:creationId xmlns:a16="http://schemas.microsoft.com/office/drawing/2014/main" id="{EACE6080-E7DB-4CBB-A0BD-A58701519323}"/>
                </a:ext>
              </a:extLst>
            </p:cNvPr>
            <p:cNvSpPr>
              <a:spLocks noEditPoints="1"/>
            </p:cNvSpPr>
            <p:nvPr/>
          </p:nvSpPr>
          <p:spPr bwMode="auto">
            <a:xfrm>
              <a:off x="2249488" y="2898775"/>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288">
              <a:extLst>
                <a:ext uri="{FF2B5EF4-FFF2-40B4-BE49-F238E27FC236}">
                  <a16:creationId xmlns:a16="http://schemas.microsoft.com/office/drawing/2014/main" id="{241D11C4-A182-464A-BD61-1744067C2C64}"/>
                </a:ext>
              </a:extLst>
            </p:cNvPr>
            <p:cNvSpPr>
              <a:spLocks noEditPoints="1"/>
            </p:cNvSpPr>
            <p:nvPr/>
          </p:nvSpPr>
          <p:spPr bwMode="auto">
            <a:xfrm>
              <a:off x="1266825" y="1508125"/>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289">
              <a:extLst>
                <a:ext uri="{FF2B5EF4-FFF2-40B4-BE49-F238E27FC236}">
                  <a16:creationId xmlns:a16="http://schemas.microsoft.com/office/drawing/2014/main" id="{B2350783-0FD6-4572-8798-E6B251C8E9D4}"/>
                </a:ext>
              </a:extLst>
            </p:cNvPr>
            <p:cNvSpPr>
              <a:spLocks/>
            </p:cNvSpPr>
            <p:nvPr/>
          </p:nvSpPr>
          <p:spPr bwMode="auto">
            <a:xfrm>
              <a:off x="1743075" y="1928813"/>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290">
              <a:extLst>
                <a:ext uri="{FF2B5EF4-FFF2-40B4-BE49-F238E27FC236}">
                  <a16:creationId xmlns:a16="http://schemas.microsoft.com/office/drawing/2014/main" id="{D11DF1BF-F205-424C-B866-A7E682CE1850}"/>
                </a:ext>
              </a:extLst>
            </p:cNvPr>
            <p:cNvSpPr>
              <a:spLocks/>
            </p:cNvSpPr>
            <p:nvPr/>
          </p:nvSpPr>
          <p:spPr bwMode="auto">
            <a:xfrm>
              <a:off x="1847850" y="1906588"/>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291">
              <a:extLst>
                <a:ext uri="{FF2B5EF4-FFF2-40B4-BE49-F238E27FC236}">
                  <a16:creationId xmlns:a16="http://schemas.microsoft.com/office/drawing/2014/main" id="{19C0A82C-D1C2-4807-B750-2382014C113F}"/>
                </a:ext>
              </a:extLst>
            </p:cNvPr>
            <p:cNvSpPr>
              <a:spLocks/>
            </p:cNvSpPr>
            <p:nvPr/>
          </p:nvSpPr>
          <p:spPr bwMode="auto">
            <a:xfrm>
              <a:off x="1720850" y="1939925"/>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292">
              <a:extLst>
                <a:ext uri="{FF2B5EF4-FFF2-40B4-BE49-F238E27FC236}">
                  <a16:creationId xmlns:a16="http://schemas.microsoft.com/office/drawing/2014/main" id="{737C678A-9288-49FC-9EE2-DA4AED814E57}"/>
                </a:ext>
              </a:extLst>
            </p:cNvPr>
            <p:cNvSpPr>
              <a:spLocks/>
            </p:cNvSpPr>
            <p:nvPr/>
          </p:nvSpPr>
          <p:spPr bwMode="auto">
            <a:xfrm>
              <a:off x="1957388" y="1925638"/>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293">
              <a:extLst>
                <a:ext uri="{FF2B5EF4-FFF2-40B4-BE49-F238E27FC236}">
                  <a16:creationId xmlns:a16="http://schemas.microsoft.com/office/drawing/2014/main" id="{73BD06A6-6CF1-4010-9A0D-8D699425D8D2}"/>
                </a:ext>
              </a:extLst>
            </p:cNvPr>
            <p:cNvSpPr>
              <a:spLocks/>
            </p:cNvSpPr>
            <p:nvPr/>
          </p:nvSpPr>
          <p:spPr bwMode="auto">
            <a:xfrm>
              <a:off x="1498600" y="1931988"/>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294">
              <a:extLst>
                <a:ext uri="{FF2B5EF4-FFF2-40B4-BE49-F238E27FC236}">
                  <a16:creationId xmlns:a16="http://schemas.microsoft.com/office/drawing/2014/main" id="{051FF2B8-7939-4AA7-A01E-29B2DE711BA0}"/>
                </a:ext>
              </a:extLst>
            </p:cNvPr>
            <p:cNvSpPr>
              <a:spLocks/>
            </p:cNvSpPr>
            <p:nvPr/>
          </p:nvSpPr>
          <p:spPr bwMode="auto">
            <a:xfrm>
              <a:off x="1863725" y="1925638"/>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295">
              <a:extLst>
                <a:ext uri="{FF2B5EF4-FFF2-40B4-BE49-F238E27FC236}">
                  <a16:creationId xmlns:a16="http://schemas.microsoft.com/office/drawing/2014/main" id="{4E100E54-E5D8-4170-AAF9-C04BDFF80837}"/>
                </a:ext>
              </a:extLst>
            </p:cNvPr>
            <p:cNvSpPr>
              <a:spLocks/>
            </p:cNvSpPr>
            <p:nvPr/>
          </p:nvSpPr>
          <p:spPr bwMode="auto">
            <a:xfrm>
              <a:off x="1979613" y="1947863"/>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296">
              <a:extLst>
                <a:ext uri="{FF2B5EF4-FFF2-40B4-BE49-F238E27FC236}">
                  <a16:creationId xmlns:a16="http://schemas.microsoft.com/office/drawing/2014/main" id="{484E6E1D-37F2-46B5-B4C5-14507744F02B}"/>
                </a:ext>
              </a:extLst>
            </p:cNvPr>
            <p:cNvSpPr>
              <a:spLocks/>
            </p:cNvSpPr>
            <p:nvPr/>
          </p:nvSpPr>
          <p:spPr bwMode="auto">
            <a:xfrm>
              <a:off x="1982788" y="1920875"/>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297">
              <a:extLst>
                <a:ext uri="{FF2B5EF4-FFF2-40B4-BE49-F238E27FC236}">
                  <a16:creationId xmlns:a16="http://schemas.microsoft.com/office/drawing/2014/main" id="{78076C01-1652-4494-9687-EEF77F07E0B6}"/>
                </a:ext>
              </a:extLst>
            </p:cNvPr>
            <p:cNvSpPr>
              <a:spLocks noEditPoints="1"/>
            </p:cNvSpPr>
            <p:nvPr/>
          </p:nvSpPr>
          <p:spPr bwMode="auto">
            <a:xfrm>
              <a:off x="1446213" y="1827213"/>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1026" name="Picture 2" descr="C:\моё\эббр\полос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35" y="6114869"/>
            <a:ext cx="10707688" cy="37038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моё\эббр\8BVWJBO_f-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91" y="1262662"/>
            <a:ext cx="6991623" cy="4748624"/>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моё\эббр\scale_1200 (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9767" y="1276110"/>
            <a:ext cx="1860386" cy="123560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моё\эббр\159936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2754" y="1533711"/>
            <a:ext cx="2932580" cy="1956008"/>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C:\моё\эббр\орнж.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6007" y="2833529"/>
            <a:ext cx="728183" cy="116715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моё\эббр\04-MG6A089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72754" y="3775432"/>
            <a:ext cx="4132077" cy="2235854"/>
          </a:xfrm>
          <a:prstGeom prst="rect">
            <a:avLst/>
          </a:prstGeom>
          <a:noFill/>
          <a:extLst>
            <a:ext uri="{909E8E84-426E-40DD-AFC4-6F175D3DCCD1}">
              <a14:hiddenFill xmlns:a14="http://schemas.microsoft.com/office/drawing/2010/main">
                <a:solidFill>
                  <a:srgbClr val="FFFFFF"/>
                </a:solidFill>
              </a14:hiddenFill>
            </a:ext>
          </a:extLst>
        </p:spPr>
      </p:pic>
      <p:sp>
        <p:nvSpPr>
          <p:cNvPr id="76" name="Заголовок 2">
            <a:extLst>
              <a:ext uri="{FF2B5EF4-FFF2-40B4-BE49-F238E27FC236}">
                <a16:creationId xmlns:a16="http://schemas.microsoft.com/office/drawing/2014/main" id="{EE056D00-3E51-4380-9231-F5B2E0321F75}"/>
              </a:ext>
            </a:extLst>
          </p:cNvPr>
          <p:cNvSpPr txBox="1">
            <a:spLocks/>
          </p:cNvSpPr>
          <p:nvPr/>
        </p:nvSpPr>
        <p:spPr>
          <a:xfrm>
            <a:off x="603291" y="684275"/>
            <a:ext cx="10102043" cy="6500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r>
              <a:rPr lang="ru-RU" sz="1800" dirty="0">
                <a:solidFill>
                  <a:schemeClr val="tx1"/>
                </a:solidFill>
              </a:rPr>
              <a:t>Применение дефолиантов во Вьетнаме («агент </a:t>
            </a:r>
            <a:r>
              <a:rPr lang="ru-RU" sz="1800" dirty="0" err="1">
                <a:solidFill>
                  <a:schemeClr val="tx1"/>
                </a:solidFill>
              </a:rPr>
              <a:t>оранж</a:t>
            </a:r>
            <a:r>
              <a:rPr lang="ru-RU" sz="1800" dirty="0">
                <a:solidFill>
                  <a:schemeClr val="tx1"/>
                </a:solidFill>
              </a:rPr>
              <a:t>»)</a:t>
            </a:r>
          </a:p>
        </p:txBody>
      </p:sp>
    </p:spTree>
    <p:extLst>
      <p:ext uri="{BB962C8B-B14F-4D97-AF65-F5344CB8AC3E}">
        <p14:creationId xmlns:p14="http://schemas.microsoft.com/office/powerpoint/2010/main" val="3063340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D1CCB87-7A3E-40A3-B5D6-67A1D101E424}"/>
              </a:ext>
            </a:extLst>
          </p:cNvPr>
          <p:cNvSpPr>
            <a:spLocks noGrp="1"/>
          </p:cNvSpPr>
          <p:nvPr>
            <p:ph type="sldNum" sz="quarter" idx="7"/>
          </p:nvPr>
        </p:nvSpPr>
        <p:spPr/>
        <p:txBody>
          <a:bodyPr/>
          <a:lstStyle/>
          <a:p>
            <a:pPr marL="124460">
              <a:spcBef>
                <a:spcPts val="5"/>
              </a:spcBef>
            </a:pPr>
            <a:fld id="{81D60167-4931-47E6-BA6A-407CBD079E47}" type="slidenum">
              <a:rPr lang="ru-RU" smtClean="0"/>
              <a:pPr marL="124460">
                <a:spcBef>
                  <a:spcPts val="5"/>
                </a:spcBef>
              </a:pPr>
              <a:t>27</a:t>
            </a:fld>
            <a:endParaRPr lang="ru-RU" dirty="0"/>
          </a:p>
        </p:txBody>
      </p:sp>
      <p:sp>
        <p:nvSpPr>
          <p:cNvPr id="40" name="object 14">
            <a:extLst>
              <a:ext uri="{FF2B5EF4-FFF2-40B4-BE49-F238E27FC236}">
                <a16:creationId xmlns:a16="http://schemas.microsoft.com/office/drawing/2014/main" id="{D66A00E2-E40E-404B-AC9D-A1672290DEF8}"/>
              </a:ext>
            </a:extLst>
          </p:cNvPr>
          <p:cNvSpPr txBox="1">
            <a:spLocks/>
          </p:cNvSpPr>
          <p:nvPr/>
        </p:nvSpPr>
        <p:spPr>
          <a:xfrm>
            <a:off x="380876" y="389906"/>
            <a:ext cx="10329015" cy="38215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pPr marL="7620">
              <a:lnSpc>
                <a:spcPct val="100000"/>
              </a:lnSpc>
              <a:spcBef>
                <a:spcPts val="100"/>
              </a:spcBef>
            </a:pPr>
            <a:r>
              <a:rPr lang="ru-RU" sz="2400" dirty="0">
                <a:solidFill>
                  <a:srgbClr val="FF0000"/>
                </a:solidFill>
              </a:rPr>
              <a:t>ПРЕСТУПЛЕНИЯ ПРОТИВ ЧЕЛОВЕЧЕСТВА</a:t>
            </a:r>
            <a:endParaRPr lang="ru-RU" sz="2400" spc="-10" dirty="0">
              <a:solidFill>
                <a:srgbClr val="000000"/>
              </a:solidFill>
            </a:endParaRPr>
          </a:p>
        </p:txBody>
      </p:sp>
      <p:grpSp>
        <p:nvGrpSpPr>
          <p:cNvPr id="41" name="Группа 40">
            <a:extLst>
              <a:ext uri="{FF2B5EF4-FFF2-40B4-BE49-F238E27FC236}">
                <a16:creationId xmlns:a16="http://schemas.microsoft.com/office/drawing/2014/main" id="{EAFEA6DA-B21B-4A52-8444-0B79572CF771}"/>
              </a:ext>
            </a:extLst>
          </p:cNvPr>
          <p:cNvGrpSpPr/>
          <p:nvPr/>
        </p:nvGrpSpPr>
        <p:grpSpPr>
          <a:xfrm>
            <a:off x="10624165" y="289522"/>
            <a:ext cx="1098550" cy="1465263"/>
            <a:chOff x="1266825" y="1508125"/>
            <a:chExt cx="1098550" cy="1465263"/>
          </a:xfrm>
          <a:solidFill>
            <a:srgbClr val="E2252C"/>
          </a:solidFill>
        </p:grpSpPr>
        <p:sp>
          <p:nvSpPr>
            <p:cNvPr id="42" name="Freeform 264">
              <a:extLst>
                <a:ext uri="{FF2B5EF4-FFF2-40B4-BE49-F238E27FC236}">
                  <a16:creationId xmlns:a16="http://schemas.microsoft.com/office/drawing/2014/main" id="{33C73E40-5EBF-4DBC-A425-909DF6DDF31A}"/>
                </a:ext>
              </a:extLst>
            </p:cNvPr>
            <p:cNvSpPr>
              <a:spLocks/>
            </p:cNvSpPr>
            <p:nvPr/>
          </p:nvSpPr>
          <p:spPr bwMode="auto">
            <a:xfrm>
              <a:off x="1273175" y="2728913"/>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265">
              <a:extLst>
                <a:ext uri="{FF2B5EF4-FFF2-40B4-BE49-F238E27FC236}">
                  <a16:creationId xmlns:a16="http://schemas.microsoft.com/office/drawing/2014/main" id="{33BD529F-4446-4F87-B089-14CAAD7D43AB}"/>
                </a:ext>
              </a:extLst>
            </p:cNvPr>
            <p:cNvSpPr>
              <a:spLocks noEditPoints="1"/>
            </p:cNvSpPr>
            <p:nvPr/>
          </p:nvSpPr>
          <p:spPr bwMode="auto">
            <a:xfrm>
              <a:off x="1379538" y="2755900"/>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266">
              <a:extLst>
                <a:ext uri="{FF2B5EF4-FFF2-40B4-BE49-F238E27FC236}">
                  <a16:creationId xmlns:a16="http://schemas.microsoft.com/office/drawing/2014/main" id="{14FE2C41-617C-4A84-97BF-FA3972146A4B}"/>
                </a:ext>
              </a:extLst>
            </p:cNvPr>
            <p:cNvSpPr>
              <a:spLocks/>
            </p:cNvSpPr>
            <p:nvPr/>
          </p:nvSpPr>
          <p:spPr bwMode="auto">
            <a:xfrm>
              <a:off x="1473200" y="2759075"/>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267">
              <a:extLst>
                <a:ext uri="{FF2B5EF4-FFF2-40B4-BE49-F238E27FC236}">
                  <a16:creationId xmlns:a16="http://schemas.microsoft.com/office/drawing/2014/main" id="{EEABD02B-18BF-468B-869C-A235005005E9}"/>
                </a:ext>
              </a:extLst>
            </p:cNvPr>
            <p:cNvSpPr>
              <a:spLocks/>
            </p:cNvSpPr>
            <p:nvPr/>
          </p:nvSpPr>
          <p:spPr bwMode="auto">
            <a:xfrm>
              <a:off x="1570038" y="2759075"/>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268">
              <a:extLst>
                <a:ext uri="{FF2B5EF4-FFF2-40B4-BE49-F238E27FC236}">
                  <a16:creationId xmlns:a16="http://schemas.microsoft.com/office/drawing/2014/main" id="{F66CB4B9-3F25-4316-9EE1-0194FB824CDD}"/>
                </a:ext>
              </a:extLst>
            </p:cNvPr>
            <p:cNvSpPr>
              <a:spLocks noEditPoints="1"/>
            </p:cNvSpPr>
            <p:nvPr/>
          </p:nvSpPr>
          <p:spPr bwMode="auto">
            <a:xfrm>
              <a:off x="1660525" y="2755900"/>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269">
              <a:extLst>
                <a:ext uri="{FF2B5EF4-FFF2-40B4-BE49-F238E27FC236}">
                  <a16:creationId xmlns:a16="http://schemas.microsoft.com/office/drawing/2014/main" id="{4AD712AD-A4CB-40E2-BE38-004B1BBA79DA}"/>
                </a:ext>
              </a:extLst>
            </p:cNvPr>
            <p:cNvSpPr>
              <a:spLocks/>
            </p:cNvSpPr>
            <p:nvPr/>
          </p:nvSpPr>
          <p:spPr bwMode="auto">
            <a:xfrm>
              <a:off x="1757363"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270">
              <a:extLst>
                <a:ext uri="{FF2B5EF4-FFF2-40B4-BE49-F238E27FC236}">
                  <a16:creationId xmlns:a16="http://schemas.microsoft.com/office/drawing/2014/main" id="{69715D18-44EB-4B32-B706-F3570E106B9B}"/>
                </a:ext>
              </a:extLst>
            </p:cNvPr>
            <p:cNvSpPr>
              <a:spLocks noEditPoints="1"/>
            </p:cNvSpPr>
            <p:nvPr/>
          </p:nvSpPr>
          <p:spPr bwMode="auto">
            <a:xfrm>
              <a:off x="1844675" y="2755900"/>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271">
              <a:extLst>
                <a:ext uri="{FF2B5EF4-FFF2-40B4-BE49-F238E27FC236}">
                  <a16:creationId xmlns:a16="http://schemas.microsoft.com/office/drawing/2014/main" id="{4AC806E8-3664-4C29-AD6F-8CE042BA89B7}"/>
                </a:ext>
              </a:extLst>
            </p:cNvPr>
            <p:cNvSpPr>
              <a:spLocks/>
            </p:cNvSpPr>
            <p:nvPr/>
          </p:nvSpPr>
          <p:spPr bwMode="auto">
            <a:xfrm>
              <a:off x="1930400" y="2759075"/>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272">
              <a:extLst>
                <a:ext uri="{FF2B5EF4-FFF2-40B4-BE49-F238E27FC236}">
                  <a16:creationId xmlns:a16="http://schemas.microsoft.com/office/drawing/2014/main" id="{7DFCF95D-777F-476F-95A9-56EC44FB756C}"/>
                </a:ext>
              </a:extLst>
            </p:cNvPr>
            <p:cNvSpPr>
              <a:spLocks noEditPoints="1"/>
            </p:cNvSpPr>
            <p:nvPr/>
          </p:nvSpPr>
          <p:spPr bwMode="auto">
            <a:xfrm>
              <a:off x="2032000" y="2759075"/>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273">
              <a:extLst>
                <a:ext uri="{FF2B5EF4-FFF2-40B4-BE49-F238E27FC236}">
                  <a16:creationId xmlns:a16="http://schemas.microsoft.com/office/drawing/2014/main" id="{6622EA83-E40A-4D74-A04A-2C8052C328A0}"/>
                </a:ext>
              </a:extLst>
            </p:cNvPr>
            <p:cNvSpPr>
              <a:spLocks/>
            </p:cNvSpPr>
            <p:nvPr/>
          </p:nvSpPr>
          <p:spPr bwMode="auto">
            <a:xfrm>
              <a:off x="2117725"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274">
              <a:extLst>
                <a:ext uri="{FF2B5EF4-FFF2-40B4-BE49-F238E27FC236}">
                  <a16:creationId xmlns:a16="http://schemas.microsoft.com/office/drawing/2014/main" id="{AB1D9BF0-2198-493B-8E47-9C599AA2D69C}"/>
                </a:ext>
              </a:extLst>
            </p:cNvPr>
            <p:cNvSpPr>
              <a:spLocks noEditPoints="1"/>
            </p:cNvSpPr>
            <p:nvPr/>
          </p:nvSpPr>
          <p:spPr bwMode="auto">
            <a:xfrm>
              <a:off x="2205038" y="2755900"/>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275">
              <a:extLst>
                <a:ext uri="{FF2B5EF4-FFF2-40B4-BE49-F238E27FC236}">
                  <a16:creationId xmlns:a16="http://schemas.microsoft.com/office/drawing/2014/main" id="{449B0E08-ECCB-4E50-8691-55AFAFD72E69}"/>
                </a:ext>
              </a:extLst>
            </p:cNvPr>
            <p:cNvSpPr>
              <a:spLocks noEditPoints="1"/>
            </p:cNvSpPr>
            <p:nvPr/>
          </p:nvSpPr>
          <p:spPr bwMode="auto">
            <a:xfrm>
              <a:off x="2295525" y="2759075"/>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276">
              <a:extLst>
                <a:ext uri="{FF2B5EF4-FFF2-40B4-BE49-F238E27FC236}">
                  <a16:creationId xmlns:a16="http://schemas.microsoft.com/office/drawing/2014/main" id="{18B09E3C-87B2-49FE-A6F6-03301C240CC2}"/>
                </a:ext>
              </a:extLst>
            </p:cNvPr>
            <p:cNvSpPr>
              <a:spLocks noEditPoints="1"/>
            </p:cNvSpPr>
            <p:nvPr/>
          </p:nvSpPr>
          <p:spPr bwMode="auto">
            <a:xfrm>
              <a:off x="1277938" y="2868613"/>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277">
              <a:extLst>
                <a:ext uri="{FF2B5EF4-FFF2-40B4-BE49-F238E27FC236}">
                  <a16:creationId xmlns:a16="http://schemas.microsoft.com/office/drawing/2014/main" id="{DA49D4C1-FDD6-421A-93C9-2C29FA6E9328}"/>
                </a:ext>
              </a:extLst>
            </p:cNvPr>
            <p:cNvSpPr>
              <a:spLocks noEditPoints="1"/>
            </p:cNvSpPr>
            <p:nvPr/>
          </p:nvSpPr>
          <p:spPr bwMode="auto">
            <a:xfrm>
              <a:off x="1366838" y="2898775"/>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278">
              <a:extLst>
                <a:ext uri="{FF2B5EF4-FFF2-40B4-BE49-F238E27FC236}">
                  <a16:creationId xmlns:a16="http://schemas.microsoft.com/office/drawing/2014/main" id="{4CA174A1-DA60-4615-AFCB-0A52AF139804}"/>
                </a:ext>
              </a:extLst>
            </p:cNvPr>
            <p:cNvSpPr>
              <a:spLocks/>
            </p:cNvSpPr>
            <p:nvPr/>
          </p:nvSpPr>
          <p:spPr bwMode="auto">
            <a:xfrm>
              <a:off x="1454150" y="2898775"/>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279">
              <a:extLst>
                <a:ext uri="{FF2B5EF4-FFF2-40B4-BE49-F238E27FC236}">
                  <a16:creationId xmlns:a16="http://schemas.microsoft.com/office/drawing/2014/main" id="{EA01C0D9-10C6-4F10-B185-435935BEDA66}"/>
                </a:ext>
              </a:extLst>
            </p:cNvPr>
            <p:cNvSpPr>
              <a:spLocks noEditPoints="1"/>
            </p:cNvSpPr>
            <p:nvPr/>
          </p:nvSpPr>
          <p:spPr bwMode="auto">
            <a:xfrm>
              <a:off x="1539875" y="2898775"/>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280">
              <a:extLst>
                <a:ext uri="{FF2B5EF4-FFF2-40B4-BE49-F238E27FC236}">
                  <a16:creationId xmlns:a16="http://schemas.microsoft.com/office/drawing/2014/main" id="{98FB7BBA-0892-4EDB-80D7-0D1B7D10D33F}"/>
                </a:ext>
              </a:extLst>
            </p:cNvPr>
            <p:cNvSpPr>
              <a:spLocks/>
            </p:cNvSpPr>
            <p:nvPr/>
          </p:nvSpPr>
          <p:spPr bwMode="auto">
            <a:xfrm>
              <a:off x="1633538" y="2898775"/>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81">
              <a:extLst>
                <a:ext uri="{FF2B5EF4-FFF2-40B4-BE49-F238E27FC236}">
                  <a16:creationId xmlns:a16="http://schemas.microsoft.com/office/drawing/2014/main" id="{F07CD314-7A0B-49BC-8A26-AE332DED0CEB}"/>
                </a:ext>
              </a:extLst>
            </p:cNvPr>
            <p:cNvSpPr>
              <a:spLocks noEditPoints="1"/>
            </p:cNvSpPr>
            <p:nvPr/>
          </p:nvSpPr>
          <p:spPr bwMode="auto">
            <a:xfrm>
              <a:off x="1724025" y="2898775"/>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82">
              <a:extLst>
                <a:ext uri="{FF2B5EF4-FFF2-40B4-BE49-F238E27FC236}">
                  <a16:creationId xmlns:a16="http://schemas.microsoft.com/office/drawing/2014/main" id="{B7B122F0-E2CE-42C9-AFC4-EC85D6B11805}"/>
                </a:ext>
              </a:extLst>
            </p:cNvPr>
            <p:cNvSpPr>
              <a:spLocks/>
            </p:cNvSpPr>
            <p:nvPr/>
          </p:nvSpPr>
          <p:spPr bwMode="auto">
            <a:xfrm>
              <a:off x="1809750" y="2898775"/>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83">
              <a:extLst>
                <a:ext uri="{FF2B5EF4-FFF2-40B4-BE49-F238E27FC236}">
                  <a16:creationId xmlns:a16="http://schemas.microsoft.com/office/drawing/2014/main" id="{4B208599-99D7-4BAF-89EC-EA6DC7AC1492}"/>
                </a:ext>
              </a:extLst>
            </p:cNvPr>
            <p:cNvSpPr>
              <a:spLocks/>
            </p:cNvSpPr>
            <p:nvPr/>
          </p:nvSpPr>
          <p:spPr bwMode="auto">
            <a:xfrm>
              <a:off x="1900238" y="2898775"/>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84">
              <a:extLst>
                <a:ext uri="{FF2B5EF4-FFF2-40B4-BE49-F238E27FC236}">
                  <a16:creationId xmlns:a16="http://schemas.microsoft.com/office/drawing/2014/main" id="{6D871CC5-7F1D-4F3E-82D6-FB2BBF8E5F64}"/>
                </a:ext>
              </a:extLst>
            </p:cNvPr>
            <p:cNvSpPr>
              <a:spLocks noEditPoints="1"/>
            </p:cNvSpPr>
            <p:nvPr/>
          </p:nvSpPr>
          <p:spPr bwMode="auto">
            <a:xfrm>
              <a:off x="1990725" y="2898775"/>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285">
              <a:extLst>
                <a:ext uri="{FF2B5EF4-FFF2-40B4-BE49-F238E27FC236}">
                  <a16:creationId xmlns:a16="http://schemas.microsoft.com/office/drawing/2014/main" id="{CB62EA54-2941-4E6D-BB51-52D3F9FC2828}"/>
                </a:ext>
              </a:extLst>
            </p:cNvPr>
            <p:cNvSpPr>
              <a:spLocks/>
            </p:cNvSpPr>
            <p:nvPr/>
          </p:nvSpPr>
          <p:spPr bwMode="auto">
            <a:xfrm>
              <a:off x="2081213" y="2898775"/>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286">
              <a:extLst>
                <a:ext uri="{FF2B5EF4-FFF2-40B4-BE49-F238E27FC236}">
                  <a16:creationId xmlns:a16="http://schemas.microsoft.com/office/drawing/2014/main" id="{A86C8B55-CC90-4123-A6DB-3CDC7826A7D7}"/>
                </a:ext>
              </a:extLst>
            </p:cNvPr>
            <p:cNvSpPr>
              <a:spLocks/>
            </p:cNvSpPr>
            <p:nvPr/>
          </p:nvSpPr>
          <p:spPr bwMode="auto">
            <a:xfrm>
              <a:off x="2166938" y="2898775"/>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287">
              <a:extLst>
                <a:ext uri="{FF2B5EF4-FFF2-40B4-BE49-F238E27FC236}">
                  <a16:creationId xmlns:a16="http://schemas.microsoft.com/office/drawing/2014/main" id="{EACE6080-E7DB-4CBB-A0BD-A58701519323}"/>
                </a:ext>
              </a:extLst>
            </p:cNvPr>
            <p:cNvSpPr>
              <a:spLocks noEditPoints="1"/>
            </p:cNvSpPr>
            <p:nvPr/>
          </p:nvSpPr>
          <p:spPr bwMode="auto">
            <a:xfrm>
              <a:off x="2249488" y="2898775"/>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288">
              <a:extLst>
                <a:ext uri="{FF2B5EF4-FFF2-40B4-BE49-F238E27FC236}">
                  <a16:creationId xmlns:a16="http://schemas.microsoft.com/office/drawing/2014/main" id="{241D11C4-A182-464A-BD61-1744067C2C64}"/>
                </a:ext>
              </a:extLst>
            </p:cNvPr>
            <p:cNvSpPr>
              <a:spLocks noEditPoints="1"/>
            </p:cNvSpPr>
            <p:nvPr/>
          </p:nvSpPr>
          <p:spPr bwMode="auto">
            <a:xfrm>
              <a:off x="1266825" y="1508125"/>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289">
              <a:extLst>
                <a:ext uri="{FF2B5EF4-FFF2-40B4-BE49-F238E27FC236}">
                  <a16:creationId xmlns:a16="http://schemas.microsoft.com/office/drawing/2014/main" id="{B2350783-0FD6-4572-8798-E6B251C8E9D4}"/>
                </a:ext>
              </a:extLst>
            </p:cNvPr>
            <p:cNvSpPr>
              <a:spLocks/>
            </p:cNvSpPr>
            <p:nvPr/>
          </p:nvSpPr>
          <p:spPr bwMode="auto">
            <a:xfrm>
              <a:off x="1743075" y="1928813"/>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290">
              <a:extLst>
                <a:ext uri="{FF2B5EF4-FFF2-40B4-BE49-F238E27FC236}">
                  <a16:creationId xmlns:a16="http://schemas.microsoft.com/office/drawing/2014/main" id="{D11DF1BF-F205-424C-B866-A7E682CE1850}"/>
                </a:ext>
              </a:extLst>
            </p:cNvPr>
            <p:cNvSpPr>
              <a:spLocks/>
            </p:cNvSpPr>
            <p:nvPr/>
          </p:nvSpPr>
          <p:spPr bwMode="auto">
            <a:xfrm>
              <a:off x="1847850" y="1906588"/>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291">
              <a:extLst>
                <a:ext uri="{FF2B5EF4-FFF2-40B4-BE49-F238E27FC236}">
                  <a16:creationId xmlns:a16="http://schemas.microsoft.com/office/drawing/2014/main" id="{19C0A82C-D1C2-4807-B750-2382014C113F}"/>
                </a:ext>
              </a:extLst>
            </p:cNvPr>
            <p:cNvSpPr>
              <a:spLocks/>
            </p:cNvSpPr>
            <p:nvPr/>
          </p:nvSpPr>
          <p:spPr bwMode="auto">
            <a:xfrm>
              <a:off x="1720850" y="1939925"/>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292">
              <a:extLst>
                <a:ext uri="{FF2B5EF4-FFF2-40B4-BE49-F238E27FC236}">
                  <a16:creationId xmlns:a16="http://schemas.microsoft.com/office/drawing/2014/main" id="{737C678A-9288-49FC-9EE2-DA4AED814E57}"/>
                </a:ext>
              </a:extLst>
            </p:cNvPr>
            <p:cNvSpPr>
              <a:spLocks/>
            </p:cNvSpPr>
            <p:nvPr/>
          </p:nvSpPr>
          <p:spPr bwMode="auto">
            <a:xfrm>
              <a:off x="1957388" y="1925638"/>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293">
              <a:extLst>
                <a:ext uri="{FF2B5EF4-FFF2-40B4-BE49-F238E27FC236}">
                  <a16:creationId xmlns:a16="http://schemas.microsoft.com/office/drawing/2014/main" id="{73BD06A6-6CF1-4010-9A0D-8D699425D8D2}"/>
                </a:ext>
              </a:extLst>
            </p:cNvPr>
            <p:cNvSpPr>
              <a:spLocks/>
            </p:cNvSpPr>
            <p:nvPr/>
          </p:nvSpPr>
          <p:spPr bwMode="auto">
            <a:xfrm>
              <a:off x="1498600" y="1931988"/>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294">
              <a:extLst>
                <a:ext uri="{FF2B5EF4-FFF2-40B4-BE49-F238E27FC236}">
                  <a16:creationId xmlns:a16="http://schemas.microsoft.com/office/drawing/2014/main" id="{051FF2B8-7939-4AA7-A01E-29B2DE711BA0}"/>
                </a:ext>
              </a:extLst>
            </p:cNvPr>
            <p:cNvSpPr>
              <a:spLocks/>
            </p:cNvSpPr>
            <p:nvPr/>
          </p:nvSpPr>
          <p:spPr bwMode="auto">
            <a:xfrm>
              <a:off x="1863725" y="1925638"/>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295">
              <a:extLst>
                <a:ext uri="{FF2B5EF4-FFF2-40B4-BE49-F238E27FC236}">
                  <a16:creationId xmlns:a16="http://schemas.microsoft.com/office/drawing/2014/main" id="{4E100E54-E5D8-4170-AAF9-C04BDFF80837}"/>
                </a:ext>
              </a:extLst>
            </p:cNvPr>
            <p:cNvSpPr>
              <a:spLocks/>
            </p:cNvSpPr>
            <p:nvPr/>
          </p:nvSpPr>
          <p:spPr bwMode="auto">
            <a:xfrm>
              <a:off x="1979613" y="1947863"/>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296">
              <a:extLst>
                <a:ext uri="{FF2B5EF4-FFF2-40B4-BE49-F238E27FC236}">
                  <a16:creationId xmlns:a16="http://schemas.microsoft.com/office/drawing/2014/main" id="{484E6E1D-37F2-46B5-B4C5-14507744F02B}"/>
                </a:ext>
              </a:extLst>
            </p:cNvPr>
            <p:cNvSpPr>
              <a:spLocks/>
            </p:cNvSpPr>
            <p:nvPr/>
          </p:nvSpPr>
          <p:spPr bwMode="auto">
            <a:xfrm>
              <a:off x="1982788" y="1920875"/>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297">
              <a:extLst>
                <a:ext uri="{FF2B5EF4-FFF2-40B4-BE49-F238E27FC236}">
                  <a16:creationId xmlns:a16="http://schemas.microsoft.com/office/drawing/2014/main" id="{78076C01-1652-4494-9687-EEF77F07E0B6}"/>
                </a:ext>
              </a:extLst>
            </p:cNvPr>
            <p:cNvSpPr>
              <a:spLocks noEditPoints="1"/>
            </p:cNvSpPr>
            <p:nvPr/>
          </p:nvSpPr>
          <p:spPr bwMode="auto">
            <a:xfrm>
              <a:off x="1446213" y="1827213"/>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1026" name="Picture 2" descr="C:\моё\эббр\полос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35" y="6114869"/>
            <a:ext cx="10707688" cy="370380"/>
          </a:xfrm>
          <a:prstGeom prst="rect">
            <a:avLst/>
          </a:prstGeom>
          <a:noFill/>
          <a:extLst>
            <a:ext uri="{909E8E84-426E-40DD-AFC4-6F175D3DCCD1}">
              <a14:hiddenFill xmlns:a14="http://schemas.microsoft.com/office/drawing/2010/main">
                <a:solidFill>
                  <a:srgbClr val="FFFFFF"/>
                </a:solidFill>
              </a14:hiddenFill>
            </a:ext>
          </a:extLst>
        </p:spPr>
      </p:pic>
      <p:sp>
        <p:nvSpPr>
          <p:cNvPr id="76" name="Заголовок 2">
            <a:extLst>
              <a:ext uri="{FF2B5EF4-FFF2-40B4-BE49-F238E27FC236}">
                <a16:creationId xmlns:a16="http://schemas.microsoft.com/office/drawing/2014/main" id="{EE056D00-3E51-4380-9231-F5B2E0321F75}"/>
              </a:ext>
            </a:extLst>
          </p:cNvPr>
          <p:cNvSpPr txBox="1">
            <a:spLocks/>
          </p:cNvSpPr>
          <p:nvPr/>
        </p:nvSpPr>
        <p:spPr>
          <a:xfrm>
            <a:off x="326860" y="684275"/>
            <a:ext cx="10102043" cy="6500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r>
              <a:rPr lang="ru-RU" sz="1800" dirty="0">
                <a:solidFill>
                  <a:schemeClr val="tx1"/>
                </a:solidFill>
              </a:rPr>
              <a:t>Деятельность «Отряда 731»</a:t>
            </a:r>
          </a:p>
        </p:txBody>
      </p:sp>
      <p:sp>
        <p:nvSpPr>
          <p:cNvPr id="3" name="Прямоугольник 2"/>
          <p:cNvSpPr/>
          <p:nvPr/>
        </p:nvSpPr>
        <p:spPr>
          <a:xfrm>
            <a:off x="286029" y="1262661"/>
            <a:ext cx="5244850" cy="4278094"/>
          </a:xfrm>
          <a:prstGeom prst="rect">
            <a:avLst/>
          </a:prstGeom>
        </p:spPr>
        <p:txBody>
          <a:bodyPr wrap="square">
            <a:spAutoFit/>
          </a:bodyPr>
          <a:lstStyle/>
          <a:p>
            <a:r>
              <a:rPr lang="ru-RU" sz="1600" b="1" i="1" dirty="0">
                <a:latin typeface="Formular" panose="02000000000000000000" pitchFamily="2" charset="-52"/>
              </a:rPr>
              <a:t>«Отряд 731» </a:t>
            </a:r>
            <a:r>
              <a:rPr lang="ru-RU" sz="1600" dirty="0">
                <a:latin typeface="Formular" panose="02000000000000000000" pitchFamily="2" charset="-52"/>
              </a:rPr>
              <a:t>- специальный отряд японских вооружённых сил, во время Второй Мировой войны занимался исследованиями в области биологического оружия, опыты производились на живых людях.</a:t>
            </a:r>
          </a:p>
          <a:p>
            <a:r>
              <a:rPr lang="ru-RU" sz="1600" dirty="0">
                <a:latin typeface="Formular" panose="02000000000000000000" pitchFamily="2" charset="-52"/>
              </a:rPr>
              <a:t>В этом отряде также проводились бесчеловечные опыты с целью установления количества времени, которое человек может прожить под воздействием разных факторов.</a:t>
            </a:r>
          </a:p>
          <a:p>
            <a:r>
              <a:rPr lang="ru-RU" sz="1600" dirty="0">
                <a:latin typeface="Formular" panose="02000000000000000000" pitchFamily="2" charset="-52"/>
              </a:rPr>
              <a:t>Большая часть военных преступников из «Отряда 731» после завершения Второй мировой войны работала на США. Взамен на результаты исследований генерал Дуглас </a:t>
            </a:r>
            <a:r>
              <a:rPr lang="ru-RU" sz="1600" dirty="0" err="1">
                <a:latin typeface="Formular" panose="02000000000000000000" pitchFamily="2" charset="-52"/>
              </a:rPr>
              <a:t>Макартур</a:t>
            </a:r>
            <a:r>
              <a:rPr lang="ru-RU" sz="1600" dirty="0">
                <a:latin typeface="Formular" panose="02000000000000000000" pitchFamily="2" charset="-52"/>
              </a:rPr>
              <a:t> секретно предоставил им иммунитет.</a:t>
            </a:r>
          </a:p>
          <a:p>
            <a:r>
              <a:rPr lang="ru-RU" sz="1600" dirty="0">
                <a:latin typeface="Formular" panose="02000000000000000000" pitchFamily="2" charset="-52"/>
              </a:rPr>
              <a:t>Лишь несколько офицеров этого отряда смерти попали в плен к советским военным и предстали перед судом в Хабаровске в 1949 году.</a:t>
            </a:r>
          </a:p>
        </p:txBody>
      </p:sp>
      <p:pic>
        <p:nvPicPr>
          <p:cNvPr id="4" name="Picture 2" descr="C:\Users\User\Desktop\эббр\scale_12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7913" y="1797688"/>
            <a:ext cx="2723956" cy="42662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эббр\a34c3277c43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0668" y="4891432"/>
            <a:ext cx="1758814" cy="11725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Desktop\эббр\731_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5617" y="4891432"/>
            <a:ext cx="2215390" cy="117254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Desktop\эббр\731_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3677" y="838003"/>
            <a:ext cx="3055871" cy="23872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Desktop\эббр\731_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0983" y="3228048"/>
            <a:ext cx="2721262" cy="1582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91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D1CCB87-7A3E-40A3-B5D6-67A1D101E424}"/>
              </a:ext>
            </a:extLst>
          </p:cNvPr>
          <p:cNvSpPr>
            <a:spLocks noGrp="1"/>
          </p:cNvSpPr>
          <p:nvPr>
            <p:ph type="sldNum" sz="quarter" idx="7"/>
          </p:nvPr>
        </p:nvSpPr>
        <p:spPr/>
        <p:txBody>
          <a:bodyPr/>
          <a:lstStyle/>
          <a:p>
            <a:pPr marL="124460">
              <a:spcBef>
                <a:spcPts val="5"/>
              </a:spcBef>
            </a:pPr>
            <a:fld id="{81D60167-4931-47E6-BA6A-407CBD079E47}" type="slidenum">
              <a:rPr lang="ru-RU" smtClean="0"/>
              <a:pPr marL="124460">
                <a:spcBef>
                  <a:spcPts val="5"/>
                </a:spcBef>
              </a:pPr>
              <a:t>28</a:t>
            </a:fld>
            <a:endParaRPr lang="ru-RU" dirty="0"/>
          </a:p>
        </p:txBody>
      </p:sp>
      <p:grpSp>
        <p:nvGrpSpPr>
          <p:cNvPr id="41" name="Группа 40">
            <a:extLst>
              <a:ext uri="{FF2B5EF4-FFF2-40B4-BE49-F238E27FC236}">
                <a16:creationId xmlns:a16="http://schemas.microsoft.com/office/drawing/2014/main" id="{EAFEA6DA-B21B-4A52-8444-0B79572CF771}"/>
              </a:ext>
            </a:extLst>
          </p:cNvPr>
          <p:cNvGrpSpPr/>
          <p:nvPr/>
        </p:nvGrpSpPr>
        <p:grpSpPr>
          <a:xfrm>
            <a:off x="10756883" y="180247"/>
            <a:ext cx="1098550" cy="1465263"/>
            <a:chOff x="1266825" y="1508125"/>
            <a:chExt cx="1098550" cy="1465263"/>
          </a:xfrm>
          <a:solidFill>
            <a:srgbClr val="E2252C"/>
          </a:solidFill>
        </p:grpSpPr>
        <p:sp>
          <p:nvSpPr>
            <p:cNvPr id="42" name="Freeform 264">
              <a:extLst>
                <a:ext uri="{FF2B5EF4-FFF2-40B4-BE49-F238E27FC236}">
                  <a16:creationId xmlns:a16="http://schemas.microsoft.com/office/drawing/2014/main" id="{33C73E40-5EBF-4DBC-A425-909DF6DDF31A}"/>
                </a:ext>
              </a:extLst>
            </p:cNvPr>
            <p:cNvSpPr>
              <a:spLocks/>
            </p:cNvSpPr>
            <p:nvPr/>
          </p:nvSpPr>
          <p:spPr bwMode="auto">
            <a:xfrm>
              <a:off x="1273175" y="2728913"/>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265">
              <a:extLst>
                <a:ext uri="{FF2B5EF4-FFF2-40B4-BE49-F238E27FC236}">
                  <a16:creationId xmlns:a16="http://schemas.microsoft.com/office/drawing/2014/main" id="{33BD529F-4446-4F87-B089-14CAAD7D43AB}"/>
                </a:ext>
              </a:extLst>
            </p:cNvPr>
            <p:cNvSpPr>
              <a:spLocks noEditPoints="1"/>
            </p:cNvSpPr>
            <p:nvPr/>
          </p:nvSpPr>
          <p:spPr bwMode="auto">
            <a:xfrm>
              <a:off x="1379538" y="2755900"/>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266">
              <a:extLst>
                <a:ext uri="{FF2B5EF4-FFF2-40B4-BE49-F238E27FC236}">
                  <a16:creationId xmlns:a16="http://schemas.microsoft.com/office/drawing/2014/main" id="{14FE2C41-617C-4A84-97BF-FA3972146A4B}"/>
                </a:ext>
              </a:extLst>
            </p:cNvPr>
            <p:cNvSpPr>
              <a:spLocks/>
            </p:cNvSpPr>
            <p:nvPr/>
          </p:nvSpPr>
          <p:spPr bwMode="auto">
            <a:xfrm>
              <a:off x="1473200" y="2759075"/>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267">
              <a:extLst>
                <a:ext uri="{FF2B5EF4-FFF2-40B4-BE49-F238E27FC236}">
                  <a16:creationId xmlns:a16="http://schemas.microsoft.com/office/drawing/2014/main" id="{EEABD02B-18BF-468B-869C-A235005005E9}"/>
                </a:ext>
              </a:extLst>
            </p:cNvPr>
            <p:cNvSpPr>
              <a:spLocks/>
            </p:cNvSpPr>
            <p:nvPr/>
          </p:nvSpPr>
          <p:spPr bwMode="auto">
            <a:xfrm>
              <a:off x="1570038" y="2759075"/>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268">
              <a:extLst>
                <a:ext uri="{FF2B5EF4-FFF2-40B4-BE49-F238E27FC236}">
                  <a16:creationId xmlns:a16="http://schemas.microsoft.com/office/drawing/2014/main" id="{F66CB4B9-3F25-4316-9EE1-0194FB824CDD}"/>
                </a:ext>
              </a:extLst>
            </p:cNvPr>
            <p:cNvSpPr>
              <a:spLocks noEditPoints="1"/>
            </p:cNvSpPr>
            <p:nvPr/>
          </p:nvSpPr>
          <p:spPr bwMode="auto">
            <a:xfrm>
              <a:off x="1660525" y="2755900"/>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269">
              <a:extLst>
                <a:ext uri="{FF2B5EF4-FFF2-40B4-BE49-F238E27FC236}">
                  <a16:creationId xmlns:a16="http://schemas.microsoft.com/office/drawing/2014/main" id="{4AD712AD-A4CB-40E2-BE38-004B1BBA79DA}"/>
                </a:ext>
              </a:extLst>
            </p:cNvPr>
            <p:cNvSpPr>
              <a:spLocks/>
            </p:cNvSpPr>
            <p:nvPr/>
          </p:nvSpPr>
          <p:spPr bwMode="auto">
            <a:xfrm>
              <a:off x="1757363"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270">
              <a:extLst>
                <a:ext uri="{FF2B5EF4-FFF2-40B4-BE49-F238E27FC236}">
                  <a16:creationId xmlns:a16="http://schemas.microsoft.com/office/drawing/2014/main" id="{69715D18-44EB-4B32-B706-F3570E106B9B}"/>
                </a:ext>
              </a:extLst>
            </p:cNvPr>
            <p:cNvSpPr>
              <a:spLocks noEditPoints="1"/>
            </p:cNvSpPr>
            <p:nvPr/>
          </p:nvSpPr>
          <p:spPr bwMode="auto">
            <a:xfrm>
              <a:off x="1844675" y="2755900"/>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271">
              <a:extLst>
                <a:ext uri="{FF2B5EF4-FFF2-40B4-BE49-F238E27FC236}">
                  <a16:creationId xmlns:a16="http://schemas.microsoft.com/office/drawing/2014/main" id="{4AC806E8-3664-4C29-AD6F-8CE042BA89B7}"/>
                </a:ext>
              </a:extLst>
            </p:cNvPr>
            <p:cNvSpPr>
              <a:spLocks/>
            </p:cNvSpPr>
            <p:nvPr/>
          </p:nvSpPr>
          <p:spPr bwMode="auto">
            <a:xfrm>
              <a:off x="1930400" y="2759075"/>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272">
              <a:extLst>
                <a:ext uri="{FF2B5EF4-FFF2-40B4-BE49-F238E27FC236}">
                  <a16:creationId xmlns:a16="http://schemas.microsoft.com/office/drawing/2014/main" id="{7DFCF95D-777F-476F-95A9-56EC44FB756C}"/>
                </a:ext>
              </a:extLst>
            </p:cNvPr>
            <p:cNvSpPr>
              <a:spLocks noEditPoints="1"/>
            </p:cNvSpPr>
            <p:nvPr/>
          </p:nvSpPr>
          <p:spPr bwMode="auto">
            <a:xfrm>
              <a:off x="2032000" y="2759075"/>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273">
              <a:extLst>
                <a:ext uri="{FF2B5EF4-FFF2-40B4-BE49-F238E27FC236}">
                  <a16:creationId xmlns:a16="http://schemas.microsoft.com/office/drawing/2014/main" id="{6622EA83-E40A-4D74-A04A-2C8052C328A0}"/>
                </a:ext>
              </a:extLst>
            </p:cNvPr>
            <p:cNvSpPr>
              <a:spLocks/>
            </p:cNvSpPr>
            <p:nvPr/>
          </p:nvSpPr>
          <p:spPr bwMode="auto">
            <a:xfrm>
              <a:off x="2117725"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274">
              <a:extLst>
                <a:ext uri="{FF2B5EF4-FFF2-40B4-BE49-F238E27FC236}">
                  <a16:creationId xmlns:a16="http://schemas.microsoft.com/office/drawing/2014/main" id="{AB1D9BF0-2198-493B-8E47-9C599AA2D69C}"/>
                </a:ext>
              </a:extLst>
            </p:cNvPr>
            <p:cNvSpPr>
              <a:spLocks noEditPoints="1"/>
            </p:cNvSpPr>
            <p:nvPr/>
          </p:nvSpPr>
          <p:spPr bwMode="auto">
            <a:xfrm>
              <a:off x="2205038" y="2755900"/>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275">
              <a:extLst>
                <a:ext uri="{FF2B5EF4-FFF2-40B4-BE49-F238E27FC236}">
                  <a16:creationId xmlns:a16="http://schemas.microsoft.com/office/drawing/2014/main" id="{449B0E08-ECCB-4E50-8691-55AFAFD72E69}"/>
                </a:ext>
              </a:extLst>
            </p:cNvPr>
            <p:cNvSpPr>
              <a:spLocks noEditPoints="1"/>
            </p:cNvSpPr>
            <p:nvPr/>
          </p:nvSpPr>
          <p:spPr bwMode="auto">
            <a:xfrm>
              <a:off x="2295525" y="2759075"/>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276">
              <a:extLst>
                <a:ext uri="{FF2B5EF4-FFF2-40B4-BE49-F238E27FC236}">
                  <a16:creationId xmlns:a16="http://schemas.microsoft.com/office/drawing/2014/main" id="{18B09E3C-87B2-49FE-A6F6-03301C240CC2}"/>
                </a:ext>
              </a:extLst>
            </p:cNvPr>
            <p:cNvSpPr>
              <a:spLocks noEditPoints="1"/>
            </p:cNvSpPr>
            <p:nvPr/>
          </p:nvSpPr>
          <p:spPr bwMode="auto">
            <a:xfrm>
              <a:off x="1277938" y="2868613"/>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277">
              <a:extLst>
                <a:ext uri="{FF2B5EF4-FFF2-40B4-BE49-F238E27FC236}">
                  <a16:creationId xmlns:a16="http://schemas.microsoft.com/office/drawing/2014/main" id="{DA49D4C1-FDD6-421A-93C9-2C29FA6E9328}"/>
                </a:ext>
              </a:extLst>
            </p:cNvPr>
            <p:cNvSpPr>
              <a:spLocks noEditPoints="1"/>
            </p:cNvSpPr>
            <p:nvPr/>
          </p:nvSpPr>
          <p:spPr bwMode="auto">
            <a:xfrm>
              <a:off x="1366838" y="2898775"/>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278">
              <a:extLst>
                <a:ext uri="{FF2B5EF4-FFF2-40B4-BE49-F238E27FC236}">
                  <a16:creationId xmlns:a16="http://schemas.microsoft.com/office/drawing/2014/main" id="{4CA174A1-DA60-4615-AFCB-0A52AF139804}"/>
                </a:ext>
              </a:extLst>
            </p:cNvPr>
            <p:cNvSpPr>
              <a:spLocks/>
            </p:cNvSpPr>
            <p:nvPr/>
          </p:nvSpPr>
          <p:spPr bwMode="auto">
            <a:xfrm>
              <a:off x="1454150" y="2898775"/>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279">
              <a:extLst>
                <a:ext uri="{FF2B5EF4-FFF2-40B4-BE49-F238E27FC236}">
                  <a16:creationId xmlns:a16="http://schemas.microsoft.com/office/drawing/2014/main" id="{EA01C0D9-10C6-4F10-B185-435935BEDA66}"/>
                </a:ext>
              </a:extLst>
            </p:cNvPr>
            <p:cNvSpPr>
              <a:spLocks noEditPoints="1"/>
            </p:cNvSpPr>
            <p:nvPr/>
          </p:nvSpPr>
          <p:spPr bwMode="auto">
            <a:xfrm>
              <a:off x="1539875" y="2898775"/>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280">
              <a:extLst>
                <a:ext uri="{FF2B5EF4-FFF2-40B4-BE49-F238E27FC236}">
                  <a16:creationId xmlns:a16="http://schemas.microsoft.com/office/drawing/2014/main" id="{98FB7BBA-0892-4EDB-80D7-0D1B7D10D33F}"/>
                </a:ext>
              </a:extLst>
            </p:cNvPr>
            <p:cNvSpPr>
              <a:spLocks/>
            </p:cNvSpPr>
            <p:nvPr/>
          </p:nvSpPr>
          <p:spPr bwMode="auto">
            <a:xfrm>
              <a:off x="1633538" y="2898775"/>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81">
              <a:extLst>
                <a:ext uri="{FF2B5EF4-FFF2-40B4-BE49-F238E27FC236}">
                  <a16:creationId xmlns:a16="http://schemas.microsoft.com/office/drawing/2014/main" id="{F07CD314-7A0B-49BC-8A26-AE332DED0CEB}"/>
                </a:ext>
              </a:extLst>
            </p:cNvPr>
            <p:cNvSpPr>
              <a:spLocks noEditPoints="1"/>
            </p:cNvSpPr>
            <p:nvPr/>
          </p:nvSpPr>
          <p:spPr bwMode="auto">
            <a:xfrm>
              <a:off x="1724025" y="2898775"/>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82">
              <a:extLst>
                <a:ext uri="{FF2B5EF4-FFF2-40B4-BE49-F238E27FC236}">
                  <a16:creationId xmlns:a16="http://schemas.microsoft.com/office/drawing/2014/main" id="{B7B122F0-E2CE-42C9-AFC4-EC85D6B11805}"/>
                </a:ext>
              </a:extLst>
            </p:cNvPr>
            <p:cNvSpPr>
              <a:spLocks/>
            </p:cNvSpPr>
            <p:nvPr/>
          </p:nvSpPr>
          <p:spPr bwMode="auto">
            <a:xfrm>
              <a:off x="1809750" y="2898775"/>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83">
              <a:extLst>
                <a:ext uri="{FF2B5EF4-FFF2-40B4-BE49-F238E27FC236}">
                  <a16:creationId xmlns:a16="http://schemas.microsoft.com/office/drawing/2014/main" id="{4B208599-99D7-4BAF-89EC-EA6DC7AC1492}"/>
                </a:ext>
              </a:extLst>
            </p:cNvPr>
            <p:cNvSpPr>
              <a:spLocks/>
            </p:cNvSpPr>
            <p:nvPr/>
          </p:nvSpPr>
          <p:spPr bwMode="auto">
            <a:xfrm>
              <a:off x="1900238" y="2898775"/>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84">
              <a:extLst>
                <a:ext uri="{FF2B5EF4-FFF2-40B4-BE49-F238E27FC236}">
                  <a16:creationId xmlns:a16="http://schemas.microsoft.com/office/drawing/2014/main" id="{6D871CC5-7F1D-4F3E-82D6-FB2BBF8E5F64}"/>
                </a:ext>
              </a:extLst>
            </p:cNvPr>
            <p:cNvSpPr>
              <a:spLocks noEditPoints="1"/>
            </p:cNvSpPr>
            <p:nvPr/>
          </p:nvSpPr>
          <p:spPr bwMode="auto">
            <a:xfrm>
              <a:off x="1990725" y="2898775"/>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285">
              <a:extLst>
                <a:ext uri="{FF2B5EF4-FFF2-40B4-BE49-F238E27FC236}">
                  <a16:creationId xmlns:a16="http://schemas.microsoft.com/office/drawing/2014/main" id="{CB62EA54-2941-4E6D-BB51-52D3F9FC2828}"/>
                </a:ext>
              </a:extLst>
            </p:cNvPr>
            <p:cNvSpPr>
              <a:spLocks/>
            </p:cNvSpPr>
            <p:nvPr/>
          </p:nvSpPr>
          <p:spPr bwMode="auto">
            <a:xfrm>
              <a:off x="2081213" y="2898775"/>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286">
              <a:extLst>
                <a:ext uri="{FF2B5EF4-FFF2-40B4-BE49-F238E27FC236}">
                  <a16:creationId xmlns:a16="http://schemas.microsoft.com/office/drawing/2014/main" id="{A86C8B55-CC90-4123-A6DB-3CDC7826A7D7}"/>
                </a:ext>
              </a:extLst>
            </p:cNvPr>
            <p:cNvSpPr>
              <a:spLocks/>
            </p:cNvSpPr>
            <p:nvPr/>
          </p:nvSpPr>
          <p:spPr bwMode="auto">
            <a:xfrm>
              <a:off x="2166938" y="2898775"/>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287">
              <a:extLst>
                <a:ext uri="{FF2B5EF4-FFF2-40B4-BE49-F238E27FC236}">
                  <a16:creationId xmlns:a16="http://schemas.microsoft.com/office/drawing/2014/main" id="{EACE6080-E7DB-4CBB-A0BD-A58701519323}"/>
                </a:ext>
              </a:extLst>
            </p:cNvPr>
            <p:cNvSpPr>
              <a:spLocks noEditPoints="1"/>
            </p:cNvSpPr>
            <p:nvPr/>
          </p:nvSpPr>
          <p:spPr bwMode="auto">
            <a:xfrm>
              <a:off x="2249488" y="2898775"/>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288">
              <a:extLst>
                <a:ext uri="{FF2B5EF4-FFF2-40B4-BE49-F238E27FC236}">
                  <a16:creationId xmlns:a16="http://schemas.microsoft.com/office/drawing/2014/main" id="{241D11C4-A182-464A-BD61-1744067C2C64}"/>
                </a:ext>
              </a:extLst>
            </p:cNvPr>
            <p:cNvSpPr>
              <a:spLocks noEditPoints="1"/>
            </p:cNvSpPr>
            <p:nvPr/>
          </p:nvSpPr>
          <p:spPr bwMode="auto">
            <a:xfrm>
              <a:off x="1266825" y="1508125"/>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289">
              <a:extLst>
                <a:ext uri="{FF2B5EF4-FFF2-40B4-BE49-F238E27FC236}">
                  <a16:creationId xmlns:a16="http://schemas.microsoft.com/office/drawing/2014/main" id="{B2350783-0FD6-4572-8798-E6B251C8E9D4}"/>
                </a:ext>
              </a:extLst>
            </p:cNvPr>
            <p:cNvSpPr>
              <a:spLocks/>
            </p:cNvSpPr>
            <p:nvPr/>
          </p:nvSpPr>
          <p:spPr bwMode="auto">
            <a:xfrm>
              <a:off x="1743075" y="1928813"/>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290">
              <a:extLst>
                <a:ext uri="{FF2B5EF4-FFF2-40B4-BE49-F238E27FC236}">
                  <a16:creationId xmlns:a16="http://schemas.microsoft.com/office/drawing/2014/main" id="{D11DF1BF-F205-424C-B866-A7E682CE1850}"/>
                </a:ext>
              </a:extLst>
            </p:cNvPr>
            <p:cNvSpPr>
              <a:spLocks/>
            </p:cNvSpPr>
            <p:nvPr/>
          </p:nvSpPr>
          <p:spPr bwMode="auto">
            <a:xfrm>
              <a:off x="1847850" y="1906588"/>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291">
              <a:extLst>
                <a:ext uri="{FF2B5EF4-FFF2-40B4-BE49-F238E27FC236}">
                  <a16:creationId xmlns:a16="http://schemas.microsoft.com/office/drawing/2014/main" id="{19C0A82C-D1C2-4807-B750-2382014C113F}"/>
                </a:ext>
              </a:extLst>
            </p:cNvPr>
            <p:cNvSpPr>
              <a:spLocks/>
            </p:cNvSpPr>
            <p:nvPr/>
          </p:nvSpPr>
          <p:spPr bwMode="auto">
            <a:xfrm>
              <a:off x="1720850" y="1939925"/>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292">
              <a:extLst>
                <a:ext uri="{FF2B5EF4-FFF2-40B4-BE49-F238E27FC236}">
                  <a16:creationId xmlns:a16="http://schemas.microsoft.com/office/drawing/2014/main" id="{737C678A-9288-49FC-9EE2-DA4AED814E57}"/>
                </a:ext>
              </a:extLst>
            </p:cNvPr>
            <p:cNvSpPr>
              <a:spLocks/>
            </p:cNvSpPr>
            <p:nvPr/>
          </p:nvSpPr>
          <p:spPr bwMode="auto">
            <a:xfrm>
              <a:off x="1957388" y="1925638"/>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293">
              <a:extLst>
                <a:ext uri="{FF2B5EF4-FFF2-40B4-BE49-F238E27FC236}">
                  <a16:creationId xmlns:a16="http://schemas.microsoft.com/office/drawing/2014/main" id="{73BD06A6-6CF1-4010-9A0D-8D699425D8D2}"/>
                </a:ext>
              </a:extLst>
            </p:cNvPr>
            <p:cNvSpPr>
              <a:spLocks/>
            </p:cNvSpPr>
            <p:nvPr/>
          </p:nvSpPr>
          <p:spPr bwMode="auto">
            <a:xfrm>
              <a:off x="1498600" y="1931988"/>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294">
              <a:extLst>
                <a:ext uri="{FF2B5EF4-FFF2-40B4-BE49-F238E27FC236}">
                  <a16:creationId xmlns:a16="http://schemas.microsoft.com/office/drawing/2014/main" id="{051FF2B8-7939-4AA7-A01E-29B2DE711BA0}"/>
                </a:ext>
              </a:extLst>
            </p:cNvPr>
            <p:cNvSpPr>
              <a:spLocks/>
            </p:cNvSpPr>
            <p:nvPr/>
          </p:nvSpPr>
          <p:spPr bwMode="auto">
            <a:xfrm>
              <a:off x="1863725" y="1925638"/>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295">
              <a:extLst>
                <a:ext uri="{FF2B5EF4-FFF2-40B4-BE49-F238E27FC236}">
                  <a16:creationId xmlns:a16="http://schemas.microsoft.com/office/drawing/2014/main" id="{4E100E54-E5D8-4170-AAF9-C04BDFF80837}"/>
                </a:ext>
              </a:extLst>
            </p:cNvPr>
            <p:cNvSpPr>
              <a:spLocks/>
            </p:cNvSpPr>
            <p:nvPr/>
          </p:nvSpPr>
          <p:spPr bwMode="auto">
            <a:xfrm>
              <a:off x="1979613" y="1947863"/>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296">
              <a:extLst>
                <a:ext uri="{FF2B5EF4-FFF2-40B4-BE49-F238E27FC236}">
                  <a16:creationId xmlns:a16="http://schemas.microsoft.com/office/drawing/2014/main" id="{484E6E1D-37F2-46B5-B4C5-14507744F02B}"/>
                </a:ext>
              </a:extLst>
            </p:cNvPr>
            <p:cNvSpPr>
              <a:spLocks/>
            </p:cNvSpPr>
            <p:nvPr/>
          </p:nvSpPr>
          <p:spPr bwMode="auto">
            <a:xfrm>
              <a:off x="1982788" y="1920875"/>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297">
              <a:extLst>
                <a:ext uri="{FF2B5EF4-FFF2-40B4-BE49-F238E27FC236}">
                  <a16:creationId xmlns:a16="http://schemas.microsoft.com/office/drawing/2014/main" id="{78076C01-1652-4494-9687-EEF77F07E0B6}"/>
                </a:ext>
              </a:extLst>
            </p:cNvPr>
            <p:cNvSpPr>
              <a:spLocks noEditPoints="1"/>
            </p:cNvSpPr>
            <p:nvPr/>
          </p:nvSpPr>
          <p:spPr bwMode="auto">
            <a:xfrm>
              <a:off x="1446213" y="1827213"/>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1026" name="Picture 2" descr="C:\моё\эббр\полос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081" y="6353781"/>
            <a:ext cx="10707688" cy="370380"/>
          </a:xfrm>
          <a:prstGeom prst="rect">
            <a:avLst/>
          </a:prstGeom>
          <a:noFill/>
          <a:extLst>
            <a:ext uri="{909E8E84-426E-40DD-AFC4-6F175D3DCCD1}">
              <a14:hiddenFill xmlns:a14="http://schemas.microsoft.com/office/drawing/2010/main">
                <a:solidFill>
                  <a:srgbClr val="FFFFFF"/>
                </a:solidFill>
              </a14:hiddenFill>
            </a:ext>
          </a:extLst>
        </p:spPr>
      </p:pic>
      <p:sp>
        <p:nvSpPr>
          <p:cNvPr id="77" name="Заголовок 2">
            <a:extLst>
              <a:ext uri="{FF2B5EF4-FFF2-40B4-BE49-F238E27FC236}">
                <a16:creationId xmlns:a16="http://schemas.microsoft.com/office/drawing/2014/main" id="{EE056D00-3E51-4380-9231-F5B2E0321F75}"/>
              </a:ext>
            </a:extLst>
          </p:cNvPr>
          <p:cNvSpPr txBox="1">
            <a:spLocks/>
          </p:cNvSpPr>
          <p:nvPr/>
        </p:nvSpPr>
        <p:spPr>
          <a:xfrm>
            <a:off x="599363" y="890653"/>
            <a:ext cx="9802517" cy="6500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endParaRPr lang="ru-RU" sz="1800" dirty="0">
              <a:solidFill>
                <a:schemeClr val="tx1"/>
              </a:solidFill>
            </a:endParaRPr>
          </a:p>
        </p:txBody>
      </p:sp>
      <p:sp>
        <p:nvSpPr>
          <p:cNvPr id="5" name="Rectangle 3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pSp>
        <p:nvGrpSpPr>
          <p:cNvPr id="76" name="Группа 75">
            <a:extLst>
              <a:ext uri="{FF2B5EF4-FFF2-40B4-BE49-F238E27FC236}">
                <a16:creationId xmlns:a16="http://schemas.microsoft.com/office/drawing/2014/main" id="{EAFEA6DA-B21B-4A52-8444-0B79572CF771}"/>
              </a:ext>
            </a:extLst>
          </p:cNvPr>
          <p:cNvGrpSpPr/>
          <p:nvPr/>
        </p:nvGrpSpPr>
        <p:grpSpPr>
          <a:xfrm>
            <a:off x="1095375" y="414020"/>
            <a:ext cx="749300" cy="1018540"/>
            <a:chOff x="0" y="0"/>
            <a:chExt cx="1098550" cy="1465263"/>
          </a:xfrm>
          <a:solidFill>
            <a:srgbClr val="E2252C"/>
          </a:solidFill>
        </p:grpSpPr>
        <p:sp>
          <p:nvSpPr>
            <p:cNvPr id="78" name="Freeform 264">
              <a:extLst>
                <a:ext uri="{FF2B5EF4-FFF2-40B4-BE49-F238E27FC236}">
                  <a16:creationId xmlns:a16="http://schemas.microsoft.com/office/drawing/2014/main" id="{33C73E40-5EBF-4DBC-A425-909DF6DDF31A}"/>
                </a:ext>
              </a:extLst>
            </p:cNvPr>
            <p:cNvSpPr>
              <a:spLocks/>
            </p:cNvSpPr>
            <p:nvPr/>
          </p:nvSpPr>
          <p:spPr bwMode="auto">
            <a:xfrm>
              <a:off x="6350" y="1220788"/>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79" name="Freeform 265">
              <a:extLst>
                <a:ext uri="{FF2B5EF4-FFF2-40B4-BE49-F238E27FC236}">
                  <a16:creationId xmlns:a16="http://schemas.microsoft.com/office/drawing/2014/main" id="{33BD529F-4446-4F87-B089-14CAAD7D43AB}"/>
                </a:ext>
              </a:extLst>
            </p:cNvPr>
            <p:cNvSpPr>
              <a:spLocks noEditPoints="1"/>
            </p:cNvSpPr>
            <p:nvPr/>
          </p:nvSpPr>
          <p:spPr bwMode="auto">
            <a:xfrm>
              <a:off x="112713" y="1247775"/>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80" name="Freeform 266">
              <a:extLst>
                <a:ext uri="{FF2B5EF4-FFF2-40B4-BE49-F238E27FC236}">
                  <a16:creationId xmlns:a16="http://schemas.microsoft.com/office/drawing/2014/main" id="{14FE2C41-617C-4A84-97BF-FA3972146A4B}"/>
                </a:ext>
              </a:extLst>
            </p:cNvPr>
            <p:cNvSpPr>
              <a:spLocks/>
            </p:cNvSpPr>
            <p:nvPr/>
          </p:nvSpPr>
          <p:spPr bwMode="auto">
            <a:xfrm>
              <a:off x="206375" y="1250950"/>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81" name="Freeform 267">
              <a:extLst>
                <a:ext uri="{FF2B5EF4-FFF2-40B4-BE49-F238E27FC236}">
                  <a16:creationId xmlns:a16="http://schemas.microsoft.com/office/drawing/2014/main" id="{EEABD02B-18BF-468B-869C-A235005005E9}"/>
                </a:ext>
              </a:extLst>
            </p:cNvPr>
            <p:cNvSpPr>
              <a:spLocks/>
            </p:cNvSpPr>
            <p:nvPr/>
          </p:nvSpPr>
          <p:spPr bwMode="auto">
            <a:xfrm>
              <a:off x="303213" y="1250950"/>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82" name="Freeform 268">
              <a:extLst>
                <a:ext uri="{FF2B5EF4-FFF2-40B4-BE49-F238E27FC236}">
                  <a16:creationId xmlns:a16="http://schemas.microsoft.com/office/drawing/2014/main" id="{F66CB4B9-3F25-4316-9EE1-0194FB824CDD}"/>
                </a:ext>
              </a:extLst>
            </p:cNvPr>
            <p:cNvSpPr>
              <a:spLocks noEditPoints="1"/>
            </p:cNvSpPr>
            <p:nvPr/>
          </p:nvSpPr>
          <p:spPr bwMode="auto">
            <a:xfrm>
              <a:off x="393700" y="1247775"/>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83" name="Freeform 269">
              <a:extLst>
                <a:ext uri="{FF2B5EF4-FFF2-40B4-BE49-F238E27FC236}">
                  <a16:creationId xmlns:a16="http://schemas.microsoft.com/office/drawing/2014/main" id="{4AD712AD-A4CB-40E2-BE38-004B1BBA79DA}"/>
                </a:ext>
              </a:extLst>
            </p:cNvPr>
            <p:cNvSpPr>
              <a:spLocks/>
            </p:cNvSpPr>
            <p:nvPr/>
          </p:nvSpPr>
          <p:spPr bwMode="auto">
            <a:xfrm>
              <a:off x="490538" y="1250950"/>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84" name="Freeform 270">
              <a:extLst>
                <a:ext uri="{FF2B5EF4-FFF2-40B4-BE49-F238E27FC236}">
                  <a16:creationId xmlns:a16="http://schemas.microsoft.com/office/drawing/2014/main" id="{69715D18-44EB-4B32-B706-F3570E106B9B}"/>
                </a:ext>
              </a:extLst>
            </p:cNvPr>
            <p:cNvSpPr>
              <a:spLocks noEditPoints="1"/>
            </p:cNvSpPr>
            <p:nvPr/>
          </p:nvSpPr>
          <p:spPr bwMode="auto">
            <a:xfrm>
              <a:off x="577850" y="1247775"/>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85" name="Freeform 271">
              <a:extLst>
                <a:ext uri="{FF2B5EF4-FFF2-40B4-BE49-F238E27FC236}">
                  <a16:creationId xmlns:a16="http://schemas.microsoft.com/office/drawing/2014/main" id="{4AC806E8-3664-4C29-AD6F-8CE042BA89B7}"/>
                </a:ext>
              </a:extLst>
            </p:cNvPr>
            <p:cNvSpPr>
              <a:spLocks/>
            </p:cNvSpPr>
            <p:nvPr/>
          </p:nvSpPr>
          <p:spPr bwMode="auto">
            <a:xfrm>
              <a:off x="663575" y="1250950"/>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86" name="Freeform 272">
              <a:extLst>
                <a:ext uri="{FF2B5EF4-FFF2-40B4-BE49-F238E27FC236}">
                  <a16:creationId xmlns:a16="http://schemas.microsoft.com/office/drawing/2014/main" id="{7DFCF95D-777F-476F-95A9-56EC44FB756C}"/>
                </a:ext>
              </a:extLst>
            </p:cNvPr>
            <p:cNvSpPr>
              <a:spLocks noEditPoints="1"/>
            </p:cNvSpPr>
            <p:nvPr/>
          </p:nvSpPr>
          <p:spPr bwMode="auto">
            <a:xfrm>
              <a:off x="765175" y="1250950"/>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87" name="Freeform 273">
              <a:extLst>
                <a:ext uri="{FF2B5EF4-FFF2-40B4-BE49-F238E27FC236}">
                  <a16:creationId xmlns:a16="http://schemas.microsoft.com/office/drawing/2014/main" id="{6622EA83-E40A-4D74-A04A-2C8052C328A0}"/>
                </a:ext>
              </a:extLst>
            </p:cNvPr>
            <p:cNvSpPr>
              <a:spLocks/>
            </p:cNvSpPr>
            <p:nvPr/>
          </p:nvSpPr>
          <p:spPr bwMode="auto">
            <a:xfrm>
              <a:off x="850900" y="1250950"/>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88" name="Freeform 274">
              <a:extLst>
                <a:ext uri="{FF2B5EF4-FFF2-40B4-BE49-F238E27FC236}">
                  <a16:creationId xmlns:a16="http://schemas.microsoft.com/office/drawing/2014/main" id="{AB1D9BF0-2198-493B-8E47-9C599AA2D69C}"/>
                </a:ext>
              </a:extLst>
            </p:cNvPr>
            <p:cNvSpPr>
              <a:spLocks noEditPoints="1"/>
            </p:cNvSpPr>
            <p:nvPr/>
          </p:nvSpPr>
          <p:spPr bwMode="auto">
            <a:xfrm>
              <a:off x="938213" y="1247775"/>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89" name="Freeform 275">
              <a:extLst>
                <a:ext uri="{FF2B5EF4-FFF2-40B4-BE49-F238E27FC236}">
                  <a16:creationId xmlns:a16="http://schemas.microsoft.com/office/drawing/2014/main" id="{449B0E08-ECCB-4E50-8691-55AFAFD72E69}"/>
                </a:ext>
              </a:extLst>
            </p:cNvPr>
            <p:cNvSpPr>
              <a:spLocks noEditPoints="1"/>
            </p:cNvSpPr>
            <p:nvPr/>
          </p:nvSpPr>
          <p:spPr bwMode="auto">
            <a:xfrm>
              <a:off x="1028700" y="1250950"/>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90" name="Freeform 276">
              <a:extLst>
                <a:ext uri="{FF2B5EF4-FFF2-40B4-BE49-F238E27FC236}">
                  <a16:creationId xmlns:a16="http://schemas.microsoft.com/office/drawing/2014/main" id="{18B09E3C-87B2-49FE-A6F6-03301C240CC2}"/>
                </a:ext>
              </a:extLst>
            </p:cNvPr>
            <p:cNvSpPr>
              <a:spLocks noEditPoints="1"/>
            </p:cNvSpPr>
            <p:nvPr/>
          </p:nvSpPr>
          <p:spPr bwMode="auto">
            <a:xfrm>
              <a:off x="11113" y="1360488"/>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91" name="Freeform 277">
              <a:extLst>
                <a:ext uri="{FF2B5EF4-FFF2-40B4-BE49-F238E27FC236}">
                  <a16:creationId xmlns:a16="http://schemas.microsoft.com/office/drawing/2014/main" id="{DA49D4C1-FDD6-421A-93C9-2C29FA6E9328}"/>
                </a:ext>
              </a:extLst>
            </p:cNvPr>
            <p:cNvSpPr>
              <a:spLocks noEditPoints="1"/>
            </p:cNvSpPr>
            <p:nvPr/>
          </p:nvSpPr>
          <p:spPr bwMode="auto">
            <a:xfrm>
              <a:off x="100013" y="1390650"/>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92" name="Freeform 278">
              <a:extLst>
                <a:ext uri="{FF2B5EF4-FFF2-40B4-BE49-F238E27FC236}">
                  <a16:creationId xmlns:a16="http://schemas.microsoft.com/office/drawing/2014/main" id="{4CA174A1-DA60-4615-AFCB-0A52AF139804}"/>
                </a:ext>
              </a:extLst>
            </p:cNvPr>
            <p:cNvSpPr>
              <a:spLocks/>
            </p:cNvSpPr>
            <p:nvPr/>
          </p:nvSpPr>
          <p:spPr bwMode="auto">
            <a:xfrm>
              <a:off x="187325" y="1390650"/>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93" name="Freeform 279">
              <a:extLst>
                <a:ext uri="{FF2B5EF4-FFF2-40B4-BE49-F238E27FC236}">
                  <a16:creationId xmlns:a16="http://schemas.microsoft.com/office/drawing/2014/main" id="{EA01C0D9-10C6-4F10-B185-435935BEDA66}"/>
                </a:ext>
              </a:extLst>
            </p:cNvPr>
            <p:cNvSpPr>
              <a:spLocks noEditPoints="1"/>
            </p:cNvSpPr>
            <p:nvPr/>
          </p:nvSpPr>
          <p:spPr bwMode="auto">
            <a:xfrm>
              <a:off x="273050" y="1390650"/>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94" name="Freeform 280">
              <a:extLst>
                <a:ext uri="{FF2B5EF4-FFF2-40B4-BE49-F238E27FC236}">
                  <a16:creationId xmlns:a16="http://schemas.microsoft.com/office/drawing/2014/main" id="{98FB7BBA-0892-4EDB-80D7-0D1B7D10D33F}"/>
                </a:ext>
              </a:extLst>
            </p:cNvPr>
            <p:cNvSpPr>
              <a:spLocks/>
            </p:cNvSpPr>
            <p:nvPr/>
          </p:nvSpPr>
          <p:spPr bwMode="auto">
            <a:xfrm>
              <a:off x="366713" y="1390650"/>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95" name="Freeform 281">
              <a:extLst>
                <a:ext uri="{FF2B5EF4-FFF2-40B4-BE49-F238E27FC236}">
                  <a16:creationId xmlns:a16="http://schemas.microsoft.com/office/drawing/2014/main" id="{F07CD314-7A0B-49BC-8A26-AE332DED0CEB}"/>
                </a:ext>
              </a:extLst>
            </p:cNvPr>
            <p:cNvSpPr>
              <a:spLocks noEditPoints="1"/>
            </p:cNvSpPr>
            <p:nvPr/>
          </p:nvSpPr>
          <p:spPr bwMode="auto">
            <a:xfrm>
              <a:off x="457200" y="1390650"/>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96" name="Freeform 282">
              <a:extLst>
                <a:ext uri="{FF2B5EF4-FFF2-40B4-BE49-F238E27FC236}">
                  <a16:creationId xmlns:a16="http://schemas.microsoft.com/office/drawing/2014/main" id="{B7B122F0-E2CE-42C9-AFC4-EC85D6B11805}"/>
                </a:ext>
              </a:extLst>
            </p:cNvPr>
            <p:cNvSpPr>
              <a:spLocks/>
            </p:cNvSpPr>
            <p:nvPr/>
          </p:nvSpPr>
          <p:spPr bwMode="auto">
            <a:xfrm>
              <a:off x="542925" y="1390650"/>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97" name="Freeform 283">
              <a:extLst>
                <a:ext uri="{FF2B5EF4-FFF2-40B4-BE49-F238E27FC236}">
                  <a16:creationId xmlns:a16="http://schemas.microsoft.com/office/drawing/2014/main" id="{4B208599-99D7-4BAF-89EC-EA6DC7AC1492}"/>
                </a:ext>
              </a:extLst>
            </p:cNvPr>
            <p:cNvSpPr>
              <a:spLocks/>
            </p:cNvSpPr>
            <p:nvPr/>
          </p:nvSpPr>
          <p:spPr bwMode="auto">
            <a:xfrm>
              <a:off x="633413" y="1390650"/>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98" name="Freeform 284">
              <a:extLst>
                <a:ext uri="{FF2B5EF4-FFF2-40B4-BE49-F238E27FC236}">
                  <a16:creationId xmlns:a16="http://schemas.microsoft.com/office/drawing/2014/main" id="{6D871CC5-7F1D-4F3E-82D6-FB2BBF8E5F64}"/>
                </a:ext>
              </a:extLst>
            </p:cNvPr>
            <p:cNvSpPr>
              <a:spLocks noEditPoints="1"/>
            </p:cNvSpPr>
            <p:nvPr/>
          </p:nvSpPr>
          <p:spPr bwMode="auto">
            <a:xfrm>
              <a:off x="723900" y="1390650"/>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99" name="Freeform 285">
              <a:extLst>
                <a:ext uri="{FF2B5EF4-FFF2-40B4-BE49-F238E27FC236}">
                  <a16:creationId xmlns:a16="http://schemas.microsoft.com/office/drawing/2014/main" id="{CB62EA54-2941-4E6D-BB51-52D3F9FC2828}"/>
                </a:ext>
              </a:extLst>
            </p:cNvPr>
            <p:cNvSpPr>
              <a:spLocks/>
            </p:cNvSpPr>
            <p:nvPr/>
          </p:nvSpPr>
          <p:spPr bwMode="auto">
            <a:xfrm>
              <a:off x="814388" y="1390650"/>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100" name="Freeform 286">
              <a:extLst>
                <a:ext uri="{FF2B5EF4-FFF2-40B4-BE49-F238E27FC236}">
                  <a16:creationId xmlns:a16="http://schemas.microsoft.com/office/drawing/2014/main" id="{A86C8B55-CC90-4123-A6DB-3CDC7826A7D7}"/>
                </a:ext>
              </a:extLst>
            </p:cNvPr>
            <p:cNvSpPr>
              <a:spLocks/>
            </p:cNvSpPr>
            <p:nvPr/>
          </p:nvSpPr>
          <p:spPr bwMode="auto">
            <a:xfrm>
              <a:off x="900113" y="1390650"/>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101" name="Freeform 287">
              <a:extLst>
                <a:ext uri="{FF2B5EF4-FFF2-40B4-BE49-F238E27FC236}">
                  <a16:creationId xmlns:a16="http://schemas.microsoft.com/office/drawing/2014/main" id="{EACE6080-E7DB-4CBB-A0BD-A58701519323}"/>
                </a:ext>
              </a:extLst>
            </p:cNvPr>
            <p:cNvSpPr>
              <a:spLocks noEditPoints="1"/>
            </p:cNvSpPr>
            <p:nvPr/>
          </p:nvSpPr>
          <p:spPr bwMode="auto">
            <a:xfrm>
              <a:off x="982663" y="1390650"/>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102" name="Freeform 288">
              <a:extLst>
                <a:ext uri="{FF2B5EF4-FFF2-40B4-BE49-F238E27FC236}">
                  <a16:creationId xmlns:a16="http://schemas.microsoft.com/office/drawing/2014/main" id="{241D11C4-A182-464A-BD61-1744067C2C64}"/>
                </a:ext>
              </a:extLst>
            </p:cNvPr>
            <p:cNvSpPr>
              <a:spLocks noEditPoints="1"/>
            </p:cNvSpPr>
            <p:nvPr/>
          </p:nvSpPr>
          <p:spPr bwMode="auto">
            <a:xfrm>
              <a:off x="0" y="0"/>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103" name="Freeform 289">
              <a:extLst>
                <a:ext uri="{FF2B5EF4-FFF2-40B4-BE49-F238E27FC236}">
                  <a16:creationId xmlns:a16="http://schemas.microsoft.com/office/drawing/2014/main" id="{B2350783-0FD6-4572-8798-E6B251C8E9D4}"/>
                </a:ext>
              </a:extLst>
            </p:cNvPr>
            <p:cNvSpPr>
              <a:spLocks/>
            </p:cNvSpPr>
            <p:nvPr/>
          </p:nvSpPr>
          <p:spPr bwMode="auto">
            <a:xfrm>
              <a:off x="476250" y="420688"/>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104" name="Freeform 290">
              <a:extLst>
                <a:ext uri="{FF2B5EF4-FFF2-40B4-BE49-F238E27FC236}">
                  <a16:creationId xmlns:a16="http://schemas.microsoft.com/office/drawing/2014/main" id="{D11DF1BF-F205-424C-B866-A7E682CE1850}"/>
                </a:ext>
              </a:extLst>
            </p:cNvPr>
            <p:cNvSpPr>
              <a:spLocks/>
            </p:cNvSpPr>
            <p:nvPr/>
          </p:nvSpPr>
          <p:spPr bwMode="auto">
            <a:xfrm>
              <a:off x="581025" y="398463"/>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105" name="Freeform 291">
              <a:extLst>
                <a:ext uri="{FF2B5EF4-FFF2-40B4-BE49-F238E27FC236}">
                  <a16:creationId xmlns:a16="http://schemas.microsoft.com/office/drawing/2014/main" id="{19C0A82C-D1C2-4807-B750-2382014C113F}"/>
                </a:ext>
              </a:extLst>
            </p:cNvPr>
            <p:cNvSpPr>
              <a:spLocks/>
            </p:cNvSpPr>
            <p:nvPr/>
          </p:nvSpPr>
          <p:spPr bwMode="auto">
            <a:xfrm>
              <a:off x="454025" y="431800"/>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106" name="Freeform 292">
              <a:extLst>
                <a:ext uri="{FF2B5EF4-FFF2-40B4-BE49-F238E27FC236}">
                  <a16:creationId xmlns:a16="http://schemas.microsoft.com/office/drawing/2014/main" id="{737C678A-9288-49FC-9EE2-DA4AED814E57}"/>
                </a:ext>
              </a:extLst>
            </p:cNvPr>
            <p:cNvSpPr>
              <a:spLocks/>
            </p:cNvSpPr>
            <p:nvPr/>
          </p:nvSpPr>
          <p:spPr bwMode="auto">
            <a:xfrm>
              <a:off x="690563" y="417513"/>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107" name="Freeform 293">
              <a:extLst>
                <a:ext uri="{FF2B5EF4-FFF2-40B4-BE49-F238E27FC236}">
                  <a16:creationId xmlns:a16="http://schemas.microsoft.com/office/drawing/2014/main" id="{73BD06A6-6CF1-4010-9A0D-8D699425D8D2}"/>
                </a:ext>
              </a:extLst>
            </p:cNvPr>
            <p:cNvSpPr>
              <a:spLocks/>
            </p:cNvSpPr>
            <p:nvPr/>
          </p:nvSpPr>
          <p:spPr bwMode="auto">
            <a:xfrm>
              <a:off x="231775" y="423863"/>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108" name="Freeform 294">
              <a:extLst>
                <a:ext uri="{FF2B5EF4-FFF2-40B4-BE49-F238E27FC236}">
                  <a16:creationId xmlns:a16="http://schemas.microsoft.com/office/drawing/2014/main" id="{051FF2B8-7939-4AA7-A01E-29B2DE711BA0}"/>
                </a:ext>
              </a:extLst>
            </p:cNvPr>
            <p:cNvSpPr>
              <a:spLocks/>
            </p:cNvSpPr>
            <p:nvPr/>
          </p:nvSpPr>
          <p:spPr bwMode="auto">
            <a:xfrm>
              <a:off x="596900" y="417513"/>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109" name="Freeform 295">
              <a:extLst>
                <a:ext uri="{FF2B5EF4-FFF2-40B4-BE49-F238E27FC236}">
                  <a16:creationId xmlns:a16="http://schemas.microsoft.com/office/drawing/2014/main" id="{4E100E54-E5D8-4170-AAF9-C04BDFF80837}"/>
                </a:ext>
              </a:extLst>
            </p:cNvPr>
            <p:cNvSpPr>
              <a:spLocks/>
            </p:cNvSpPr>
            <p:nvPr/>
          </p:nvSpPr>
          <p:spPr bwMode="auto">
            <a:xfrm>
              <a:off x="712788" y="439738"/>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110" name="Freeform 296">
              <a:extLst>
                <a:ext uri="{FF2B5EF4-FFF2-40B4-BE49-F238E27FC236}">
                  <a16:creationId xmlns:a16="http://schemas.microsoft.com/office/drawing/2014/main" id="{484E6E1D-37F2-46B5-B4C5-14507744F02B}"/>
                </a:ext>
              </a:extLst>
            </p:cNvPr>
            <p:cNvSpPr>
              <a:spLocks/>
            </p:cNvSpPr>
            <p:nvPr/>
          </p:nvSpPr>
          <p:spPr bwMode="auto">
            <a:xfrm>
              <a:off x="715963" y="412750"/>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111" name="Freeform 297">
              <a:extLst>
                <a:ext uri="{FF2B5EF4-FFF2-40B4-BE49-F238E27FC236}">
                  <a16:creationId xmlns:a16="http://schemas.microsoft.com/office/drawing/2014/main" id="{78076C01-1652-4494-9687-EEF77F07E0B6}"/>
                </a:ext>
              </a:extLst>
            </p:cNvPr>
            <p:cNvSpPr>
              <a:spLocks noEditPoints="1"/>
            </p:cNvSpPr>
            <p:nvPr/>
          </p:nvSpPr>
          <p:spPr bwMode="auto">
            <a:xfrm>
              <a:off x="179388" y="319088"/>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grpSp>
      <p:sp>
        <p:nvSpPr>
          <p:cNvPr id="6" name="Rectangle 71"/>
          <p:cNvSpPr>
            <a:spLocks noChangeArrowheads="1"/>
          </p:cNvSpPr>
          <p:nvPr/>
        </p:nvSpPr>
        <p:spPr bwMode="auto">
          <a:xfrm>
            <a:off x="2549997" y="-191362"/>
            <a:ext cx="709200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ru-RU" b="0" i="0" u="none" strike="noStrike" cap="none" normalizeH="0" baseline="0" dirty="0">
                <a:ln>
                  <a:noFill/>
                </a:ln>
                <a:solidFill>
                  <a:schemeClr val="tx1"/>
                </a:solidFill>
                <a:effectLst/>
                <a:latin typeface="Formular" panose="02000000000000000000" pitchFamily="2" charset="-52"/>
                <a:cs typeface="Arial" pitchFamily="34" charset="0"/>
              </a:rPr>
            </a:br>
            <a:endParaRPr kumimoji="0" lang="ru-RU" b="0" i="0" u="none" strike="noStrike" cap="none" normalizeH="0" baseline="0" dirty="0">
              <a:ln>
                <a:noFill/>
              </a:ln>
              <a:solidFill>
                <a:schemeClr val="tx1"/>
              </a:solidFill>
              <a:effectLst/>
              <a:latin typeface="Formular" panose="02000000000000000000" pitchFamily="2" charset="-52"/>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a:ln>
                  <a:noFill/>
                </a:ln>
                <a:solidFill>
                  <a:schemeClr val="tx1"/>
                </a:solidFill>
                <a:effectLst/>
                <a:latin typeface="Formular" panose="02000000000000000000" pitchFamily="2" charset="-52"/>
                <a:ea typeface="Calibri" pitchFamily="34" charset="0"/>
                <a:cs typeface="Times New Roman" pitchFamily="18" charset="0"/>
              </a:rPr>
              <a:t>Список использованных источников по теме</a:t>
            </a:r>
            <a:endParaRPr kumimoji="0" lang="ru-RU" b="0" i="0" u="none" strike="noStrike" cap="none" normalizeH="0" baseline="0" dirty="0">
              <a:ln>
                <a:noFill/>
              </a:ln>
              <a:solidFill>
                <a:schemeClr val="tx1"/>
              </a:solidFill>
              <a:effectLst/>
              <a:latin typeface="Formular" panose="02000000000000000000" pitchFamily="2" charset="-52"/>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a:ln>
                  <a:noFill/>
                </a:ln>
                <a:solidFill>
                  <a:schemeClr val="tx1"/>
                </a:solidFill>
                <a:effectLst/>
                <a:latin typeface="Formular" panose="02000000000000000000" pitchFamily="2" charset="-52"/>
                <a:ea typeface="Calibri" pitchFamily="34" charset="0"/>
                <a:cs typeface="Times New Roman" pitchFamily="18" charset="0"/>
              </a:rPr>
              <a:t>«Экологическая и биологическая безопасность России»</a:t>
            </a:r>
            <a:endParaRPr kumimoji="0" lang="ru-RU" b="0" i="0" u="none" strike="noStrike" cap="none" normalizeH="0" baseline="0" dirty="0">
              <a:ln>
                <a:noFill/>
              </a:ln>
              <a:solidFill>
                <a:schemeClr val="tx1"/>
              </a:solidFill>
              <a:effectLst/>
              <a:latin typeface="Formular" panose="02000000000000000000" pitchFamily="2" charset="-52"/>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a:ln>
                  <a:noFill/>
                </a:ln>
                <a:solidFill>
                  <a:schemeClr val="tx1"/>
                </a:solidFill>
                <a:effectLst/>
                <a:latin typeface="Formular" panose="02000000000000000000" pitchFamily="2" charset="-52"/>
                <a:ea typeface="Calibri" pitchFamily="34" charset="0"/>
                <a:cs typeface="Times New Roman" pitchFamily="18" charset="0"/>
              </a:rPr>
              <a:t>Всероссийского конкурса наставников</a:t>
            </a:r>
            <a:endParaRPr kumimoji="0" lang="ru-RU" b="0" i="0" u="none" strike="noStrike" cap="none" normalizeH="0" baseline="0" dirty="0">
              <a:ln>
                <a:noFill/>
              </a:ln>
              <a:solidFill>
                <a:schemeClr val="tx1"/>
              </a:solidFill>
              <a:effectLst/>
              <a:latin typeface="Formular" panose="02000000000000000000" pitchFamily="2" charset="-52"/>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a:ln>
                  <a:noFill/>
                </a:ln>
                <a:solidFill>
                  <a:schemeClr val="tx1"/>
                </a:solidFill>
                <a:effectLst/>
                <a:latin typeface="Formular" panose="02000000000000000000" pitchFamily="2" charset="-52"/>
                <a:ea typeface="Calibri" pitchFamily="34" charset="0"/>
                <a:cs typeface="Times New Roman" pitchFamily="18" charset="0"/>
              </a:rPr>
              <a:t>патриотического воспитания</a:t>
            </a:r>
            <a:endParaRPr kumimoji="0" lang="ru-RU" b="0" i="0" u="none" strike="noStrike" cap="none" normalizeH="0" baseline="0" dirty="0">
              <a:ln>
                <a:noFill/>
              </a:ln>
              <a:solidFill>
                <a:schemeClr val="tx1"/>
              </a:solidFill>
              <a:effectLst/>
              <a:latin typeface="Formular" panose="02000000000000000000" pitchFamily="2" charset="-52"/>
              <a:cs typeface="Arial" pitchFamily="34" charset="0"/>
            </a:endParaRPr>
          </a:p>
        </p:txBody>
      </p:sp>
      <p:sp>
        <p:nvSpPr>
          <p:cNvPr id="10" name="Прямоугольник 9"/>
          <p:cNvSpPr/>
          <p:nvPr/>
        </p:nvSpPr>
        <p:spPr>
          <a:xfrm>
            <a:off x="599362" y="1585927"/>
            <a:ext cx="11413097" cy="4154984"/>
          </a:xfrm>
          <a:prstGeom prst="rect">
            <a:avLst/>
          </a:prstGeom>
        </p:spPr>
        <p:txBody>
          <a:bodyPr wrap="square">
            <a:spAutoFit/>
          </a:bodyPr>
          <a:lstStyle/>
          <a:p>
            <a:r>
              <a:rPr lang="ru-RU" sz="1200" b="1" u="sng" dirty="0">
                <a:latin typeface="Formular" panose="02000000000000000000" pitchFamily="2" charset="-52"/>
                <a:cs typeface="Times New Roman" pitchFamily="18" charset="0"/>
              </a:rPr>
              <a:t>Нормативные акты</a:t>
            </a:r>
            <a:endParaRPr lang="ru-RU" sz="1200" b="1" dirty="0">
              <a:latin typeface="Formular" panose="02000000000000000000" pitchFamily="2" charset="-52"/>
              <a:cs typeface="Times New Roman" pitchFamily="18" charset="0"/>
            </a:endParaRPr>
          </a:p>
          <a:p>
            <a:r>
              <a:rPr lang="ru-RU" sz="1200" dirty="0">
                <a:latin typeface="Formular" panose="02000000000000000000" pitchFamily="2" charset="-52"/>
                <a:cs typeface="Times New Roman" pitchFamily="18" charset="0"/>
              </a:rPr>
              <a:t>1. Федеральный закон от 30 декабря 2020 г. № 492-ФЗ «О биологической безопасности в Российской Федерации».</a:t>
            </a:r>
          </a:p>
          <a:p>
            <a:r>
              <a:rPr lang="ru-RU" sz="1200" dirty="0">
                <a:latin typeface="Formular" panose="02000000000000000000" pitchFamily="2" charset="-52"/>
                <a:cs typeface="Times New Roman" pitchFamily="18" charset="0"/>
              </a:rPr>
              <a:t>2. Уголовный кодекс Российской Федерации от 13.06.1996 № 63‑ФЗ (ред. от 29.12.2022). Статья 357. Геноцид.</a:t>
            </a:r>
          </a:p>
          <a:p>
            <a:r>
              <a:rPr lang="ru-RU" sz="1200" dirty="0">
                <a:latin typeface="Formular" panose="02000000000000000000" pitchFamily="2" charset="-52"/>
                <a:cs typeface="Times New Roman" pitchFamily="18" charset="0"/>
              </a:rPr>
              <a:t>2. Указ Президента РФ от 11 марта 2019 г. № 97 «Об Основах государственной политики Российской Федерации в области обеспечения химической и биологической безопасности на период до 2025 года и дальнейшую перспективу».</a:t>
            </a:r>
          </a:p>
          <a:p>
            <a:r>
              <a:rPr lang="ru-RU" sz="1200" dirty="0">
                <a:latin typeface="Formular" panose="02000000000000000000" pitchFamily="2" charset="-52"/>
                <a:cs typeface="Times New Roman" pitchFamily="18" charset="0"/>
              </a:rPr>
              <a:t>3. Распоряжение Правительства Российской Федерации от 28 августа 2019 г. № 1906-р «Об утверждении плана мероприятий по реализации Основ государственной политики Российской Федерации в области обеспечения химической и биологической безопасности на период до 2025 года и дальнейшую перспективу».</a:t>
            </a:r>
          </a:p>
          <a:p>
            <a:r>
              <a:rPr lang="ru-RU" sz="1200" dirty="0">
                <a:latin typeface="Formular" panose="02000000000000000000" pitchFamily="2" charset="-52"/>
                <a:cs typeface="Times New Roman" pitchFamily="18" charset="0"/>
              </a:rPr>
              <a:t>4. Методические указания МУ 3.4.3008 12 «Порядок эпидемиологической и лабораторной диагностики особо опасных, «новых» и «возвращающихся» инфекционных болезней».</a:t>
            </a:r>
          </a:p>
          <a:p>
            <a:r>
              <a:rPr lang="ru-RU" sz="1200" dirty="0">
                <a:latin typeface="Formular" panose="02000000000000000000" pitchFamily="2" charset="-52"/>
                <a:cs typeface="Times New Roman" pitchFamily="18" charset="0"/>
              </a:rPr>
              <a:t>5. СП 3.4.2318 08 «Санитарная охрана территории Российской Федерации».</a:t>
            </a:r>
          </a:p>
          <a:p>
            <a:r>
              <a:rPr lang="ru-RU" sz="1200" dirty="0">
                <a:latin typeface="Formular" panose="02000000000000000000" pitchFamily="2" charset="-52"/>
                <a:cs typeface="Times New Roman" pitchFamily="18" charset="0"/>
              </a:rPr>
              <a:t>6. Итоговый доклад парламентской комиссии по расследованию обстоятельств, связанных с созданием американскими специалистами биологических лабораторий на территории Украины. Москва, 2023 г.</a:t>
            </a:r>
          </a:p>
          <a:p>
            <a:r>
              <a:rPr lang="ru-RU" sz="1200" dirty="0">
                <a:latin typeface="Formular" panose="02000000000000000000" pitchFamily="2" charset="-52"/>
                <a:cs typeface="Times New Roman" pitchFamily="18" charset="0"/>
              </a:rPr>
              <a:t> 7. Конвенция о запрещении разработки, производства и накопления запасов бактериологического (биологического) и токсинного оружия и об их уничтожении. Одобрена резолюцией 2826 (</a:t>
            </a:r>
            <a:r>
              <a:rPr lang="en-US" sz="1200" dirty="0">
                <a:latin typeface="Formular" panose="02000000000000000000" pitchFamily="2" charset="-52"/>
                <a:cs typeface="Times New Roman" pitchFamily="18" charset="0"/>
              </a:rPr>
              <a:t>XXVI) </a:t>
            </a:r>
            <a:r>
              <a:rPr lang="ru-RU" sz="1200" dirty="0">
                <a:latin typeface="Formular" panose="02000000000000000000" pitchFamily="2" charset="-52"/>
                <a:cs typeface="Times New Roman" pitchFamily="18" charset="0"/>
              </a:rPr>
              <a:t>Генеральной Ассамблеи от 16 декабря 1971 года. [</a:t>
            </a:r>
            <a:r>
              <a:rPr lang="en-US" sz="1200" dirty="0">
                <a:latin typeface="Formular" panose="02000000000000000000" pitchFamily="2" charset="-52"/>
                <a:cs typeface="Times New Roman" pitchFamily="18" charset="0"/>
              </a:rPr>
              <a:t>Convention on the Prohibition of the Development, Production and Stockpiling of Bacteriological (Biological) and Toxin Weapons and on Their Destruction. Approved by General Assembly resolution 2826 (XXVI) of December 16, 1971. (In Russ.)]. https://www.un.org/ru/documents/decl_conv/conventions/bacweap.shtml.</a:t>
            </a:r>
          </a:p>
          <a:p>
            <a:r>
              <a:rPr lang="en-US" sz="1200" dirty="0">
                <a:latin typeface="Formular" panose="02000000000000000000" pitchFamily="2" charset="-52"/>
                <a:cs typeface="Times New Roman" pitchFamily="18" charset="0"/>
              </a:rPr>
              <a:t>8. </a:t>
            </a:r>
            <a:r>
              <a:rPr lang="ru-RU" sz="1200" dirty="0">
                <a:latin typeface="Formular" panose="02000000000000000000" pitchFamily="2" charset="-52"/>
                <a:cs typeface="Times New Roman" pitchFamily="18" charset="0"/>
              </a:rPr>
              <a:t>Конвенция о предупреждении преступления геноцида и наказании за него. [</a:t>
            </a:r>
            <a:r>
              <a:rPr lang="en-US" sz="1200" dirty="0">
                <a:latin typeface="Formular" panose="02000000000000000000" pitchFamily="2" charset="-52"/>
                <a:cs typeface="Times New Roman" pitchFamily="18" charset="0"/>
              </a:rPr>
              <a:t>Convention on the Prevention and Punishment of the Crime of Genocide. (In Russ.)]. https://www.un.org/ru/documents/decl_conv/conventions / genocide.shtml.</a:t>
            </a:r>
          </a:p>
          <a:p>
            <a:r>
              <a:rPr lang="en-US" sz="1200" dirty="0">
                <a:latin typeface="Formular" panose="02000000000000000000" pitchFamily="2" charset="-52"/>
                <a:cs typeface="Times New Roman" pitchFamily="18" charset="0"/>
              </a:rPr>
              <a:t>9. </a:t>
            </a:r>
            <a:r>
              <a:rPr lang="ru-RU" sz="1200" dirty="0">
                <a:latin typeface="Formular" panose="02000000000000000000" pitchFamily="2" charset="-52"/>
                <a:cs typeface="Times New Roman" pitchFamily="18" charset="0"/>
              </a:rPr>
              <a:t>Римский статут Международного уголовного суда. Текст Римского статута Международного уголовного суда (в ред. от 16.01.2002) на русском языке.</a:t>
            </a:r>
          </a:p>
          <a:p>
            <a:r>
              <a:rPr lang="ru-RU" sz="1200" dirty="0">
                <a:latin typeface="Formular" panose="02000000000000000000" pitchFamily="2" charset="-52"/>
                <a:cs typeface="Times New Roman" pitchFamily="18" charset="0"/>
              </a:rPr>
              <a:t>10. Международные медико-санитарные правила от 2005 г.</a:t>
            </a:r>
          </a:p>
        </p:txBody>
      </p:sp>
    </p:spTree>
    <p:extLst>
      <p:ext uri="{BB962C8B-B14F-4D97-AF65-F5344CB8AC3E}">
        <p14:creationId xmlns:p14="http://schemas.microsoft.com/office/powerpoint/2010/main" val="902236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D1CCB87-7A3E-40A3-B5D6-67A1D101E424}"/>
              </a:ext>
            </a:extLst>
          </p:cNvPr>
          <p:cNvSpPr>
            <a:spLocks noGrp="1"/>
          </p:cNvSpPr>
          <p:nvPr>
            <p:ph type="sldNum" sz="quarter" idx="7"/>
          </p:nvPr>
        </p:nvSpPr>
        <p:spPr/>
        <p:txBody>
          <a:bodyPr/>
          <a:lstStyle/>
          <a:p>
            <a:pPr marL="124460">
              <a:spcBef>
                <a:spcPts val="5"/>
              </a:spcBef>
            </a:pPr>
            <a:fld id="{81D60167-4931-47E6-BA6A-407CBD079E47}" type="slidenum">
              <a:rPr lang="ru-RU" smtClean="0"/>
              <a:pPr marL="124460">
                <a:spcBef>
                  <a:spcPts val="5"/>
                </a:spcBef>
              </a:pPr>
              <a:t>29</a:t>
            </a:fld>
            <a:endParaRPr lang="ru-RU" dirty="0"/>
          </a:p>
        </p:txBody>
      </p:sp>
      <p:grpSp>
        <p:nvGrpSpPr>
          <p:cNvPr id="41" name="Группа 40">
            <a:extLst>
              <a:ext uri="{FF2B5EF4-FFF2-40B4-BE49-F238E27FC236}">
                <a16:creationId xmlns:a16="http://schemas.microsoft.com/office/drawing/2014/main" id="{EAFEA6DA-B21B-4A52-8444-0B79572CF771}"/>
              </a:ext>
            </a:extLst>
          </p:cNvPr>
          <p:cNvGrpSpPr/>
          <p:nvPr/>
        </p:nvGrpSpPr>
        <p:grpSpPr>
          <a:xfrm>
            <a:off x="10756883" y="180247"/>
            <a:ext cx="1098550" cy="1465263"/>
            <a:chOff x="1266825" y="1508125"/>
            <a:chExt cx="1098550" cy="1465263"/>
          </a:xfrm>
          <a:solidFill>
            <a:srgbClr val="E2252C"/>
          </a:solidFill>
        </p:grpSpPr>
        <p:sp>
          <p:nvSpPr>
            <p:cNvPr id="42" name="Freeform 264">
              <a:extLst>
                <a:ext uri="{FF2B5EF4-FFF2-40B4-BE49-F238E27FC236}">
                  <a16:creationId xmlns:a16="http://schemas.microsoft.com/office/drawing/2014/main" id="{33C73E40-5EBF-4DBC-A425-909DF6DDF31A}"/>
                </a:ext>
              </a:extLst>
            </p:cNvPr>
            <p:cNvSpPr>
              <a:spLocks/>
            </p:cNvSpPr>
            <p:nvPr/>
          </p:nvSpPr>
          <p:spPr bwMode="auto">
            <a:xfrm>
              <a:off x="1273175" y="2728913"/>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265">
              <a:extLst>
                <a:ext uri="{FF2B5EF4-FFF2-40B4-BE49-F238E27FC236}">
                  <a16:creationId xmlns:a16="http://schemas.microsoft.com/office/drawing/2014/main" id="{33BD529F-4446-4F87-B089-14CAAD7D43AB}"/>
                </a:ext>
              </a:extLst>
            </p:cNvPr>
            <p:cNvSpPr>
              <a:spLocks noEditPoints="1"/>
            </p:cNvSpPr>
            <p:nvPr/>
          </p:nvSpPr>
          <p:spPr bwMode="auto">
            <a:xfrm>
              <a:off x="1379538" y="2755900"/>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266">
              <a:extLst>
                <a:ext uri="{FF2B5EF4-FFF2-40B4-BE49-F238E27FC236}">
                  <a16:creationId xmlns:a16="http://schemas.microsoft.com/office/drawing/2014/main" id="{14FE2C41-617C-4A84-97BF-FA3972146A4B}"/>
                </a:ext>
              </a:extLst>
            </p:cNvPr>
            <p:cNvSpPr>
              <a:spLocks/>
            </p:cNvSpPr>
            <p:nvPr/>
          </p:nvSpPr>
          <p:spPr bwMode="auto">
            <a:xfrm>
              <a:off x="1473200" y="2759075"/>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267">
              <a:extLst>
                <a:ext uri="{FF2B5EF4-FFF2-40B4-BE49-F238E27FC236}">
                  <a16:creationId xmlns:a16="http://schemas.microsoft.com/office/drawing/2014/main" id="{EEABD02B-18BF-468B-869C-A235005005E9}"/>
                </a:ext>
              </a:extLst>
            </p:cNvPr>
            <p:cNvSpPr>
              <a:spLocks/>
            </p:cNvSpPr>
            <p:nvPr/>
          </p:nvSpPr>
          <p:spPr bwMode="auto">
            <a:xfrm>
              <a:off x="1570038" y="2759075"/>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268">
              <a:extLst>
                <a:ext uri="{FF2B5EF4-FFF2-40B4-BE49-F238E27FC236}">
                  <a16:creationId xmlns:a16="http://schemas.microsoft.com/office/drawing/2014/main" id="{F66CB4B9-3F25-4316-9EE1-0194FB824CDD}"/>
                </a:ext>
              </a:extLst>
            </p:cNvPr>
            <p:cNvSpPr>
              <a:spLocks noEditPoints="1"/>
            </p:cNvSpPr>
            <p:nvPr/>
          </p:nvSpPr>
          <p:spPr bwMode="auto">
            <a:xfrm>
              <a:off x="1660525" y="2755900"/>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269">
              <a:extLst>
                <a:ext uri="{FF2B5EF4-FFF2-40B4-BE49-F238E27FC236}">
                  <a16:creationId xmlns:a16="http://schemas.microsoft.com/office/drawing/2014/main" id="{4AD712AD-A4CB-40E2-BE38-004B1BBA79DA}"/>
                </a:ext>
              </a:extLst>
            </p:cNvPr>
            <p:cNvSpPr>
              <a:spLocks/>
            </p:cNvSpPr>
            <p:nvPr/>
          </p:nvSpPr>
          <p:spPr bwMode="auto">
            <a:xfrm>
              <a:off x="1757363"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270">
              <a:extLst>
                <a:ext uri="{FF2B5EF4-FFF2-40B4-BE49-F238E27FC236}">
                  <a16:creationId xmlns:a16="http://schemas.microsoft.com/office/drawing/2014/main" id="{69715D18-44EB-4B32-B706-F3570E106B9B}"/>
                </a:ext>
              </a:extLst>
            </p:cNvPr>
            <p:cNvSpPr>
              <a:spLocks noEditPoints="1"/>
            </p:cNvSpPr>
            <p:nvPr/>
          </p:nvSpPr>
          <p:spPr bwMode="auto">
            <a:xfrm>
              <a:off x="1844675" y="2755900"/>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271">
              <a:extLst>
                <a:ext uri="{FF2B5EF4-FFF2-40B4-BE49-F238E27FC236}">
                  <a16:creationId xmlns:a16="http://schemas.microsoft.com/office/drawing/2014/main" id="{4AC806E8-3664-4C29-AD6F-8CE042BA89B7}"/>
                </a:ext>
              </a:extLst>
            </p:cNvPr>
            <p:cNvSpPr>
              <a:spLocks/>
            </p:cNvSpPr>
            <p:nvPr/>
          </p:nvSpPr>
          <p:spPr bwMode="auto">
            <a:xfrm>
              <a:off x="1930400" y="2759075"/>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272">
              <a:extLst>
                <a:ext uri="{FF2B5EF4-FFF2-40B4-BE49-F238E27FC236}">
                  <a16:creationId xmlns:a16="http://schemas.microsoft.com/office/drawing/2014/main" id="{7DFCF95D-777F-476F-95A9-56EC44FB756C}"/>
                </a:ext>
              </a:extLst>
            </p:cNvPr>
            <p:cNvSpPr>
              <a:spLocks noEditPoints="1"/>
            </p:cNvSpPr>
            <p:nvPr/>
          </p:nvSpPr>
          <p:spPr bwMode="auto">
            <a:xfrm>
              <a:off x="2032000" y="2759075"/>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273">
              <a:extLst>
                <a:ext uri="{FF2B5EF4-FFF2-40B4-BE49-F238E27FC236}">
                  <a16:creationId xmlns:a16="http://schemas.microsoft.com/office/drawing/2014/main" id="{6622EA83-E40A-4D74-A04A-2C8052C328A0}"/>
                </a:ext>
              </a:extLst>
            </p:cNvPr>
            <p:cNvSpPr>
              <a:spLocks/>
            </p:cNvSpPr>
            <p:nvPr/>
          </p:nvSpPr>
          <p:spPr bwMode="auto">
            <a:xfrm>
              <a:off x="2117725"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274">
              <a:extLst>
                <a:ext uri="{FF2B5EF4-FFF2-40B4-BE49-F238E27FC236}">
                  <a16:creationId xmlns:a16="http://schemas.microsoft.com/office/drawing/2014/main" id="{AB1D9BF0-2198-493B-8E47-9C599AA2D69C}"/>
                </a:ext>
              </a:extLst>
            </p:cNvPr>
            <p:cNvSpPr>
              <a:spLocks noEditPoints="1"/>
            </p:cNvSpPr>
            <p:nvPr/>
          </p:nvSpPr>
          <p:spPr bwMode="auto">
            <a:xfrm>
              <a:off x="2205038" y="2755900"/>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275">
              <a:extLst>
                <a:ext uri="{FF2B5EF4-FFF2-40B4-BE49-F238E27FC236}">
                  <a16:creationId xmlns:a16="http://schemas.microsoft.com/office/drawing/2014/main" id="{449B0E08-ECCB-4E50-8691-55AFAFD72E69}"/>
                </a:ext>
              </a:extLst>
            </p:cNvPr>
            <p:cNvSpPr>
              <a:spLocks noEditPoints="1"/>
            </p:cNvSpPr>
            <p:nvPr/>
          </p:nvSpPr>
          <p:spPr bwMode="auto">
            <a:xfrm>
              <a:off x="2295525" y="2759075"/>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276">
              <a:extLst>
                <a:ext uri="{FF2B5EF4-FFF2-40B4-BE49-F238E27FC236}">
                  <a16:creationId xmlns:a16="http://schemas.microsoft.com/office/drawing/2014/main" id="{18B09E3C-87B2-49FE-A6F6-03301C240CC2}"/>
                </a:ext>
              </a:extLst>
            </p:cNvPr>
            <p:cNvSpPr>
              <a:spLocks noEditPoints="1"/>
            </p:cNvSpPr>
            <p:nvPr/>
          </p:nvSpPr>
          <p:spPr bwMode="auto">
            <a:xfrm>
              <a:off x="1277938" y="2868613"/>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277">
              <a:extLst>
                <a:ext uri="{FF2B5EF4-FFF2-40B4-BE49-F238E27FC236}">
                  <a16:creationId xmlns:a16="http://schemas.microsoft.com/office/drawing/2014/main" id="{DA49D4C1-FDD6-421A-93C9-2C29FA6E9328}"/>
                </a:ext>
              </a:extLst>
            </p:cNvPr>
            <p:cNvSpPr>
              <a:spLocks noEditPoints="1"/>
            </p:cNvSpPr>
            <p:nvPr/>
          </p:nvSpPr>
          <p:spPr bwMode="auto">
            <a:xfrm>
              <a:off x="1366838" y="2898775"/>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278">
              <a:extLst>
                <a:ext uri="{FF2B5EF4-FFF2-40B4-BE49-F238E27FC236}">
                  <a16:creationId xmlns:a16="http://schemas.microsoft.com/office/drawing/2014/main" id="{4CA174A1-DA60-4615-AFCB-0A52AF139804}"/>
                </a:ext>
              </a:extLst>
            </p:cNvPr>
            <p:cNvSpPr>
              <a:spLocks/>
            </p:cNvSpPr>
            <p:nvPr/>
          </p:nvSpPr>
          <p:spPr bwMode="auto">
            <a:xfrm>
              <a:off x="1454150" y="2898775"/>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279">
              <a:extLst>
                <a:ext uri="{FF2B5EF4-FFF2-40B4-BE49-F238E27FC236}">
                  <a16:creationId xmlns:a16="http://schemas.microsoft.com/office/drawing/2014/main" id="{EA01C0D9-10C6-4F10-B185-435935BEDA66}"/>
                </a:ext>
              </a:extLst>
            </p:cNvPr>
            <p:cNvSpPr>
              <a:spLocks noEditPoints="1"/>
            </p:cNvSpPr>
            <p:nvPr/>
          </p:nvSpPr>
          <p:spPr bwMode="auto">
            <a:xfrm>
              <a:off x="1539875" y="2898775"/>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280">
              <a:extLst>
                <a:ext uri="{FF2B5EF4-FFF2-40B4-BE49-F238E27FC236}">
                  <a16:creationId xmlns:a16="http://schemas.microsoft.com/office/drawing/2014/main" id="{98FB7BBA-0892-4EDB-80D7-0D1B7D10D33F}"/>
                </a:ext>
              </a:extLst>
            </p:cNvPr>
            <p:cNvSpPr>
              <a:spLocks/>
            </p:cNvSpPr>
            <p:nvPr/>
          </p:nvSpPr>
          <p:spPr bwMode="auto">
            <a:xfrm>
              <a:off x="1633538" y="2898775"/>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81">
              <a:extLst>
                <a:ext uri="{FF2B5EF4-FFF2-40B4-BE49-F238E27FC236}">
                  <a16:creationId xmlns:a16="http://schemas.microsoft.com/office/drawing/2014/main" id="{F07CD314-7A0B-49BC-8A26-AE332DED0CEB}"/>
                </a:ext>
              </a:extLst>
            </p:cNvPr>
            <p:cNvSpPr>
              <a:spLocks noEditPoints="1"/>
            </p:cNvSpPr>
            <p:nvPr/>
          </p:nvSpPr>
          <p:spPr bwMode="auto">
            <a:xfrm>
              <a:off x="1724025" y="2898775"/>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82">
              <a:extLst>
                <a:ext uri="{FF2B5EF4-FFF2-40B4-BE49-F238E27FC236}">
                  <a16:creationId xmlns:a16="http://schemas.microsoft.com/office/drawing/2014/main" id="{B7B122F0-E2CE-42C9-AFC4-EC85D6B11805}"/>
                </a:ext>
              </a:extLst>
            </p:cNvPr>
            <p:cNvSpPr>
              <a:spLocks/>
            </p:cNvSpPr>
            <p:nvPr/>
          </p:nvSpPr>
          <p:spPr bwMode="auto">
            <a:xfrm>
              <a:off x="1809750" y="2898775"/>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83">
              <a:extLst>
                <a:ext uri="{FF2B5EF4-FFF2-40B4-BE49-F238E27FC236}">
                  <a16:creationId xmlns:a16="http://schemas.microsoft.com/office/drawing/2014/main" id="{4B208599-99D7-4BAF-89EC-EA6DC7AC1492}"/>
                </a:ext>
              </a:extLst>
            </p:cNvPr>
            <p:cNvSpPr>
              <a:spLocks/>
            </p:cNvSpPr>
            <p:nvPr/>
          </p:nvSpPr>
          <p:spPr bwMode="auto">
            <a:xfrm>
              <a:off x="1900238" y="2898775"/>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84">
              <a:extLst>
                <a:ext uri="{FF2B5EF4-FFF2-40B4-BE49-F238E27FC236}">
                  <a16:creationId xmlns:a16="http://schemas.microsoft.com/office/drawing/2014/main" id="{6D871CC5-7F1D-4F3E-82D6-FB2BBF8E5F64}"/>
                </a:ext>
              </a:extLst>
            </p:cNvPr>
            <p:cNvSpPr>
              <a:spLocks noEditPoints="1"/>
            </p:cNvSpPr>
            <p:nvPr/>
          </p:nvSpPr>
          <p:spPr bwMode="auto">
            <a:xfrm>
              <a:off x="1990725" y="2898775"/>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285">
              <a:extLst>
                <a:ext uri="{FF2B5EF4-FFF2-40B4-BE49-F238E27FC236}">
                  <a16:creationId xmlns:a16="http://schemas.microsoft.com/office/drawing/2014/main" id="{CB62EA54-2941-4E6D-BB51-52D3F9FC2828}"/>
                </a:ext>
              </a:extLst>
            </p:cNvPr>
            <p:cNvSpPr>
              <a:spLocks/>
            </p:cNvSpPr>
            <p:nvPr/>
          </p:nvSpPr>
          <p:spPr bwMode="auto">
            <a:xfrm>
              <a:off x="2081213" y="2898775"/>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286">
              <a:extLst>
                <a:ext uri="{FF2B5EF4-FFF2-40B4-BE49-F238E27FC236}">
                  <a16:creationId xmlns:a16="http://schemas.microsoft.com/office/drawing/2014/main" id="{A86C8B55-CC90-4123-A6DB-3CDC7826A7D7}"/>
                </a:ext>
              </a:extLst>
            </p:cNvPr>
            <p:cNvSpPr>
              <a:spLocks/>
            </p:cNvSpPr>
            <p:nvPr/>
          </p:nvSpPr>
          <p:spPr bwMode="auto">
            <a:xfrm>
              <a:off x="2166938" y="2898775"/>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287">
              <a:extLst>
                <a:ext uri="{FF2B5EF4-FFF2-40B4-BE49-F238E27FC236}">
                  <a16:creationId xmlns:a16="http://schemas.microsoft.com/office/drawing/2014/main" id="{EACE6080-E7DB-4CBB-A0BD-A58701519323}"/>
                </a:ext>
              </a:extLst>
            </p:cNvPr>
            <p:cNvSpPr>
              <a:spLocks noEditPoints="1"/>
            </p:cNvSpPr>
            <p:nvPr/>
          </p:nvSpPr>
          <p:spPr bwMode="auto">
            <a:xfrm>
              <a:off x="2249488" y="2898775"/>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288">
              <a:extLst>
                <a:ext uri="{FF2B5EF4-FFF2-40B4-BE49-F238E27FC236}">
                  <a16:creationId xmlns:a16="http://schemas.microsoft.com/office/drawing/2014/main" id="{241D11C4-A182-464A-BD61-1744067C2C64}"/>
                </a:ext>
              </a:extLst>
            </p:cNvPr>
            <p:cNvSpPr>
              <a:spLocks noEditPoints="1"/>
            </p:cNvSpPr>
            <p:nvPr/>
          </p:nvSpPr>
          <p:spPr bwMode="auto">
            <a:xfrm>
              <a:off x="1266825" y="1508125"/>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289">
              <a:extLst>
                <a:ext uri="{FF2B5EF4-FFF2-40B4-BE49-F238E27FC236}">
                  <a16:creationId xmlns:a16="http://schemas.microsoft.com/office/drawing/2014/main" id="{B2350783-0FD6-4572-8798-E6B251C8E9D4}"/>
                </a:ext>
              </a:extLst>
            </p:cNvPr>
            <p:cNvSpPr>
              <a:spLocks/>
            </p:cNvSpPr>
            <p:nvPr/>
          </p:nvSpPr>
          <p:spPr bwMode="auto">
            <a:xfrm>
              <a:off x="1743075" y="1928813"/>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290">
              <a:extLst>
                <a:ext uri="{FF2B5EF4-FFF2-40B4-BE49-F238E27FC236}">
                  <a16:creationId xmlns:a16="http://schemas.microsoft.com/office/drawing/2014/main" id="{D11DF1BF-F205-424C-B866-A7E682CE1850}"/>
                </a:ext>
              </a:extLst>
            </p:cNvPr>
            <p:cNvSpPr>
              <a:spLocks/>
            </p:cNvSpPr>
            <p:nvPr/>
          </p:nvSpPr>
          <p:spPr bwMode="auto">
            <a:xfrm>
              <a:off x="1847850" y="1906588"/>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291">
              <a:extLst>
                <a:ext uri="{FF2B5EF4-FFF2-40B4-BE49-F238E27FC236}">
                  <a16:creationId xmlns:a16="http://schemas.microsoft.com/office/drawing/2014/main" id="{19C0A82C-D1C2-4807-B750-2382014C113F}"/>
                </a:ext>
              </a:extLst>
            </p:cNvPr>
            <p:cNvSpPr>
              <a:spLocks/>
            </p:cNvSpPr>
            <p:nvPr/>
          </p:nvSpPr>
          <p:spPr bwMode="auto">
            <a:xfrm>
              <a:off x="1720850" y="1939925"/>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292">
              <a:extLst>
                <a:ext uri="{FF2B5EF4-FFF2-40B4-BE49-F238E27FC236}">
                  <a16:creationId xmlns:a16="http://schemas.microsoft.com/office/drawing/2014/main" id="{737C678A-9288-49FC-9EE2-DA4AED814E57}"/>
                </a:ext>
              </a:extLst>
            </p:cNvPr>
            <p:cNvSpPr>
              <a:spLocks/>
            </p:cNvSpPr>
            <p:nvPr/>
          </p:nvSpPr>
          <p:spPr bwMode="auto">
            <a:xfrm>
              <a:off x="1957388" y="1925638"/>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293">
              <a:extLst>
                <a:ext uri="{FF2B5EF4-FFF2-40B4-BE49-F238E27FC236}">
                  <a16:creationId xmlns:a16="http://schemas.microsoft.com/office/drawing/2014/main" id="{73BD06A6-6CF1-4010-9A0D-8D699425D8D2}"/>
                </a:ext>
              </a:extLst>
            </p:cNvPr>
            <p:cNvSpPr>
              <a:spLocks/>
            </p:cNvSpPr>
            <p:nvPr/>
          </p:nvSpPr>
          <p:spPr bwMode="auto">
            <a:xfrm>
              <a:off x="1498600" y="1931988"/>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294">
              <a:extLst>
                <a:ext uri="{FF2B5EF4-FFF2-40B4-BE49-F238E27FC236}">
                  <a16:creationId xmlns:a16="http://schemas.microsoft.com/office/drawing/2014/main" id="{051FF2B8-7939-4AA7-A01E-29B2DE711BA0}"/>
                </a:ext>
              </a:extLst>
            </p:cNvPr>
            <p:cNvSpPr>
              <a:spLocks/>
            </p:cNvSpPr>
            <p:nvPr/>
          </p:nvSpPr>
          <p:spPr bwMode="auto">
            <a:xfrm>
              <a:off x="1863725" y="1925638"/>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295">
              <a:extLst>
                <a:ext uri="{FF2B5EF4-FFF2-40B4-BE49-F238E27FC236}">
                  <a16:creationId xmlns:a16="http://schemas.microsoft.com/office/drawing/2014/main" id="{4E100E54-E5D8-4170-AAF9-C04BDFF80837}"/>
                </a:ext>
              </a:extLst>
            </p:cNvPr>
            <p:cNvSpPr>
              <a:spLocks/>
            </p:cNvSpPr>
            <p:nvPr/>
          </p:nvSpPr>
          <p:spPr bwMode="auto">
            <a:xfrm>
              <a:off x="1979613" y="1947863"/>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296">
              <a:extLst>
                <a:ext uri="{FF2B5EF4-FFF2-40B4-BE49-F238E27FC236}">
                  <a16:creationId xmlns:a16="http://schemas.microsoft.com/office/drawing/2014/main" id="{484E6E1D-37F2-46B5-B4C5-14507744F02B}"/>
                </a:ext>
              </a:extLst>
            </p:cNvPr>
            <p:cNvSpPr>
              <a:spLocks/>
            </p:cNvSpPr>
            <p:nvPr/>
          </p:nvSpPr>
          <p:spPr bwMode="auto">
            <a:xfrm>
              <a:off x="1982788" y="1920875"/>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297">
              <a:extLst>
                <a:ext uri="{FF2B5EF4-FFF2-40B4-BE49-F238E27FC236}">
                  <a16:creationId xmlns:a16="http://schemas.microsoft.com/office/drawing/2014/main" id="{78076C01-1652-4494-9687-EEF77F07E0B6}"/>
                </a:ext>
              </a:extLst>
            </p:cNvPr>
            <p:cNvSpPr>
              <a:spLocks noEditPoints="1"/>
            </p:cNvSpPr>
            <p:nvPr/>
          </p:nvSpPr>
          <p:spPr bwMode="auto">
            <a:xfrm>
              <a:off x="1446213" y="1827213"/>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1026" name="Picture 2" descr="C:\моё\эббр\полос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58" y="6190608"/>
            <a:ext cx="10707688" cy="370380"/>
          </a:xfrm>
          <a:prstGeom prst="rect">
            <a:avLst/>
          </a:prstGeom>
          <a:noFill/>
          <a:extLst>
            <a:ext uri="{909E8E84-426E-40DD-AFC4-6F175D3DCCD1}">
              <a14:hiddenFill xmlns:a14="http://schemas.microsoft.com/office/drawing/2010/main">
                <a:solidFill>
                  <a:srgbClr val="FFFFFF"/>
                </a:solidFill>
              </a14:hiddenFill>
            </a:ext>
          </a:extLst>
        </p:spPr>
      </p:pic>
      <p:sp>
        <p:nvSpPr>
          <p:cNvPr id="77" name="Заголовок 2">
            <a:extLst>
              <a:ext uri="{FF2B5EF4-FFF2-40B4-BE49-F238E27FC236}">
                <a16:creationId xmlns:a16="http://schemas.microsoft.com/office/drawing/2014/main" id="{EE056D00-3E51-4380-9231-F5B2E0321F75}"/>
              </a:ext>
            </a:extLst>
          </p:cNvPr>
          <p:cNvSpPr txBox="1">
            <a:spLocks/>
          </p:cNvSpPr>
          <p:nvPr/>
        </p:nvSpPr>
        <p:spPr>
          <a:xfrm>
            <a:off x="599363" y="890653"/>
            <a:ext cx="9802517" cy="6500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endParaRPr lang="ru-RU" sz="1800" dirty="0">
              <a:solidFill>
                <a:schemeClr val="tx1"/>
              </a:solidFill>
            </a:endParaRPr>
          </a:p>
        </p:txBody>
      </p:sp>
      <p:sp>
        <p:nvSpPr>
          <p:cNvPr id="5" name="Rectangle 3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pSp>
        <p:nvGrpSpPr>
          <p:cNvPr id="76" name="Группа 75">
            <a:extLst>
              <a:ext uri="{FF2B5EF4-FFF2-40B4-BE49-F238E27FC236}">
                <a16:creationId xmlns:a16="http://schemas.microsoft.com/office/drawing/2014/main" id="{EAFEA6DA-B21B-4A52-8444-0B79572CF771}"/>
              </a:ext>
            </a:extLst>
          </p:cNvPr>
          <p:cNvGrpSpPr/>
          <p:nvPr/>
        </p:nvGrpSpPr>
        <p:grpSpPr>
          <a:xfrm>
            <a:off x="1095375" y="414020"/>
            <a:ext cx="749300" cy="1018540"/>
            <a:chOff x="0" y="0"/>
            <a:chExt cx="1098550" cy="1465263"/>
          </a:xfrm>
          <a:solidFill>
            <a:srgbClr val="E2252C"/>
          </a:solidFill>
        </p:grpSpPr>
        <p:sp>
          <p:nvSpPr>
            <p:cNvPr id="78" name="Freeform 264">
              <a:extLst>
                <a:ext uri="{FF2B5EF4-FFF2-40B4-BE49-F238E27FC236}">
                  <a16:creationId xmlns:a16="http://schemas.microsoft.com/office/drawing/2014/main" id="{33C73E40-5EBF-4DBC-A425-909DF6DDF31A}"/>
                </a:ext>
              </a:extLst>
            </p:cNvPr>
            <p:cNvSpPr>
              <a:spLocks/>
            </p:cNvSpPr>
            <p:nvPr/>
          </p:nvSpPr>
          <p:spPr bwMode="auto">
            <a:xfrm>
              <a:off x="6350" y="1220788"/>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79" name="Freeform 265">
              <a:extLst>
                <a:ext uri="{FF2B5EF4-FFF2-40B4-BE49-F238E27FC236}">
                  <a16:creationId xmlns:a16="http://schemas.microsoft.com/office/drawing/2014/main" id="{33BD529F-4446-4F87-B089-14CAAD7D43AB}"/>
                </a:ext>
              </a:extLst>
            </p:cNvPr>
            <p:cNvSpPr>
              <a:spLocks noEditPoints="1"/>
            </p:cNvSpPr>
            <p:nvPr/>
          </p:nvSpPr>
          <p:spPr bwMode="auto">
            <a:xfrm>
              <a:off x="112713" y="1247775"/>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80" name="Freeform 266">
              <a:extLst>
                <a:ext uri="{FF2B5EF4-FFF2-40B4-BE49-F238E27FC236}">
                  <a16:creationId xmlns:a16="http://schemas.microsoft.com/office/drawing/2014/main" id="{14FE2C41-617C-4A84-97BF-FA3972146A4B}"/>
                </a:ext>
              </a:extLst>
            </p:cNvPr>
            <p:cNvSpPr>
              <a:spLocks/>
            </p:cNvSpPr>
            <p:nvPr/>
          </p:nvSpPr>
          <p:spPr bwMode="auto">
            <a:xfrm>
              <a:off x="206375" y="1250950"/>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81" name="Freeform 267">
              <a:extLst>
                <a:ext uri="{FF2B5EF4-FFF2-40B4-BE49-F238E27FC236}">
                  <a16:creationId xmlns:a16="http://schemas.microsoft.com/office/drawing/2014/main" id="{EEABD02B-18BF-468B-869C-A235005005E9}"/>
                </a:ext>
              </a:extLst>
            </p:cNvPr>
            <p:cNvSpPr>
              <a:spLocks/>
            </p:cNvSpPr>
            <p:nvPr/>
          </p:nvSpPr>
          <p:spPr bwMode="auto">
            <a:xfrm>
              <a:off x="303213" y="1250950"/>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82" name="Freeform 268">
              <a:extLst>
                <a:ext uri="{FF2B5EF4-FFF2-40B4-BE49-F238E27FC236}">
                  <a16:creationId xmlns:a16="http://schemas.microsoft.com/office/drawing/2014/main" id="{F66CB4B9-3F25-4316-9EE1-0194FB824CDD}"/>
                </a:ext>
              </a:extLst>
            </p:cNvPr>
            <p:cNvSpPr>
              <a:spLocks noEditPoints="1"/>
            </p:cNvSpPr>
            <p:nvPr/>
          </p:nvSpPr>
          <p:spPr bwMode="auto">
            <a:xfrm>
              <a:off x="393700" y="1247775"/>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83" name="Freeform 269">
              <a:extLst>
                <a:ext uri="{FF2B5EF4-FFF2-40B4-BE49-F238E27FC236}">
                  <a16:creationId xmlns:a16="http://schemas.microsoft.com/office/drawing/2014/main" id="{4AD712AD-A4CB-40E2-BE38-004B1BBA79DA}"/>
                </a:ext>
              </a:extLst>
            </p:cNvPr>
            <p:cNvSpPr>
              <a:spLocks/>
            </p:cNvSpPr>
            <p:nvPr/>
          </p:nvSpPr>
          <p:spPr bwMode="auto">
            <a:xfrm>
              <a:off x="490538" y="1250950"/>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84" name="Freeform 270">
              <a:extLst>
                <a:ext uri="{FF2B5EF4-FFF2-40B4-BE49-F238E27FC236}">
                  <a16:creationId xmlns:a16="http://schemas.microsoft.com/office/drawing/2014/main" id="{69715D18-44EB-4B32-B706-F3570E106B9B}"/>
                </a:ext>
              </a:extLst>
            </p:cNvPr>
            <p:cNvSpPr>
              <a:spLocks noEditPoints="1"/>
            </p:cNvSpPr>
            <p:nvPr/>
          </p:nvSpPr>
          <p:spPr bwMode="auto">
            <a:xfrm>
              <a:off x="577850" y="1247775"/>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85" name="Freeform 271">
              <a:extLst>
                <a:ext uri="{FF2B5EF4-FFF2-40B4-BE49-F238E27FC236}">
                  <a16:creationId xmlns:a16="http://schemas.microsoft.com/office/drawing/2014/main" id="{4AC806E8-3664-4C29-AD6F-8CE042BA89B7}"/>
                </a:ext>
              </a:extLst>
            </p:cNvPr>
            <p:cNvSpPr>
              <a:spLocks/>
            </p:cNvSpPr>
            <p:nvPr/>
          </p:nvSpPr>
          <p:spPr bwMode="auto">
            <a:xfrm>
              <a:off x="663575" y="1250950"/>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86" name="Freeform 272">
              <a:extLst>
                <a:ext uri="{FF2B5EF4-FFF2-40B4-BE49-F238E27FC236}">
                  <a16:creationId xmlns:a16="http://schemas.microsoft.com/office/drawing/2014/main" id="{7DFCF95D-777F-476F-95A9-56EC44FB756C}"/>
                </a:ext>
              </a:extLst>
            </p:cNvPr>
            <p:cNvSpPr>
              <a:spLocks noEditPoints="1"/>
            </p:cNvSpPr>
            <p:nvPr/>
          </p:nvSpPr>
          <p:spPr bwMode="auto">
            <a:xfrm>
              <a:off x="765175" y="1250950"/>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87" name="Freeform 273">
              <a:extLst>
                <a:ext uri="{FF2B5EF4-FFF2-40B4-BE49-F238E27FC236}">
                  <a16:creationId xmlns:a16="http://schemas.microsoft.com/office/drawing/2014/main" id="{6622EA83-E40A-4D74-A04A-2C8052C328A0}"/>
                </a:ext>
              </a:extLst>
            </p:cNvPr>
            <p:cNvSpPr>
              <a:spLocks/>
            </p:cNvSpPr>
            <p:nvPr/>
          </p:nvSpPr>
          <p:spPr bwMode="auto">
            <a:xfrm>
              <a:off x="850900" y="1250950"/>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88" name="Freeform 274">
              <a:extLst>
                <a:ext uri="{FF2B5EF4-FFF2-40B4-BE49-F238E27FC236}">
                  <a16:creationId xmlns:a16="http://schemas.microsoft.com/office/drawing/2014/main" id="{AB1D9BF0-2198-493B-8E47-9C599AA2D69C}"/>
                </a:ext>
              </a:extLst>
            </p:cNvPr>
            <p:cNvSpPr>
              <a:spLocks noEditPoints="1"/>
            </p:cNvSpPr>
            <p:nvPr/>
          </p:nvSpPr>
          <p:spPr bwMode="auto">
            <a:xfrm>
              <a:off x="938213" y="1247775"/>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89" name="Freeform 275">
              <a:extLst>
                <a:ext uri="{FF2B5EF4-FFF2-40B4-BE49-F238E27FC236}">
                  <a16:creationId xmlns:a16="http://schemas.microsoft.com/office/drawing/2014/main" id="{449B0E08-ECCB-4E50-8691-55AFAFD72E69}"/>
                </a:ext>
              </a:extLst>
            </p:cNvPr>
            <p:cNvSpPr>
              <a:spLocks noEditPoints="1"/>
            </p:cNvSpPr>
            <p:nvPr/>
          </p:nvSpPr>
          <p:spPr bwMode="auto">
            <a:xfrm>
              <a:off x="1028700" y="1250950"/>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90" name="Freeform 276">
              <a:extLst>
                <a:ext uri="{FF2B5EF4-FFF2-40B4-BE49-F238E27FC236}">
                  <a16:creationId xmlns:a16="http://schemas.microsoft.com/office/drawing/2014/main" id="{18B09E3C-87B2-49FE-A6F6-03301C240CC2}"/>
                </a:ext>
              </a:extLst>
            </p:cNvPr>
            <p:cNvSpPr>
              <a:spLocks noEditPoints="1"/>
            </p:cNvSpPr>
            <p:nvPr/>
          </p:nvSpPr>
          <p:spPr bwMode="auto">
            <a:xfrm>
              <a:off x="11113" y="1360488"/>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91" name="Freeform 277">
              <a:extLst>
                <a:ext uri="{FF2B5EF4-FFF2-40B4-BE49-F238E27FC236}">
                  <a16:creationId xmlns:a16="http://schemas.microsoft.com/office/drawing/2014/main" id="{DA49D4C1-FDD6-421A-93C9-2C29FA6E9328}"/>
                </a:ext>
              </a:extLst>
            </p:cNvPr>
            <p:cNvSpPr>
              <a:spLocks noEditPoints="1"/>
            </p:cNvSpPr>
            <p:nvPr/>
          </p:nvSpPr>
          <p:spPr bwMode="auto">
            <a:xfrm>
              <a:off x="100013" y="1390650"/>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92" name="Freeform 278">
              <a:extLst>
                <a:ext uri="{FF2B5EF4-FFF2-40B4-BE49-F238E27FC236}">
                  <a16:creationId xmlns:a16="http://schemas.microsoft.com/office/drawing/2014/main" id="{4CA174A1-DA60-4615-AFCB-0A52AF139804}"/>
                </a:ext>
              </a:extLst>
            </p:cNvPr>
            <p:cNvSpPr>
              <a:spLocks/>
            </p:cNvSpPr>
            <p:nvPr/>
          </p:nvSpPr>
          <p:spPr bwMode="auto">
            <a:xfrm>
              <a:off x="187325" y="1390650"/>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93" name="Freeform 279">
              <a:extLst>
                <a:ext uri="{FF2B5EF4-FFF2-40B4-BE49-F238E27FC236}">
                  <a16:creationId xmlns:a16="http://schemas.microsoft.com/office/drawing/2014/main" id="{EA01C0D9-10C6-4F10-B185-435935BEDA66}"/>
                </a:ext>
              </a:extLst>
            </p:cNvPr>
            <p:cNvSpPr>
              <a:spLocks noEditPoints="1"/>
            </p:cNvSpPr>
            <p:nvPr/>
          </p:nvSpPr>
          <p:spPr bwMode="auto">
            <a:xfrm>
              <a:off x="273050" y="1390650"/>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94" name="Freeform 280">
              <a:extLst>
                <a:ext uri="{FF2B5EF4-FFF2-40B4-BE49-F238E27FC236}">
                  <a16:creationId xmlns:a16="http://schemas.microsoft.com/office/drawing/2014/main" id="{98FB7BBA-0892-4EDB-80D7-0D1B7D10D33F}"/>
                </a:ext>
              </a:extLst>
            </p:cNvPr>
            <p:cNvSpPr>
              <a:spLocks/>
            </p:cNvSpPr>
            <p:nvPr/>
          </p:nvSpPr>
          <p:spPr bwMode="auto">
            <a:xfrm>
              <a:off x="366713" y="1390650"/>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95" name="Freeform 281">
              <a:extLst>
                <a:ext uri="{FF2B5EF4-FFF2-40B4-BE49-F238E27FC236}">
                  <a16:creationId xmlns:a16="http://schemas.microsoft.com/office/drawing/2014/main" id="{F07CD314-7A0B-49BC-8A26-AE332DED0CEB}"/>
                </a:ext>
              </a:extLst>
            </p:cNvPr>
            <p:cNvSpPr>
              <a:spLocks noEditPoints="1"/>
            </p:cNvSpPr>
            <p:nvPr/>
          </p:nvSpPr>
          <p:spPr bwMode="auto">
            <a:xfrm>
              <a:off x="457200" y="1390650"/>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96" name="Freeform 282">
              <a:extLst>
                <a:ext uri="{FF2B5EF4-FFF2-40B4-BE49-F238E27FC236}">
                  <a16:creationId xmlns:a16="http://schemas.microsoft.com/office/drawing/2014/main" id="{B7B122F0-E2CE-42C9-AFC4-EC85D6B11805}"/>
                </a:ext>
              </a:extLst>
            </p:cNvPr>
            <p:cNvSpPr>
              <a:spLocks/>
            </p:cNvSpPr>
            <p:nvPr/>
          </p:nvSpPr>
          <p:spPr bwMode="auto">
            <a:xfrm>
              <a:off x="542925" y="1390650"/>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97" name="Freeform 283">
              <a:extLst>
                <a:ext uri="{FF2B5EF4-FFF2-40B4-BE49-F238E27FC236}">
                  <a16:creationId xmlns:a16="http://schemas.microsoft.com/office/drawing/2014/main" id="{4B208599-99D7-4BAF-89EC-EA6DC7AC1492}"/>
                </a:ext>
              </a:extLst>
            </p:cNvPr>
            <p:cNvSpPr>
              <a:spLocks/>
            </p:cNvSpPr>
            <p:nvPr/>
          </p:nvSpPr>
          <p:spPr bwMode="auto">
            <a:xfrm>
              <a:off x="633413" y="1390650"/>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98" name="Freeform 284">
              <a:extLst>
                <a:ext uri="{FF2B5EF4-FFF2-40B4-BE49-F238E27FC236}">
                  <a16:creationId xmlns:a16="http://schemas.microsoft.com/office/drawing/2014/main" id="{6D871CC5-7F1D-4F3E-82D6-FB2BBF8E5F64}"/>
                </a:ext>
              </a:extLst>
            </p:cNvPr>
            <p:cNvSpPr>
              <a:spLocks noEditPoints="1"/>
            </p:cNvSpPr>
            <p:nvPr/>
          </p:nvSpPr>
          <p:spPr bwMode="auto">
            <a:xfrm>
              <a:off x="723900" y="1390650"/>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99" name="Freeform 285">
              <a:extLst>
                <a:ext uri="{FF2B5EF4-FFF2-40B4-BE49-F238E27FC236}">
                  <a16:creationId xmlns:a16="http://schemas.microsoft.com/office/drawing/2014/main" id="{CB62EA54-2941-4E6D-BB51-52D3F9FC2828}"/>
                </a:ext>
              </a:extLst>
            </p:cNvPr>
            <p:cNvSpPr>
              <a:spLocks/>
            </p:cNvSpPr>
            <p:nvPr/>
          </p:nvSpPr>
          <p:spPr bwMode="auto">
            <a:xfrm>
              <a:off x="814388" y="1390650"/>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100" name="Freeform 286">
              <a:extLst>
                <a:ext uri="{FF2B5EF4-FFF2-40B4-BE49-F238E27FC236}">
                  <a16:creationId xmlns:a16="http://schemas.microsoft.com/office/drawing/2014/main" id="{A86C8B55-CC90-4123-A6DB-3CDC7826A7D7}"/>
                </a:ext>
              </a:extLst>
            </p:cNvPr>
            <p:cNvSpPr>
              <a:spLocks/>
            </p:cNvSpPr>
            <p:nvPr/>
          </p:nvSpPr>
          <p:spPr bwMode="auto">
            <a:xfrm>
              <a:off x="900113" y="1390650"/>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101" name="Freeform 287">
              <a:extLst>
                <a:ext uri="{FF2B5EF4-FFF2-40B4-BE49-F238E27FC236}">
                  <a16:creationId xmlns:a16="http://schemas.microsoft.com/office/drawing/2014/main" id="{EACE6080-E7DB-4CBB-A0BD-A58701519323}"/>
                </a:ext>
              </a:extLst>
            </p:cNvPr>
            <p:cNvSpPr>
              <a:spLocks noEditPoints="1"/>
            </p:cNvSpPr>
            <p:nvPr/>
          </p:nvSpPr>
          <p:spPr bwMode="auto">
            <a:xfrm>
              <a:off x="982663" y="1390650"/>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102" name="Freeform 288">
              <a:extLst>
                <a:ext uri="{FF2B5EF4-FFF2-40B4-BE49-F238E27FC236}">
                  <a16:creationId xmlns:a16="http://schemas.microsoft.com/office/drawing/2014/main" id="{241D11C4-A182-464A-BD61-1744067C2C64}"/>
                </a:ext>
              </a:extLst>
            </p:cNvPr>
            <p:cNvSpPr>
              <a:spLocks noEditPoints="1"/>
            </p:cNvSpPr>
            <p:nvPr/>
          </p:nvSpPr>
          <p:spPr bwMode="auto">
            <a:xfrm>
              <a:off x="0" y="0"/>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103" name="Freeform 289">
              <a:extLst>
                <a:ext uri="{FF2B5EF4-FFF2-40B4-BE49-F238E27FC236}">
                  <a16:creationId xmlns:a16="http://schemas.microsoft.com/office/drawing/2014/main" id="{B2350783-0FD6-4572-8798-E6B251C8E9D4}"/>
                </a:ext>
              </a:extLst>
            </p:cNvPr>
            <p:cNvSpPr>
              <a:spLocks/>
            </p:cNvSpPr>
            <p:nvPr/>
          </p:nvSpPr>
          <p:spPr bwMode="auto">
            <a:xfrm>
              <a:off x="476250" y="420688"/>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104" name="Freeform 290">
              <a:extLst>
                <a:ext uri="{FF2B5EF4-FFF2-40B4-BE49-F238E27FC236}">
                  <a16:creationId xmlns:a16="http://schemas.microsoft.com/office/drawing/2014/main" id="{D11DF1BF-F205-424C-B866-A7E682CE1850}"/>
                </a:ext>
              </a:extLst>
            </p:cNvPr>
            <p:cNvSpPr>
              <a:spLocks/>
            </p:cNvSpPr>
            <p:nvPr/>
          </p:nvSpPr>
          <p:spPr bwMode="auto">
            <a:xfrm>
              <a:off x="581025" y="398463"/>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105" name="Freeform 291">
              <a:extLst>
                <a:ext uri="{FF2B5EF4-FFF2-40B4-BE49-F238E27FC236}">
                  <a16:creationId xmlns:a16="http://schemas.microsoft.com/office/drawing/2014/main" id="{19C0A82C-D1C2-4807-B750-2382014C113F}"/>
                </a:ext>
              </a:extLst>
            </p:cNvPr>
            <p:cNvSpPr>
              <a:spLocks/>
            </p:cNvSpPr>
            <p:nvPr/>
          </p:nvSpPr>
          <p:spPr bwMode="auto">
            <a:xfrm>
              <a:off x="454025" y="431800"/>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106" name="Freeform 292">
              <a:extLst>
                <a:ext uri="{FF2B5EF4-FFF2-40B4-BE49-F238E27FC236}">
                  <a16:creationId xmlns:a16="http://schemas.microsoft.com/office/drawing/2014/main" id="{737C678A-9288-49FC-9EE2-DA4AED814E57}"/>
                </a:ext>
              </a:extLst>
            </p:cNvPr>
            <p:cNvSpPr>
              <a:spLocks/>
            </p:cNvSpPr>
            <p:nvPr/>
          </p:nvSpPr>
          <p:spPr bwMode="auto">
            <a:xfrm>
              <a:off x="690563" y="417513"/>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107" name="Freeform 293">
              <a:extLst>
                <a:ext uri="{FF2B5EF4-FFF2-40B4-BE49-F238E27FC236}">
                  <a16:creationId xmlns:a16="http://schemas.microsoft.com/office/drawing/2014/main" id="{73BD06A6-6CF1-4010-9A0D-8D699425D8D2}"/>
                </a:ext>
              </a:extLst>
            </p:cNvPr>
            <p:cNvSpPr>
              <a:spLocks/>
            </p:cNvSpPr>
            <p:nvPr/>
          </p:nvSpPr>
          <p:spPr bwMode="auto">
            <a:xfrm>
              <a:off x="231775" y="423863"/>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108" name="Freeform 294">
              <a:extLst>
                <a:ext uri="{FF2B5EF4-FFF2-40B4-BE49-F238E27FC236}">
                  <a16:creationId xmlns:a16="http://schemas.microsoft.com/office/drawing/2014/main" id="{051FF2B8-7939-4AA7-A01E-29B2DE711BA0}"/>
                </a:ext>
              </a:extLst>
            </p:cNvPr>
            <p:cNvSpPr>
              <a:spLocks/>
            </p:cNvSpPr>
            <p:nvPr/>
          </p:nvSpPr>
          <p:spPr bwMode="auto">
            <a:xfrm>
              <a:off x="596900" y="417513"/>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109" name="Freeform 295">
              <a:extLst>
                <a:ext uri="{FF2B5EF4-FFF2-40B4-BE49-F238E27FC236}">
                  <a16:creationId xmlns:a16="http://schemas.microsoft.com/office/drawing/2014/main" id="{4E100E54-E5D8-4170-AAF9-C04BDFF80837}"/>
                </a:ext>
              </a:extLst>
            </p:cNvPr>
            <p:cNvSpPr>
              <a:spLocks/>
            </p:cNvSpPr>
            <p:nvPr/>
          </p:nvSpPr>
          <p:spPr bwMode="auto">
            <a:xfrm>
              <a:off x="712788" y="439738"/>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110" name="Freeform 296">
              <a:extLst>
                <a:ext uri="{FF2B5EF4-FFF2-40B4-BE49-F238E27FC236}">
                  <a16:creationId xmlns:a16="http://schemas.microsoft.com/office/drawing/2014/main" id="{484E6E1D-37F2-46B5-B4C5-14507744F02B}"/>
                </a:ext>
              </a:extLst>
            </p:cNvPr>
            <p:cNvSpPr>
              <a:spLocks/>
            </p:cNvSpPr>
            <p:nvPr/>
          </p:nvSpPr>
          <p:spPr bwMode="auto">
            <a:xfrm>
              <a:off x="715963" y="412750"/>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111" name="Freeform 297">
              <a:extLst>
                <a:ext uri="{FF2B5EF4-FFF2-40B4-BE49-F238E27FC236}">
                  <a16:creationId xmlns:a16="http://schemas.microsoft.com/office/drawing/2014/main" id="{78076C01-1652-4494-9687-EEF77F07E0B6}"/>
                </a:ext>
              </a:extLst>
            </p:cNvPr>
            <p:cNvSpPr>
              <a:spLocks noEditPoints="1"/>
            </p:cNvSpPr>
            <p:nvPr/>
          </p:nvSpPr>
          <p:spPr bwMode="auto">
            <a:xfrm>
              <a:off x="179388" y="319088"/>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6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grpSp>
      <p:sp>
        <p:nvSpPr>
          <p:cNvPr id="6" name="Rectangle 71"/>
          <p:cNvSpPr>
            <a:spLocks noChangeArrowheads="1"/>
          </p:cNvSpPr>
          <p:nvPr/>
        </p:nvSpPr>
        <p:spPr bwMode="auto">
          <a:xfrm>
            <a:off x="2549997" y="-191362"/>
            <a:ext cx="709200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ru-RU" b="0" i="0" u="none" strike="noStrike" cap="none" normalizeH="0" baseline="0" dirty="0">
                <a:ln>
                  <a:noFill/>
                </a:ln>
                <a:solidFill>
                  <a:schemeClr val="tx1"/>
                </a:solidFill>
                <a:effectLst/>
                <a:latin typeface="Formular" panose="02000000000000000000" pitchFamily="2" charset="-52"/>
                <a:cs typeface="Arial" pitchFamily="34" charset="0"/>
              </a:rPr>
            </a:br>
            <a:endParaRPr kumimoji="0" lang="ru-RU" b="0" i="0" u="none" strike="noStrike" cap="none" normalizeH="0" baseline="0" dirty="0">
              <a:ln>
                <a:noFill/>
              </a:ln>
              <a:solidFill>
                <a:schemeClr val="tx1"/>
              </a:solidFill>
              <a:effectLst/>
              <a:latin typeface="Formular" panose="02000000000000000000" pitchFamily="2" charset="-52"/>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a:ln>
                  <a:noFill/>
                </a:ln>
                <a:solidFill>
                  <a:schemeClr val="tx1"/>
                </a:solidFill>
                <a:effectLst/>
                <a:latin typeface="Formular" panose="02000000000000000000" pitchFamily="2" charset="-52"/>
                <a:ea typeface="Calibri" pitchFamily="34" charset="0"/>
                <a:cs typeface="Times New Roman" pitchFamily="18" charset="0"/>
              </a:rPr>
              <a:t>Список использованных источников по теме</a:t>
            </a:r>
            <a:endParaRPr kumimoji="0" lang="ru-RU" b="0" i="0" u="none" strike="noStrike" cap="none" normalizeH="0" baseline="0" dirty="0">
              <a:ln>
                <a:noFill/>
              </a:ln>
              <a:solidFill>
                <a:schemeClr val="tx1"/>
              </a:solidFill>
              <a:effectLst/>
              <a:latin typeface="Formular" panose="02000000000000000000" pitchFamily="2" charset="-52"/>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a:ln>
                  <a:noFill/>
                </a:ln>
                <a:solidFill>
                  <a:schemeClr val="tx1"/>
                </a:solidFill>
                <a:effectLst/>
                <a:latin typeface="Formular" panose="02000000000000000000" pitchFamily="2" charset="-52"/>
                <a:ea typeface="Calibri" pitchFamily="34" charset="0"/>
                <a:cs typeface="Times New Roman" pitchFamily="18" charset="0"/>
              </a:rPr>
              <a:t>«Экологическая и биологическая безопасность России»</a:t>
            </a:r>
            <a:endParaRPr kumimoji="0" lang="ru-RU" b="0" i="0" u="none" strike="noStrike" cap="none" normalizeH="0" baseline="0" dirty="0">
              <a:ln>
                <a:noFill/>
              </a:ln>
              <a:solidFill>
                <a:schemeClr val="tx1"/>
              </a:solidFill>
              <a:effectLst/>
              <a:latin typeface="Formular" panose="02000000000000000000" pitchFamily="2" charset="-52"/>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a:ln>
                  <a:noFill/>
                </a:ln>
                <a:solidFill>
                  <a:schemeClr val="tx1"/>
                </a:solidFill>
                <a:effectLst/>
                <a:latin typeface="Formular" panose="02000000000000000000" pitchFamily="2" charset="-52"/>
                <a:ea typeface="Calibri" pitchFamily="34" charset="0"/>
                <a:cs typeface="Times New Roman" pitchFamily="18" charset="0"/>
              </a:rPr>
              <a:t>Всероссийского конкурса наставников</a:t>
            </a:r>
            <a:endParaRPr kumimoji="0" lang="ru-RU" b="0" i="0" u="none" strike="noStrike" cap="none" normalizeH="0" baseline="0" dirty="0">
              <a:ln>
                <a:noFill/>
              </a:ln>
              <a:solidFill>
                <a:schemeClr val="tx1"/>
              </a:solidFill>
              <a:effectLst/>
              <a:latin typeface="Formular" panose="02000000000000000000" pitchFamily="2" charset="-52"/>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a:ln>
                  <a:noFill/>
                </a:ln>
                <a:solidFill>
                  <a:schemeClr val="tx1"/>
                </a:solidFill>
                <a:effectLst/>
                <a:latin typeface="Formular" panose="02000000000000000000" pitchFamily="2" charset="-52"/>
                <a:ea typeface="Calibri" pitchFamily="34" charset="0"/>
                <a:cs typeface="Times New Roman" pitchFamily="18" charset="0"/>
              </a:rPr>
              <a:t>патриотического воспитания</a:t>
            </a:r>
            <a:endParaRPr kumimoji="0" lang="ru-RU" b="0" i="0" u="none" strike="noStrike" cap="none" normalizeH="0" baseline="0" dirty="0">
              <a:ln>
                <a:noFill/>
              </a:ln>
              <a:solidFill>
                <a:schemeClr val="tx1"/>
              </a:solidFill>
              <a:effectLst/>
              <a:latin typeface="Formular" panose="02000000000000000000" pitchFamily="2" charset="-52"/>
              <a:cs typeface="Arial" pitchFamily="34" charset="0"/>
            </a:endParaRPr>
          </a:p>
        </p:txBody>
      </p:sp>
      <p:sp>
        <p:nvSpPr>
          <p:cNvPr id="3" name="Прямоугольник 2"/>
          <p:cNvSpPr/>
          <p:nvPr/>
        </p:nvSpPr>
        <p:spPr>
          <a:xfrm>
            <a:off x="652997" y="1742783"/>
            <a:ext cx="11062923" cy="4339650"/>
          </a:xfrm>
          <a:prstGeom prst="rect">
            <a:avLst/>
          </a:prstGeom>
        </p:spPr>
        <p:txBody>
          <a:bodyPr wrap="square">
            <a:spAutoFit/>
          </a:bodyPr>
          <a:lstStyle/>
          <a:p>
            <a:r>
              <a:rPr lang="ru-RU" sz="1200" b="1" u="sng" dirty="0">
                <a:latin typeface="Formular" panose="02000000000000000000" pitchFamily="2" charset="-52"/>
                <a:cs typeface="Times New Roman" pitchFamily="18" charset="0"/>
              </a:rPr>
              <a:t>Статьи, монографии, сетевые публикации</a:t>
            </a:r>
          </a:p>
          <a:p>
            <a:r>
              <a:rPr lang="ru-RU" sz="1200" dirty="0">
                <a:latin typeface="Formular" panose="02000000000000000000" pitchFamily="2" charset="-52"/>
                <a:cs typeface="Times New Roman" pitchFamily="18" charset="0"/>
              </a:rPr>
              <a:t>1. </a:t>
            </a:r>
            <a:r>
              <a:rPr lang="ru-RU" sz="1200" dirty="0" err="1">
                <a:latin typeface="Formular" panose="02000000000000000000" pitchFamily="2" charset="-52"/>
                <a:cs typeface="Times New Roman" pitchFamily="18" charset="0"/>
              </a:rPr>
              <a:t>Бакумцев</a:t>
            </a:r>
            <a:r>
              <a:rPr lang="ru-RU" sz="1200" dirty="0">
                <a:latin typeface="Formular" panose="02000000000000000000" pitchFamily="2" charset="-52"/>
                <a:cs typeface="Times New Roman" pitchFamily="18" charset="0"/>
              </a:rPr>
              <a:t> Н. И. Ядерная генетика и субъядерная энергетика в тени проблем ядерного синтеза. http://www.proatom.ru/modules.php?name=News&amp;file=article&amp;sid=5808.</a:t>
            </a:r>
          </a:p>
          <a:p>
            <a:r>
              <a:rPr lang="ru-RU" sz="1200" dirty="0">
                <a:latin typeface="Formular" panose="02000000000000000000" pitchFamily="2" charset="-52"/>
                <a:cs typeface="Times New Roman" pitchFamily="18" charset="0"/>
              </a:rPr>
              <a:t>2. Биологическая безопасность. Термины и определения . Под </a:t>
            </a:r>
            <a:r>
              <a:rPr lang="ru-RU" sz="1200" dirty="0" err="1">
                <a:latin typeface="Formular" panose="02000000000000000000" pitchFamily="2" charset="-52"/>
                <a:cs typeface="Times New Roman" pitchFamily="18" charset="0"/>
              </a:rPr>
              <a:t>ред</a:t>
            </a:r>
            <a:r>
              <a:rPr lang="ru-RU" sz="1200" dirty="0">
                <a:latin typeface="Formular" panose="02000000000000000000" pitchFamily="2" charset="-52"/>
                <a:cs typeface="Times New Roman" pitchFamily="18" charset="0"/>
              </a:rPr>
              <a:t> акад. РАМН Онищенко Г.Г. и чл.- корр. РАМН </a:t>
            </a:r>
            <a:r>
              <a:rPr lang="ru-RU" sz="1200" dirty="0" err="1">
                <a:latin typeface="Formular" panose="02000000000000000000" pitchFamily="2" charset="-52"/>
                <a:cs typeface="Times New Roman" pitchFamily="18" charset="0"/>
              </a:rPr>
              <a:t>Кутырева</a:t>
            </a:r>
            <a:r>
              <a:rPr lang="ru-RU" sz="1200" dirty="0">
                <a:latin typeface="Formular" panose="02000000000000000000" pitchFamily="2" charset="-52"/>
                <a:cs typeface="Times New Roman" pitchFamily="18" charset="0"/>
              </a:rPr>
              <a:t> В.В., 2-е изд., </a:t>
            </a:r>
            <a:r>
              <a:rPr lang="ru-RU" sz="1200" dirty="0" err="1">
                <a:latin typeface="Formular" panose="02000000000000000000" pitchFamily="2" charset="-52"/>
                <a:cs typeface="Times New Roman" pitchFamily="18" charset="0"/>
              </a:rPr>
              <a:t>испр</a:t>
            </a:r>
            <a:r>
              <a:rPr lang="ru-RU" sz="1200" dirty="0">
                <a:latin typeface="Formular" panose="02000000000000000000" pitchFamily="2" charset="-52"/>
                <a:cs typeface="Times New Roman" pitchFamily="18" charset="0"/>
              </a:rPr>
              <a:t>. и доп. М. «Медицина». 2011. - 152 с.</a:t>
            </a:r>
          </a:p>
          <a:p>
            <a:r>
              <a:rPr lang="ru-RU" sz="1200" dirty="0">
                <a:latin typeface="Formular" panose="02000000000000000000" pitchFamily="2" charset="-52"/>
                <a:cs typeface="Times New Roman" pitchFamily="18" charset="0"/>
              </a:rPr>
              <a:t>3. </a:t>
            </a:r>
            <a:r>
              <a:rPr lang="ru-RU" sz="1200" dirty="0" err="1">
                <a:latin typeface="Formular" panose="02000000000000000000" pitchFamily="2" charset="-52"/>
                <a:cs typeface="Times New Roman" pitchFamily="18" charset="0"/>
              </a:rPr>
              <a:t>Бобылов</a:t>
            </a:r>
            <a:r>
              <a:rPr lang="ru-RU" sz="1200" dirty="0">
                <a:latin typeface="Formular" panose="02000000000000000000" pitchFamily="2" charset="-52"/>
                <a:cs typeface="Times New Roman" pitchFamily="18" charset="0"/>
              </a:rPr>
              <a:t> Ю. «Геноцидные войны» уже готовятся. Военно-промышленный курьер. 2006; (15). https://militaryarticle.ru/voenno-promishlennii-kurer/2006‑vpk/1313‑genocidnye-vojny-uzhe-gotovjatsja.</a:t>
            </a:r>
          </a:p>
          <a:p>
            <a:r>
              <a:rPr lang="ru-RU" sz="1200" dirty="0">
                <a:latin typeface="Formular" panose="02000000000000000000" pitchFamily="2" charset="-52"/>
                <a:cs typeface="Times New Roman" pitchFamily="18" charset="0"/>
              </a:rPr>
              <a:t>4. </a:t>
            </a:r>
            <a:r>
              <a:rPr lang="ru-RU" sz="1200" dirty="0" err="1">
                <a:latin typeface="Formular" panose="02000000000000000000" pitchFamily="2" charset="-52"/>
                <a:cs typeface="Times New Roman" pitchFamily="18" charset="0"/>
              </a:rPr>
              <a:t>Бобылов</a:t>
            </a:r>
            <a:r>
              <a:rPr lang="ru-RU" sz="1200" dirty="0">
                <a:latin typeface="Formular" panose="02000000000000000000" pitchFamily="2" charset="-52"/>
                <a:cs typeface="Times New Roman" pitchFamily="18" charset="0"/>
              </a:rPr>
              <a:t> Ю. Глобальное потепление земли: мировые биологические войны. Часть 1. — М.: </a:t>
            </a:r>
            <a:r>
              <a:rPr lang="ru-RU" sz="1200" dirty="0" err="1">
                <a:latin typeface="Formular" panose="02000000000000000000" pitchFamily="2" charset="-52"/>
                <a:cs typeface="Times New Roman" pitchFamily="18" charset="0"/>
              </a:rPr>
              <a:t>ДеЛибри</a:t>
            </a:r>
            <a:r>
              <a:rPr lang="ru-RU" sz="1200" dirty="0">
                <a:latin typeface="Formular" panose="02000000000000000000" pitchFamily="2" charset="-52"/>
                <a:cs typeface="Times New Roman" pitchFamily="18" charset="0"/>
              </a:rPr>
              <a:t>, 2023. — 578 с.</a:t>
            </a:r>
          </a:p>
          <a:p>
            <a:r>
              <a:rPr lang="ru-RU" sz="1200" dirty="0">
                <a:latin typeface="Formular" panose="02000000000000000000" pitchFamily="2" charset="-52"/>
                <a:cs typeface="Times New Roman" pitchFamily="18" charset="0"/>
              </a:rPr>
              <a:t>5. </a:t>
            </a:r>
            <a:r>
              <a:rPr lang="ru-RU" sz="1200" dirty="0" err="1">
                <a:latin typeface="Formular" panose="02000000000000000000" pitchFamily="2" charset="-52"/>
                <a:cs typeface="Times New Roman" pitchFamily="18" charset="0"/>
              </a:rPr>
              <a:t>Бобылов</a:t>
            </a:r>
            <a:r>
              <a:rPr lang="ru-RU" sz="1200" dirty="0">
                <a:latin typeface="Formular" panose="02000000000000000000" pitchFamily="2" charset="-52"/>
                <a:cs typeface="Times New Roman" pitchFamily="18" charset="0"/>
              </a:rPr>
              <a:t> Ю. А. Накануне глобальной мировой биологической войны. Качественная клиническая практика. 2012; (1): 56–64. https://www.clinvest.ru/jour/article/view/154.</a:t>
            </a:r>
          </a:p>
          <a:p>
            <a:r>
              <a:rPr lang="ru-RU" sz="1200" dirty="0">
                <a:latin typeface="Formular" panose="02000000000000000000" pitchFamily="2" charset="-52"/>
                <a:cs typeface="Times New Roman" pitchFamily="18" charset="0"/>
              </a:rPr>
              <a:t>6. </a:t>
            </a:r>
            <a:r>
              <a:rPr lang="ru-RU" sz="1200" dirty="0" err="1">
                <a:latin typeface="Formular" panose="02000000000000000000" pitchFamily="2" charset="-52"/>
                <a:cs typeface="Times New Roman" pitchFamily="18" charset="0"/>
              </a:rPr>
              <a:t>Бобылов</a:t>
            </a:r>
            <a:r>
              <a:rPr lang="ru-RU" sz="1200" dirty="0">
                <a:latin typeface="Formular" panose="02000000000000000000" pitchFamily="2" charset="-52"/>
                <a:cs typeface="Times New Roman" pitchFamily="18" charset="0"/>
              </a:rPr>
              <a:t> Ю. А. Об угрозах нового биологического оружия и биобезопасности России. Качественная клиническая практика. 2008; (3): 94–9. https://www.clinvest.ru/jour/article/view/361.</a:t>
            </a:r>
          </a:p>
          <a:p>
            <a:r>
              <a:rPr lang="ru-RU" sz="1200" dirty="0">
                <a:latin typeface="Formular" panose="02000000000000000000" pitchFamily="2" charset="-52"/>
                <a:cs typeface="Times New Roman" pitchFamily="18" charset="0"/>
              </a:rPr>
              <a:t>7. Евстигнеев В. И. Штамм </a:t>
            </a:r>
            <a:r>
              <a:rPr lang="ru-RU" sz="1200" dirty="0" err="1">
                <a:latin typeface="Formular" panose="02000000000000000000" pitchFamily="2" charset="-52"/>
                <a:cs typeface="Times New Roman" pitchFamily="18" charset="0"/>
              </a:rPr>
              <a:t>Эболы</a:t>
            </a:r>
            <a:r>
              <a:rPr lang="ru-RU" sz="1200" dirty="0">
                <a:latin typeface="Formular" panose="02000000000000000000" pitchFamily="2" charset="-52"/>
                <a:cs typeface="Times New Roman" pitchFamily="18" charset="0"/>
              </a:rPr>
              <a:t> в Россию привезли разведчики. Ядерный контроль. 1999;46(4):24.</a:t>
            </a:r>
          </a:p>
          <a:p>
            <a:r>
              <a:rPr lang="ru-RU" sz="1200" dirty="0">
                <a:latin typeface="Formular" panose="02000000000000000000" pitchFamily="2" charset="-52"/>
                <a:cs typeface="Times New Roman" pitchFamily="18" charset="0"/>
              </a:rPr>
              <a:t>8. Защита от оружия массового поражения / ред. В. В. Мясников. М.: Воениздат, 1989. 399 с.</a:t>
            </a:r>
          </a:p>
          <a:p>
            <a:r>
              <a:rPr lang="ru-RU" sz="1200" dirty="0">
                <a:latin typeface="Formular" panose="02000000000000000000" pitchFamily="2" charset="-52"/>
                <a:cs typeface="Times New Roman" pitchFamily="18" charset="0"/>
              </a:rPr>
              <a:t>9. </a:t>
            </a:r>
            <a:r>
              <a:rPr lang="ru-RU" sz="1200" dirty="0" err="1">
                <a:latin typeface="Formular" panose="02000000000000000000" pitchFamily="2" charset="-52"/>
                <a:cs typeface="Times New Roman" pitchFamily="18" charset="0"/>
              </a:rPr>
              <a:t>Людмирский</a:t>
            </a:r>
            <a:r>
              <a:rPr lang="ru-RU" sz="1200" dirty="0">
                <a:latin typeface="Formular" panose="02000000000000000000" pitchFamily="2" charset="-52"/>
                <a:cs typeface="Times New Roman" pitchFamily="18" charset="0"/>
              </a:rPr>
              <a:t> Д. Лекарство и оружие: плюсы и минусы биотехнологий. Известия. 25.10.2018. https://iz.ru/803608/dmitrii-liudmirskii/lekarstvo-i-oruzhie-pliusy-i-minusybiotekhnologii.</a:t>
            </a:r>
          </a:p>
          <a:p>
            <a:r>
              <a:rPr lang="ru-RU" sz="1200" dirty="0">
                <a:latin typeface="Formular" panose="02000000000000000000" pitchFamily="2" charset="-52"/>
                <a:cs typeface="Times New Roman" pitchFamily="18" charset="0"/>
              </a:rPr>
              <a:t>10. Попов И. Военные конфликты: взгляд за горизонт. Технологическая революция в «традиционной» войне. Независимая газета. 12.04.2013.</a:t>
            </a:r>
          </a:p>
          <a:p>
            <a:r>
              <a:rPr lang="ru-RU" sz="1200" dirty="0">
                <a:latin typeface="Formular" panose="02000000000000000000" pitchFamily="2" charset="-52"/>
                <a:cs typeface="Times New Roman" pitchFamily="18" charset="0"/>
              </a:rPr>
              <a:t>11. Самсонов А. Серьёзные проблемы российского здравоохранения. Военное обозрение. 15.12.2020. https://topwar.ru/177969‑rossijskoe-zdravoohranenie-razgromleno.html.</a:t>
            </a:r>
          </a:p>
          <a:p>
            <a:r>
              <a:rPr lang="ru-RU" sz="1200" dirty="0">
                <a:latin typeface="Formular" panose="02000000000000000000" pitchFamily="2" charset="-52"/>
                <a:cs typeface="Times New Roman" pitchFamily="18" charset="0"/>
              </a:rPr>
              <a:t>12. Спирин А. Монстры выходят из пробирок. PRAVDA.RU. https://www.pravda.ru/science/1243921‑monstr/.</a:t>
            </a:r>
          </a:p>
          <a:p>
            <a:r>
              <a:rPr lang="ru-RU" sz="1200" dirty="0">
                <a:latin typeface="Formular" panose="02000000000000000000" pitchFamily="2" charset="-52"/>
                <a:cs typeface="Times New Roman" pitchFamily="18" charset="0"/>
              </a:rPr>
              <a:t>13. Современные проблемы биологической безопасности. Гущин В.А. с </a:t>
            </a:r>
            <a:r>
              <a:rPr lang="ru-RU" sz="1200" dirty="0" err="1">
                <a:latin typeface="Formular" panose="02000000000000000000" pitchFamily="2" charset="-52"/>
                <a:cs typeface="Times New Roman" pitchFamily="18" charset="0"/>
              </a:rPr>
              <a:t>соавт</a:t>
            </a:r>
            <a:r>
              <a:rPr lang="ru-RU" sz="1200" dirty="0">
                <a:latin typeface="Formular" panose="02000000000000000000" pitchFamily="2" charset="-52"/>
                <a:cs typeface="Times New Roman" pitchFamily="18" charset="0"/>
              </a:rPr>
              <a:t>., 2018г.</a:t>
            </a:r>
          </a:p>
          <a:p>
            <a:endParaRPr lang="ru-RU" sz="1200" dirty="0">
              <a:latin typeface="Formular" panose="02000000000000000000" pitchFamily="2" charset="-52"/>
            </a:endParaRPr>
          </a:p>
          <a:p>
            <a:endParaRPr lang="ru-RU" sz="1200" dirty="0">
              <a:latin typeface="Formular" panose="02000000000000000000" pitchFamily="2" charset="-52"/>
            </a:endParaRPr>
          </a:p>
        </p:txBody>
      </p:sp>
    </p:spTree>
    <p:extLst>
      <p:ext uri="{BB962C8B-B14F-4D97-AF65-F5344CB8AC3E}">
        <p14:creationId xmlns:p14="http://schemas.microsoft.com/office/powerpoint/2010/main" val="2997392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D1CCB87-7A3E-40A3-B5D6-67A1D101E424}"/>
              </a:ext>
            </a:extLst>
          </p:cNvPr>
          <p:cNvSpPr>
            <a:spLocks noGrp="1"/>
          </p:cNvSpPr>
          <p:nvPr>
            <p:ph type="sldNum" sz="quarter" idx="7"/>
          </p:nvPr>
        </p:nvSpPr>
        <p:spPr/>
        <p:txBody>
          <a:bodyPr/>
          <a:lstStyle/>
          <a:p>
            <a:pPr marL="124460">
              <a:spcBef>
                <a:spcPts val="5"/>
              </a:spcBef>
            </a:pPr>
            <a:fld id="{81D60167-4931-47E6-BA6A-407CBD079E47}" type="slidenum">
              <a:rPr lang="ru-RU" smtClean="0"/>
              <a:pPr marL="124460">
                <a:spcBef>
                  <a:spcPts val="5"/>
                </a:spcBef>
              </a:pPr>
              <a:t>3</a:t>
            </a:fld>
            <a:endParaRPr lang="ru-RU" dirty="0"/>
          </a:p>
        </p:txBody>
      </p:sp>
      <p:sp>
        <p:nvSpPr>
          <p:cNvPr id="40" name="object 14">
            <a:extLst>
              <a:ext uri="{FF2B5EF4-FFF2-40B4-BE49-F238E27FC236}">
                <a16:creationId xmlns:a16="http://schemas.microsoft.com/office/drawing/2014/main" id="{D66A00E2-E40E-404B-AC9D-A1672290DEF8}"/>
              </a:ext>
            </a:extLst>
          </p:cNvPr>
          <p:cNvSpPr txBox="1">
            <a:spLocks/>
          </p:cNvSpPr>
          <p:nvPr/>
        </p:nvSpPr>
        <p:spPr>
          <a:xfrm>
            <a:off x="756974" y="579140"/>
            <a:ext cx="8919341" cy="136704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pPr marL="7620">
              <a:lnSpc>
                <a:spcPct val="100000"/>
              </a:lnSpc>
              <a:spcBef>
                <a:spcPts val="100"/>
              </a:spcBef>
            </a:pPr>
            <a:r>
              <a:rPr lang="ru-RU" dirty="0">
                <a:solidFill>
                  <a:srgbClr val="FF0000"/>
                </a:solidFill>
              </a:rPr>
              <a:t>СИСТЕМА ЭКОЛОГИЧЕСКОЙ БЕЗОПАСНОСТИ -</a:t>
            </a:r>
            <a:endParaRPr lang="ru-RU" spc="-10" dirty="0">
              <a:solidFill>
                <a:srgbClr val="000000"/>
              </a:solidFill>
            </a:endParaRPr>
          </a:p>
        </p:txBody>
      </p:sp>
      <p:grpSp>
        <p:nvGrpSpPr>
          <p:cNvPr id="41" name="Группа 40">
            <a:extLst>
              <a:ext uri="{FF2B5EF4-FFF2-40B4-BE49-F238E27FC236}">
                <a16:creationId xmlns:a16="http://schemas.microsoft.com/office/drawing/2014/main" id="{EAFEA6DA-B21B-4A52-8444-0B79572CF771}"/>
              </a:ext>
            </a:extLst>
          </p:cNvPr>
          <p:cNvGrpSpPr/>
          <p:nvPr/>
        </p:nvGrpSpPr>
        <p:grpSpPr>
          <a:xfrm>
            <a:off x="10705334" y="364135"/>
            <a:ext cx="1098550" cy="1465263"/>
            <a:chOff x="1266825" y="1508125"/>
            <a:chExt cx="1098550" cy="1465263"/>
          </a:xfrm>
          <a:solidFill>
            <a:srgbClr val="E2252C"/>
          </a:solidFill>
        </p:grpSpPr>
        <p:sp>
          <p:nvSpPr>
            <p:cNvPr id="42" name="Freeform 264">
              <a:extLst>
                <a:ext uri="{FF2B5EF4-FFF2-40B4-BE49-F238E27FC236}">
                  <a16:creationId xmlns:a16="http://schemas.microsoft.com/office/drawing/2014/main" id="{33C73E40-5EBF-4DBC-A425-909DF6DDF31A}"/>
                </a:ext>
              </a:extLst>
            </p:cNvPr>
            <p:cNvSpPr>
              <a:spLocks/>
            </p:cNvSpPr>
            <p:nvPr/>
          </p:nvSpPr>
          <p:spPr bwMode="auto">
            <a:xfrm>
              <a:off x="1273175" y="2728913"/>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265">
              <a:extLst>
                <a:ext uri="{FF2B5EF4-FFF2-40B4-BE49-F238E27FC236}">
                  <a16:creationId xmlns:a16="http://schemas.microsoft.com/office/drawing/2014/main" id="{33BD529F-4446-4F87-B089-14CAAD7D43AB}"/>
                </a:ext>
              </a:extLst>
            </p:cNvPr>
            <p:cNvSpPr>
              <a:spLocks noEditPoints="1"/>
            </p:cNvSpPr>
            <p:nvPr/>
          </p:nvSpPr>
          <p:spPr bwMode="auto">
            <a:xfrm>
              <a:off x="1379538" y="2755900"/>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266">
              <a:extLst>
                <a:ext uri="{FF2B5EF4-FFF2-40B4-BE49-F238E27FC236}">
                  <a16:creationId xmlns:a16="http://schemas.microsoft.com/office/drawing/2014/main" id="{14FE2C41-617C-4A84-97BF-FA3972146A4B}"/>
                </a:ext>
              </a:extLst>
            </p:cNvPr>
            <p:cNvSpPr>
              <a:spLocks/>
            </p:cNvSpPr>
            <p:nvPr/>
          </p:nvSpPr>
          <p:spPr bwMode="auto">
            <a:xfrm>
              <a:off x="1473200" y="2759075"/>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267">
              <a:extLst>
                <a:ext uri="{FF2B5EF4-FFF2-40B4-BE49-F238E27FC236}">
                  <a16:creationId xmlns:a16="http://schemas.microsoft.com/office/drawing/2014/main" id="{EEABD02B-18BF-468B-869C-A235005005E9}"/>
                </a:ext>
              </a:extLst>
            </p:cNvPr>
            <p:cNvSpPr>
              <a:spLocks/>
            </p:cNvSpPr>
            <p:nvPr/>
          </p:nvSpPr>
          <p:spPr bwMode="auto">
            <a:xfrm>
              <a:off x="1570038" y="2759075"/>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268">
              <a:extLst>
                <a:ext uri="{FF2B5EF4-FFF2-40B4-BE49-F238E27FC236}">
                  <a16:creationId xmlns:a16="http://schemas.microsoft.com/office/drawing/2014/main" id="{F66CB4B9-3F25-4316-9EE1-0194FB824CDD}"/>
                </a:ext>
              </a:extLst>
            </p:cNvPr>
            <p:cNvSpPr>
              <a:spLocks noEditPoints="1"/>
            </p:cNvSpPr>
            <p:nvPr/>
          </p:nvSpPr>
          <p:spPr bwMode="auto">
            <a:xfrm>
              <a:off x="1660525" y="2755900"/>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269">
              <a:extLst>
                <a:ext uri="{FF2B5EF4-FFF2-40B4-BE49-F238E27FC236}">
                  <a16:creationId xmlns:a16="http://schemas.microsoft.com/office/drawing/2014/main" id="{4AD712AD-A4CB-40E2-BE38-004B1BBA79DA}"/>
                </a:ext>
              </a:extLst>
            </p:cNvPr>
            <p:cNvSpPr>
              <a:spLocks/>
            </p:cNvSpPr>
            <p:nvPr/>
          </p:nvSpPr>
          <p:spPr bwMode="auto">
            <a:xfrm>
              <a:off x="1757363"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270">
              <a:extLst>
                <a:ext uri="{FF2B5EF4-FFF2-40B4-BE49-F238E27FC236}">
                  <a16:creationId xmlns:a16="http://schemas.microsoft.com/office/drawing/2014/main" id="{69715D18-44EB-4B32-B706-F3570E106B9B}"/>
                </a:ext>
              </a:extLst>
            </p:cNvPr>
            <p:cNvSpPr>
              <a:spLocks noEditPoints="1"/>
            </p:cNvSpPr>
            <p:nvPr/>
          </p:nvSpPr>
          <p:spPr bwMode="auto">
            <a:xfrm>
              <a:off x="1844675" y="2755900"/>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271">
              <a:extLst>
                <a:ext uri="{FF2B5EF4-FFF2-40B4-BE49-F238E27FC236}">
                  <a16:creationId xmlns:a16="http://schemas.microsoft.com/office/drawing/2014/main" id="{4AC806E8-3664-4C29-AD6F-8CE042BA89B7}"/>
                </a:ext>
              </a:extLst>
            </p:cNvPr>
            <p:cNvSpPr>
              <a:spLocks/>
            </p:cNvSpPr>
            <p:nvPr/>
          </p:nvSpPr>
          <p:spPr bwMode="auto">
            <a:xfrm>
              <a:off x="1930400" y="2759075"/>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272">
              <a:extLst>
                <a:ext uri="{FF2B5EF4-FFF2-40B4-BE49-F238E27FC236}">
                  <a16:creationId xmlns:a16="http://schemas.microsoft.com/office/drawing/2014/main" id="{7DFCF95D-777F-476F-95A9-56EC44FB756C}"/>
                </a:ext>
              </a:extLst>
            </p:cNvPr>
            <p:cNvSpPr>
              <a:spLocks noEditPoints="1"/>
            </p:cNvSpPr>
            <p:nvPr/>
          </p:nvSpPr>
          <p:spPr bwMode="auto">
            <a:xfrm>
              <a:off x="2032000" y="2759075"/>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273">
              <a:extLst>
                <a:ext uri="{FF2B5EF4-FFF2-40B4-BE49-F238E27FC236}">
                  <a16:creationId xmlns:a16="http://schemas.microsoft.com/office/drawing/2014/main" id="{6622EA83-E40A-4D74-A04A-2C8052C328A0}"/>
                </a:ext>
              </a:extLst>
            </p:cNvPr>
            <p:cNvSpPr>
              <a:spLocks/>
            </p:cNvSpPr>
            <p:nvPr/>
          </p:nvSpPr>
          <p:spPr bwMode="auto">
            <a:xfrm>
              <a:off x="2117725"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274">
              <a:extLst>
                <a:ext uri="{FF2B5EF4-FFF2-40B4-BE49-F238E27FC236}">
                  <a16:creationId xmlns:a16="http://schemas.microsoft.com/office/drawing/2014/main" id="{AB1D9BF0-2198-493B-8E47-9C599AA2D69C}"/>
                </a:ext>
              </a:extLst>
            </p:cNvPr>
            <p:cNvSpPr>
              <a:spLocks noEditPoints="1"/>
            </p:cNvSpPr>
            <p:nvPr/>
          </p:nvSpPr>
          <p:spPr bwMode="auto">
            <a:xfrm>
              <a:off x="2205038" y="2755900"/>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275">
              <a:extLst>
                <a:ext uri="{FF2B5EF4-FFF2-40B4-BE49-F238E27FC236}">
                  <a16:creationId xmlns:a16="http://schemas.microsoft.com/office/drawing/2014/main" id="{449B0E08-ECCB-4E50-8691-55AFAFD72E69}"/>
                </a:ext>
              </a:extLst>
            </p:cNvPr>
            <p:cNvSpPr>
              <a:spLocks noEditPoints="1"/>
            </p:cNvSpPr>
            <p:nvPr/>
          </p:nvSpPr>
          <p:spPr bwMode="auto">
            <a:xfrm>
              <a:off x="2295525" y="2759075"/>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276">
              <a:extLst>
                <a:ext uri="{FF2B5EF4-FFF2-40B4-BE49-F238E27FC236}">
                  <a16:creationId xmlns:a16="http://schemas.microsoft.com/office/drawing/2014/main" id="{18B09E3C-87B2-49FE-A6F6-03301C240CC2}"/>
                </a:ext>
              </a:extLst>
            </p:cNvPr>
            <p:cNvSpPr>
              <a:spLocks noEditPoints="1"/>
            </p:cNvSpPr>
            <p:nvPr/>
          </p:nvSpPr>
          <p:spPr bwMode="auto">
            <a:xfrm>
              <a:off x="1277938" y="2868613"/>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277">
              <a:extLst>
                <a:ext uri="{FF2B5EF4-FFF2-40B4-BE49-F238E27FC236}">
                  <a16:creationId xmlns:a16="http://schemas.microsoft.com/office/drawing/2014/main" id="{DA49D4C1-FDD6-421A-93C9-2C29FA6E9328}"/>
                </a:ext>
              </a:extLst>
            </p:cNvPr>
            <p:cNvSpPr>
              <a:spLocks noEditPoints="1"/>
            </p:cNvSpPr>
            <p:nvPr/>
          </p:nvSpPr>
          <p:spPr bwMode="auto">
            <a:xfrm>
              <a:off x="1366838" y="2898775"/>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278">
              <a:extLst>
                <a:ext uri="{FF2B5EF4-FFF2-40B4-BE49-F238E27FC236}">
                  <a16:creationId xmlns:a16="http://schemas.microsoft.com/office/drawing/2014/main" id="{4CA174A1-DA60-4615-AFCB-0A52AF139804}"/>
                </a:ext>
              </a:extLst>
            </p:cNvPr>
            <p:cNvSpPr>
              <a:spLocks/>
            </p:cNvSpPr>
            <p:nvPr/>
          </p:nvSpPr>
          <p:spPr bwMode="auto">
            <a:xfrm>
              <a:off x="1454150" y="2898775"/>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279">
              <a:extLst>
                <a:ext uri="{FF2B5EF4-FFF2-40B4-BE49-F238E27FC236}">
                  <a16:creationId xmlns:a16="http://schemas.microsoft.com/office/drawing/2014/main" id="{EA01C0D9-10C6-4F10-B185-435935BEDA66}"/>
                </a:ext>
              </a:extLst>
            </p:cNvPr>
            <p:cNvSpPr>
              <a:spLocks noEditPoints="1"/>
            </p:cNvSpPr>
            <p:nvPr/>
          </p:nvSpPr>
          <p:spPr bwMode="auto">
            <a:xfrm>
              <a:off x="1539875" y="2898775"/>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280">
              <a:extLst>
                <a:ext uri="{FF2B5EF4-FFF2-40B4-BE49-F238E27FC236}">
                  <a16:creationId xmlns:a16="http://schemas.microsoft.com/office/drawing/2014/main" id="{98FB7BBA-0892-4EDB-80D7-0D1B7D10D33F}"/>
                </a:ext>
              </a:extLst>
            </p:cNvPr>
            <p:cNvSpPr>
              <a:spLocks/>
            </p:cNvSpPr>
            <p:nvPr/>
          </p:nvSpPr>
          <p:spPr bwMode="auto">
            <a:xfrm>
              <a:off x="1633538" y="2898775"/>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81">
              <a:extLst>
                <a:ext uri="{FF2B5EF4-FFF2-40B4-BE49-F238E27FC236}">
                  <a16:creationId xmlns:a16="http://schemas.microsoft.com/office/drawing/2014/main" id="{F07CD314-7A0B-49BC-8A26-AE332DED0CEB}"/>
                </a:ext>
              </a:extLst>
            </p:cNvPr>
            <p:cNvSpPr>
              <a:spLocks noEditPoints="1"/>
            </p:cNvSpPr>
            <p:nvPr/>
          </p:nvSpPr>
          <p:spPr bwMode="auto">
            <a:xfrm>
              <a:off x="1724025" y="2898775"/>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82">
              <a:extLst>
                <a:ext uri="{FF2B5EF4-FFF2-40B4-BE49-F238E27FC236}">
                  <a16:creationId xmlns:a16="http://schemas.microsoft.com/office/drawing/2014/main" id="{B7B122F0-E2CE-42C9-AFC4-EC85D6B11805}"/>
                </a:ext>
              </a:extLst>
            </p:cNvPr>
            <p:cNvSpPr>
              <a:spLocks/>
            </p:cNvSpPr>
            <p:nvPr/>
          </p:nvSpPr>
          <p:spPr bwMode="auto">
            <a:xfrm>
              <a:off x="1809750" y="2898775"/>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83">
              <a:extLst>
                <a:ext uri="{FF2B5EF4-FFF2-40B4-BE49-F238E27FC236}">
                  <a16:creationId xmlns:a16="http://schemas.microsoft.com/office/drawing/2014/main" id="{4B208599-99D7-4BAF-89EC-EA6DC7AC1492}"/>
                </a:ext>
              </a:extLst>
            </p:cNvPr>
            <p:cNvSpPr>
              <a:spLocks/>
            </p:cNvSpPr>
            <p:nvPr/>
          </p:nvSpPr>
          <p:spPr bwMode="auto">
            <a:xfrm>
              <a:off x="1900238" y="2898775"/>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84">
              <a:extLst>
                <a:ext uri="{FF2B5EF4-FFF2-40B4-BE49-F238E27FC236}">
                  <a16:creationId xmlns:a16="http://schemas.microsoft.com/office/drawing/2014/main" id="{6D871CC5-7F1D-4F3E-82D6-FB2BBF8E5F64}"/>
                </a:ext>
              </a:extLst>
            </p:cNvPr>
            <p:cNvSpPr>
              <a:spLocks noEditPoints="1"/>
            </p:cNvSpPr>
            <p:nvPr/>
          </p:nvSpPr>
          <p:spPr bwMode="auto">
            <a:xfrm>
              <a:off x="1990725" y="2898775"/>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285">
              <a:extLst>
                <a:ext uri="{FF2B5EF4-FFF2-40B4-BE49-F238E27FC236}">
                  <a16:creationId xmlns:a16="http://schemas.microsoft.com/office/drawing/2014/main" id="{CB62EA54-2941-4E6D-BB51-52D3F9FC2828}"/>
                </a:ext>
              </a:extLst>
            </p:cNvPr>
            <p:cNvSpPr>
              <a:spLocks/>
            </p:cNvSpPr>
            <p:nvPr/>
          </p:nvSpPr>
          <p:spPr bwMode="auto">
            <a:xfrm>
              <a:off x="2081213" y="2898775"/>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286">
              <a:extLst>
                <a:ext uri="{FF2B5EF4-FFF2-40B4-BE49-F238E27FC236}">
                  <a16:creationId xmlns:a16="http://schemas.microsoft.com/office/drawing/2014/main" id="{A86C8B55-CC90-4123-A6DB-3CDC7826A7D7}"/>
                </a:ext>
              </a:extLst>
            </p:cNvPr>
            <p:cNvSpPr>
              <a:spLocks/>
            </p:cNvSpPr>
            <p:nvPr/>
          </p:nvSpPr>
          <p:spPr bwMode="auto">
            <a:xfrm>
              <a:off x="2166938" y="2898775"/>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287">
              <a:extLst>
                <a:ext uri="{FF2B5EF4-FFF2-40B4-BE49-F238E27FC236}">
                  <a16:creationId xmlns:a16="http://schemas.microsoft.com/office/drawing/2014/main" id="{EACE6080-E7DB-4CBB-A0BD-A58701519323}"/>
                </a:ext>
              </a:extLst>
            </p:cNvPr>
            <p:cNvSpPr>
              <a:spLocks noEditPoints="1"/>
            </p:cNvSpPr>
            <p:nvPr/>
          </p:nvSpPr>
          <p:spPr bwMode="auto">
            <a:xfrm>
              <a:off x="2249488" y="2898775"/>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288">
              <a:extLst>
                <a:ext uri="{FF2B5EF4-FFF2-40B4-BE49-F238E27FC236}">
                  <a16:creationId xmlns:a16="http://schemas.microsoft.com/office/drawing/2014/main" id="{241D11C4-A182-464A-BD61-1744067C2C64}"/>
                </a:ext>
              </a:extLst>
            </p:cNvPr>
            <p:cNvSpPr>
              <a:spLocks noEditPoints="1"/>
            </p:cNvSpPr>
            <p:nvPr/>
          </p:nvSpPr>
          <p:spPr bwMode="auto">
            <a:xfrm>
              <a:off x="1266825" y="1508125"/>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289">
              <a:extLst>
                <a:ext uri="{FF2B5EF4-FFF2-40B4-BE49-F238E27FC236}">
                  <a16:creationId xmlns:a16="http://schemas.microsoft.com/office/drawing/2014/main" id="{B2350783-0FD6-4572-8798-E6B251C8E9D4}"/>
                </a:ext>
              </a:extLst>
            </p:cNvPr>
            <p:cNvSpPr>
              <a:spLocks/>
            </p:cNvSpPr>
            <p:nvPr/>
          </p:nvSpPr>
          <p:spPr bwMode="auto">
            <a:xfrm>
              <a:off x="1743075" y="1928813"/>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290">
              <a:extLst>
                <a:ext uri="{FF2B5EF4-FFF2-40B4-BE49-F238E27FC236}">
                  <a16:creationId xmlns:a16="http://schemas.microsoft.com/office/drawing/2014/main" id="{D11DF1BF-F205-424C-B866-A7E682CE1850}"/>
                </a:ext>
              </a:extLst>
            </p:cNvPr>
            <p:cNvSpPr>
              <a:spLocks/>
            </p:cNvSpPr>
            <p:nvPr/>
          </p:nvSpPr>
          <p:spPr bwMode="auto">
            <a:xfrm>
              <a:off x="1847850" y="1906588"/>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291">
              <a:extLst>
                <a:ext uri="{FF2B5EF4-FFF2-40B4-BE49-F238E27FC236}">
                  <a16:creationId xmlns:a16="http://schemas.microsoft.com/office/drawing/2014/main" id="{19C0A82C-D1C2-4807-B750-2382014C113F}"/>
                </a:ext>
              </a:extLst>
            </p:cNvPr>
            <p:cNvSpPr>
              <a:spLocks/>
            </p:cNvSpPr>
            <p:nvPr/>
          </p:nvSpPr>
          <p:spPr bwMode="auto">
            <a:xfrm>
              <a:off x="1720850" y="1939925"/>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292">
              <a:extLst>
                <a:ext uri="{FF2B5EF4-FFF2-40B4-BE49-F238E27FC236}">
                  <a16:creationId xmlns:a16="http://schemas.microsoft.com/office/drawing/2014/main" id="{737C678A-9288-49FC-9EE2-DA4AED814E57}"/>
                </a:ext>
              </a:extLst>
            </p:cNvPr>
            <p:cNvSpPr>
              <a:spLocks/>
            </p:cNvSpPr>
            <p:nvPr/>
          </p:nvSpPr>
          <p:spPr bwMode="auto">
            <a:xfrm>
              <a:off x="1957388" y="1925638"/>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293">
              <a:extLst>
                <a:ext uri="{FF2B5EF4-FFF2-40B4-BE49-F238E27FC236}">
                  <a16:creationId xmlns:a16="http://schemas.microsoft.com/office/drawing/2014/main" id="{73BD06A6-6CF1-4010-9A0D-8D699425D8D2}"/>
                </a:ext>
              </a:extLst>
            </p:cNvPr>
            <p:cNvSpPr>
              <a:spLocks/>
            </p:cNvSpPr>
            <p:nvPr/>
          </p:nvSpPr>
          <p:spPr bwMode="auto">
            <a:xfrm>
              <a:off x="1498600" y="1931988"/>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294">
              <a:extLst>
                <a:ext uri="{FF2B5EF4-FFF2-40B4-BE49-F238E27FC236}">
                  <a16:creationId xmlns:a16="http://schemas.microsoft.com/office/drawing/2014/main" id="{051FF2B8-7939-4AA7-A01E-29B2DE711BA0}"/>
                </a:ext>
              </a:extLst>
            </p:cNvPr>
            <p:cNvSpPr>
              <a:spLocks/>
            </p:cNvSpPr>
            <p:nvPr/>
          </p:nvSpPr>
          <p:spPr bwMode="auto">
            <a:xfrm>
              <a:off x="1863725" y="1925638"/>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295">
              <a:extLst>
                <a:ext uri="{FF2B5EF4-FFF2-40B4-BE49-F238E27FC236}">
                  <a16:creationId xmlns:a16="http://schemas.microsoft.com/office/drawing/2014/main" id="{4E100E54-E5D8-4170-AAF9-C04BDFF80837}"/>
                </a:ext>
              </a:extLst>
            </p:cNvPr>
            <p:cNvSpPr>
              <a:spLocks/>
            </p:cNvSpPr>
            <p:nvPr/>
          </p:nvSpPr>
          <p:spPr bwMode="auto">
            <a:xfrm>
              <a:off x="1979613" y="1947863"/>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296">
              <a:extLst>
                <a:ext uri="{FF2B5EF4-FFF2-40B4-BE49-F238E27FC236}">
                  <a16:creationId xmlns:a16="http://schemas.microsoft.com/office/drawing/2014/main" id="{484E6E1D-37F2-46B5-B4C5-14507744F02B}"/>
                </a:ext>
              </a:extLst>
            </p:cNvPr>
            <p:cNvSpPr>
              <a:spLocks/>
            </p:cNvSpPr>
            <p:nvPr/>
          </p:nvSpPr>
          <p:spPr bwMode="auto">
            <a:xfrm>
              <a:off x="1982788" y="1920875"/>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297">
              <a:extLst>
                <a:ext uri="{FF2B5EF4-FFF2-40B4-BE49-F238E27FC236}">
                  <a16:creationId xmlns:a16="http://schemas.microsoft.com/office/drawing/2014/main" id="{78076C01-1652-4494-9687-EEF77F07E0B6}"/>
                </a:ext>
              </a:extLst>
            </p:cNvPr>
            <p:cNvSpPr>
              <a:spLocks noEditPoints="1"/>
            </p:cNvSpPr>
            <p:nvPr/>
          </p:nvSpPr>
          <p:spPr bwMode="auto">
            <a:xfrm>
              <a:off x="1446213" y="1827213"/>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1026" name="Picture 2" descr="C:\моё\эббр\полос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172" y="6005302"/>
            <a:ext cx="11077575" cy="37038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12949" y="2389959"/>
            <a:ext cx="6742444" cy="2677656"/>
          </a:xfrm>
          <a:prstGeom prst="rect">
            <a:avLst/>
          </a:prstGeom>
        </p:spPr>
        <p:txBody>
          <a:bodyPr wrap="square">
            <a:spAutoFit/>
          </a:bodyPr>
          <a:lstStyle/>
          <a:p>
            <a:r>
              <a:rPr lang="ru-RU" sz="2400" dirty="0">
                <a:latin typeface="Formular" panose="02000000000000000000" pitchFamily="2" charset="-52"/>
              </a:rPr>
              <a:t>совокупность законодательных, медицинских и биологических мероприятий, направленных на поддержание равновесия между биосферой и антропогенными нагрузками и угрозами, а также естественными внешними нагрузками</a:t>
            </a:r>
          </a:p>
        </p:txBody>
      </p:sp>
      <p:pic>
        <p:nvPicPr>
          <p:cNvPr id="17409" name="Picture 1" descr="C:\моё\эббр\11zon_cropped (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2960" y="1916134"/>
            <a:ext cx="3865162" cy="3865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448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D1CCB87-7A3E-40A3-B5D6-67A1D101E424}"/>
              </a:ext>
            </a:extLst>
          </p:cNvPr>
          <p:cNvSpPr>
            <a:spLocks noGrp="1"/>
          </p:cNvSpPr>
          <p:nvPr>
            <p:ph type="sldNum" sz="quarter" idx="7"/>
          </p:nvPr>
        </p:nvSpPr>
        <p:spPr/>
        <p:txBody>
          <a:bodyPr/>
          <a:lstStyle/>
          <a:p>
            <a:pPr marL="124460">
              <a:spcBef>
                <a:spcPts val="5"/>
              </a:spcBef>
            </a:pPr>
            <a:fld id="{81D60167-4931-47E6-BA6A-407CBD079E47}" type="slidenum">
              <a:rPr lang="ru-RU" smtClean="0"/>
              <a:pPr marL="124460">
                <a:spcBef>
                  <a:spcPts val="5"/>
                </a:spcBef>
              </a:pPr>
              <a:t>4</a:t>
            </a:fld>
            <a:endParaRPr lang="ru-RU" dirty="0"/>
          </a:p>
        </p:txBody>
      </p:sp>
      <p:sp>
        <p:nvSpPr>
          <p:cNvPr id="40" name="object 14">
            <a:extLst>
              <a:ext uri="{FF2B5EF4-FFF2-40B4-BE49-F238E27FC236}">
                <a16:creationId xmlns:a16="http://schemas.microsoft.com/office/drawing/2014/main" id="{D66A00E2-E40E-404B-AC9D-A1672290DEF8}"/>
              </a:ext>
            </a:extLst>
          </p:cNvPr>
          <p:cNvSpPr txBox="1">
            <a:spLocks/>
          </p:cNvSpPr>
          <p:nvPr/>
        </p:nvSpPr>
        <p:spPr>
          <a:xfrm>
            <a:off x="756975" y="579140"/>
            <a:ext cx="5744309" cy="136704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pPr marL="7620">
              <a:lnSpc>
                <a:spcPct val="100000"/>
              </a:lnSpc>
              <a:spcBef>
                <a:spcPts val="100"/>
              </a:spcBef>
            </a:pPr>
            <a:r>
              <a:rPr lang="ru-RU" dirty="0">
                <a:solidFill>
                  <a:srgbClr val="FF0000"/>
                </a:solidFill>
              </a:rPr>
              <a:t>БИОЛОГИЧЕСКАЯ БЕЗОПАСНОСТЬ -</a:t>
            </a:r>
            <a:endParaRPr lang="ru-RU" spc="-10" dirty="0">
              <a:solidFill>
                <a:srgbClr val="000000"/>
              </a:solidFill>
            </a:endParaRPr>
          </a:p>
        </p:txBody>
      </p:sp>
      <p:grpSp>
        <p:nvGrpSpPr>
          <p:cNvPr id="41" name="Группа 40">
            <a:extLst>
              <a:ext uri="{FF2B5EF4-FFF2-40B4-BE49-F238E27FC236}">
                <a16:creationId xmlns:a16="http://schemas.microsoft.com/office/drawing/2014/main" id="{EAFEA6DA-B21B-4A52-8444-0B79572CF771}"/>
              </a:ext>
            </a:extLst>
          </p:cNvPr>
          <p:cNvGrpSpPr/>
          <p:nvPr/>
        </p:nvGrpSpPr>
        <p:grpSpPr>
          <a:xfrm>
            <a:off x="10705334" y="364135"/>
            <a:ext cx="1098550" cy="1465263"/>
            <a:chOff x="1266825" y="1508125"/>
            <a:chExt cx="1098550" cy="1465263"/>
          </a:xfrm>
          <a:solidFill>
            <a:srgbClr val="E2252C"/>
          </a:solidFill>
        </p:grpSpPr>
        <p:sp>
          <p:nvSpPr>
            <p:cNvPr id="42" name="Freeform 264">
              <a:extLst>
                <a:ext uri="{FF2B5EF4-FFF2-40B4-BE49-F238E27FC236}">
                  <a16:creationId xmlns:a16="http://schemas.microsoft.com/office/drawing/2014/main" id="{33C73E40-5EBF-4DBC-A425-909DF6DDF31A}"/>
                </a:ext>
              </a:extLst>
            </p:cNvPr>
            <p:cNvSpPr>
              <a:spLocks/>
            </p:cNvSpPr>
            <p:nvPr/>
          </p:nvSpPr>
          <p:spPr bwMode="auto">
            <a:xfrm>
              <a:off x="1273175" y="2728913"/>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43" name="Freeform 265">
              <a:extLst>
                <a:ext uri="{FF2B5EF4-FFF2-40B4-BE49-F238E27FC236}">
                  <a16:creationId xmlns:a16="http://schemas.microsoft.com/office/drawing/2014/main" id="{33BD529F-4446-4F87-B089-14CAAD7D43AB}"/>
                </a:ext>
              </a:extLst>
            </p:cNvPr>
            <p:cNvSpPr>
              <a:spLocks noEditPoints="1"/>
            </p:cNvSpPr>
            <p:nvPr/>
          </p:nvSpPr>
          <p:spPr bwMode="auto">
            <a:xfrm>
              <a:off x="1379538" y="2755900"/>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44" name="Freeform 266">
              <a:extLst>
                <a:ext uri="{FF2B5EF4-FFF2-40B4-BE49-F238E27FC236}">
                  <a16:creationId xmlns:a16="http://schemas.microsoft.com/office/drawing/2014/main" id="{14FE2C41-617C-4A84-97BF-FA3972146A4B}"/>
                </a:ext>
              </a:extLst>
            </p:cNvPr>
            <p:cNvSpPr>
              <a:spLocks/>
            </p:cNvSpPr>
            <p:nvPr/>
          </p:nvSpPr>
          <p:spPr bwMode="auto">
            <a:xfrm>
              <a:off x="1473200" y="2759075"/>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45" name="Freeform 267">
              <a:extLst>
                <a:ext uri="{FF2B5EF4-FFF2-40B4-BE49-F238E27FC236}">
                  <a16:creationId xmlns:a16="http://schemas.microsoft.com/office/drawing/2014/main" id="{EEABD02B-18BF-468B-869C-A235005005E9}"/>
                </a:ext>
              </a:extLst>
            </p:cNvPr>
            <p:cNvSpPr>
              <a:spLocks/>
            </p:cNvSpPr>
            <p:nvPr/>
          </p:nvSpPr>
          <p:spPr bwMode="auto">
            <a:xfrm>
              <a:off x="1570038" y="2759075"/>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46" name="Freeform 268">
              <a:extLst>
                <a:ext uri="{FF2B5EF4-FFF2-40B4-BE49-F238E27FC236}">
                  <a16:creationId xmlns:a16="http://schemas.microsoft.com/office/drawing/2014/main" id="{F66CB4B9-3F25-4316-9EE1-0194FB824CDD}"/>
                </a:ext>
              </a:extLst>
            </p:cNvPr>
            <p:cNvSpPr>
              <a:spLocks noEditPoints="1"/>
            </p:cNvSpPr>
            <p:nvPr/>
          </p:nvSpPr>
          <p:spPr bwMode="auto">
            <a:xfrm>
              <a:off x="1660525" y="2755900"/>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47" name="Freeform 269">
              <a:extLst>
                <a:ext uri="{FF2B5EF4-FFF2-40B4-BE49-F238E27FC236}">
                  <a16:creationId xmlns:a16="http://schemas.microsoft.com/office/drawing/2014/main" id="{4AD712AD-A4CB-40E2-BE38-004B1BBA79DA}"/>
                </a:ext>
              </a:extLst>
            </p:cNvPr>
            <p:cNvSpPr>
              <a:spLocks/>
            </p:cNvSpPr>
            <p:nvPr/>
          </p:nvSpPr>
          <p:spPr bwMode="auto">
            <a:xfrm>
              <a:off x="1757363"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48" name="Freeform 270">
              <a:extLst>
                <a:ext uri="{FF2B5EF4-FFF2-40B4-BE49-F238E27FC236}">
                  <a16:creationId xmlns:a16="http://schemas.microsoft.com/office/drawing/2014/main" id="{69715D18-44EB-4B32-B706-F3570E106B9B}"/>
                </a:ext>
              </a:extLst>
            </p:cNvPr>
            <p:cNvSpPr>
              <a:spLocks noEditPoints="1"/>
            </p:cNvSpPr>
            <p:nvPr/>
          </p:nvSpPr>
          <p:spPr bwMode="auto">
            <a:xfrm>
              <a:off x="1844675" y="2755900"/>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49" name="Freeform 271">
              <a:extLst>
                <a:ext uri="{FF2B5EF4-FFF2-40B4-BE49-F238E27FC236}">
                  <a16:creationId xmlns:a16="http://schemas.microsoft.com/office/drawing/2014/main" id="{4AC806E8-3664-4C29-AD6F-8CE042BA89B7}"/>
                </a:ext>
              </a:extLst>
            </p:cNvPr>
            <p:cNvSpPr>
              <a:spLocks/>
            </p:cNvSpPr>
            <p:nvPr/>
          </p:nvSpPr>
          <p:spPr bwMode="auto">
            <a:xfrm>
              <a:off x="1930400" y="2759075"/>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50" name="Freeform 272">
              <a:extLst>
                <a:ext uri="{FF2B5EF4-FFF2-40B4-BE49-F238E27FC236}">
                  <a16:creationId xmlns:a16="http://schemas.microsoft.com/office/drawing/2014/main" id="{7DFCF95D-777F-476F-95A9-56EC44FB756C}"/>
                </a:ext>
              </a:extLst>
            </p:cNvPr>
            <p:cNvSpPr>
              <a:spLocks noEditPoints="1"/>
            </p:cNvSpPr>
            <p:nvPr/>
          </p:nvSpPr>
          <p:spPr bwMode="auto">
            <a:xfrm>
              <a:off x="2032000" y="2759075"/>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51" name="Freeform 273">
              <a:extLst>
                <a:ext uri="{FF2B5EF4-FFF2-40B4-BE49-F238E27FC236}">
                  <a16:creationId xmlns:a16="http://schemas.microsoft.com/office/drawing/2014/main" id="{6622EA83-E40A-4D74-A04A-2C8052C328A0}"/>
                </a:ext>
              </a:extLst>
            </p:cNvPr>
            <p:cNvSpPr>
              <a:spLocks/>
            </p:cNvSpPr>
            <p:nvPr/>
          </p:nvSpPr>
          <p:spPr bwMode="auto">
            <a:xfrm>
              <a:off x="2117725"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52" name="Freeform 274">
              <a:extLst>
                <a:ext uri="{FF2B5EF4-FFF2-40B4-BE49-F238E27FC236}">
                  <a16:creationId xmlns:a16="http://schemas.microsoft.com/office/drawing/2014/main" id="{AB1D9BF0-2198-493B-8E47-9C599AA2D69C}"/>
                </a:ext>
              </a:extLst>
            </p:cNvPr>
            <p:cNvSpPr>
              <a:spLocks noEditPoints="1"/>
            </p:cNvSpPr>
            <p:nvPr/>
          </p:nvSpPr>
          <p:spPr bwMode="auto">
            <a:xfrm>
              <a:off x="2205038" y="2755900"/>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53" name="Freeform 275">
              <a:extLst>
                <a:ext uri="{FF2B5EF4-FFF2-40B4-BE49-F238E27FC236}">
                  <a16:creationId xmlns:a16="http://schemas.microsoft.com/office/drawing/2014/main" id="{449B0E08-ECCB-4E50-8691-55AFAFD72E69}"/>
                </a:ext>
              </a:extLst>
            </p:cNvPr>
            <p:cNvSpPr>
              <a:spLocks noEditPoints="1"/>
            </p:cNvSpPr>
            <p:nvPr/>
          </p:nvSpPr>
          <p:spPr bwMode="auto">
            <a:xfrm>
              <a:off x="2295525" y="2759075"/>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54" name="Freeform 276">
              <a:extLst>
                <a:ext uri="{FF2B5EF4-FFF2-40B4-BE49-F238E27FC236}">
                  <a16:creationId xmlns:a16="http://schemas.microsoft.com/office/drawing/2014/main" id="{18B09E3C-87B2-49FE-A6F6-03301C240CC2}"/>
                </a:ext>
              </a:extLst>
            </p:cNvPr>
            <p:cNvSpPr>
              <a:spLocks noEditPoints="1"/>
            </p:cNvSpPr>
            <p:nvPr/>
          </p:nvSpPr>
          <p:spPr bwMode="auto">
            <a:xfrm>
              <a:off x="1277938" y="2868613"/>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55" name="Freeform 277">
              <a:extLst>
                <a:ext uri="{FF2B5EF4-FFF2-40B4-BE49-F238E27FC236}">
                  <a16:creationId xmlns:a16="http://schemas.microsoft.com/office/drawing/2014/main" id="{DA49D4C1-FDD6-421A-93C9-2C29FA6E9328}"/>
                </a:ext>
              </a:extLst>
            </p:cNvPr>
            <p:cNvSpPr>
              <a:spLocks noEditPoints="1"/>
            </p:cNvSpPr>
            <p:nvPr/>
          </p:nvSpPr>
          <p:spPr bwMode="auto">
            <a:xfrm>
              <a:off x="1366838" y="2898775"/>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56" name="Freeform 278">
              <a:extLst>
                <a:ext uri="{FF2B5EF4-FFF2-40B4-BE49-F238E27FC236}">
                  <a16:creationId xmlns:a16="http://schemas.microsoft.com/office/drawing/2014/main" id="{4CA174A1-DA60-4615-AFCB-0A52AF139804}"/>
                </a:ext>
              </a:extLst>
            </p:cNvPr>
            <p:cNvSpPr>
              <a:spLocks/>
            </p:cNvSpPr>
            <p:nvPr/>
          </p:nvSpPr>
          <p:spPr bwMode="auto">
            <a:xfrm>
              <a:off x="1454150" y="2898775"/>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57" name="Freeform 279">
              <a:extLst>
                <a:ext uri="{FF2B5EF4-FFF2-40B4-BE49-F238E27FC236}">
                  <a16:creationId xmlns:a16="http://schemas.microsoft.com/office/drawing/2014/main" id="{EA01C0D9-10C6-4F10-B185-435935BEDA66}"/>
                </a:ext>
              </a:extLst>
            </p:cNvPr>
            <p:cNvSpPr>
              <a:spLocks noEditPoints="1"/>
            </p:cNvSpPr>
            <p:nvPr/>
          </p:nvSpPr>
          <p:spPr bwMode="auto">
            <a:xfrm>
              <a:off x="1539875" y="2898775"/>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58" name="Freeform 280">
              <a:extLst>
                <a:ext uri="{FF2B5EF4-FFF2-40B4-BE49-F238E27FC236}">
                  <a16:creationId xmlns:a16="http://schemas.microsoft.com/office/drawing/2014/main" id="{98FB7BBA-0892-4EDB-80D7-0D1B7D10D33F}"/>
                </a:ext>
              </a:extLst>
            </p:cNvPr>
            <p:cNvSpPr>
              <a:spLocks/>
            </p:cNvSpPr>
            <p:nvPr/>
          </p:nvSpPr>
          <p:spPr bwMode="auto">
            <a:xfrm>
              <a:off x="1633538" y="2898775"/>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59" name="Freeform 281">
              <a:extLst>
                <a:ext uri="{FF2B5EF4-FFF2-40B4-BE49-F238E27FC236}">
                  <a16:creationId xmlns:a16="http://schemas.microsoft.com/office/drawing/2014/main" id="{F07CD314-7A0B-49BC-8A26-AE332DED0CEB}"/>
                </a:ext>
              </a:extLst>
            </p:cNvPr>
            <p:cNvSpPr>
              <a:spLocks noEditPoints="1"/>
            </p:cNvSpPr>
            <p:nvPr/>
          </p:nvSpPr>
          <p:spPr bwMode="auto">
            <a:xfrm>
              <a:off x="1724025" y="2898775"/>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60" name="Freeform 282">
              <a:extLst>
                <a:ext uri="{FF2B5EF4-FFF2-40B4-BE49-F238E27FC236}">
                  <a16:creationId xmlns:a16="http://schemas.microsoft.com/office/drawing/2014/main" id="{B7B122F0-E2CE-42C9-AFC4-EC85D6B11805}"/>
                </a:ext>
              </a:extLst>
            </p:cNvPr>
            <p:cNvSpPr>
              <a:spLocks/>
            </p:cNvSpPr>
            <p:nvPr/>
          </p:nvSpPr>
          <p:spPr bwMode="auto">
            <a:xfrm>
              <a:off x="1809750" y="2898775"/>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61" name="Freeform 283">
              <a:extLst>
                <a:ext uri="{FF2B5EF4-FFF2-40B4-BE49-F238E27FC236}">
                  <a16:creationId xmlns:a16="http://schemas.microsoft.com/office/drawing/2014/main" id="{4B208599-99D7-4BAF-89EC-EA6DC7AC1492}"/>
                </a:ext>
              </a:extLst>
            </p:cNvPr>
            <p:cNvSpPr>
              <a:spLocks/>
            </p:cNvSpPr>
            <p:nvPr/>
          </p:nvSpPr>
          <p:spPr bwMode="auto">
            <a:xfrm>
              <a:off x="1900238" y="2898775"/>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62" name="Freeform 284">
              <a:extLst>
                <a:ext uri="{FF2B5EF4-FFF2-40B4-BE49-F238E27FC236}">
                  <a16:creationId xmlns:a16="http://schemas.microsoft.com/office/drawing/2014/main" id="{6D871CC5-7F1D-4F3E-82D6-FB2BBF8E5F64}"/>
                </a:ext>
              </a:extLst>
            </p:cNvPr>
            <p:cNvSpPr>
              <a:spLocks noEditPoints="1"/>
            </p:cNvSpPr>
            <p:nvPr/>
          </p:nvSpPr>
          <p:spPr bwMode="auto">
            <a:xfrm>
              <a:off x="1990725" y="2898775"/>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63" name="Freeform 285">
              <a:extLst>
                <a:ext uri="{FF2B5EF4-FFF2-40B4-BE49-F238E27FC236}">
                  <a16:creationId xmlns:a16="http://schemas.microsoft.com/office/drawing/2014/main" id="{CB62EA54-2941-4E6D-BB51-52D3F9FC2828}"/>
                </a:ext>
              </a:extLst>
            </p:cNvPr>
            <p:cNvSpPr>
              <a:spLocks/>
            </p:cNvSpPr>
            <p:nvPr/>
          </p:nvSpPr>
          <p:spPr bwMode="auto">
            <a:xfrm>
              <a:off x="2081213" y="2898775"/>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64" name="Freeform 286">
              <a:extLst>
                <a:ext uri="{FF2B5EF4-FFF2-40B4-BE49-F238E27FC236}">
                  <a16:creationId xmlns:a16="http://schemas.microsoft.com/office/drawing/2014/main" id="{A86C8B55-CC90-4123-A6DB-3CDC7826A7D7}"/>
                </a:ext>
              </a:extLst>
            </p:cNvPr>
            <p:cNvSpPr>
              <a:spLocks/>
            </p:cNvSpPr>
            <p:nvPr/>
          </p:nvSpPr>
          <p:spPr bwMode="auto">
            <a:xfrm>
              <a:off x="2166938" y="2898775"/>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65" name="Freeform 287">
              <a:extLst>
                <a:ext uri="{FF2B5EF4-FFF2-40B4-BE49-F238E27FC236}">
                  <a16:creationId xmlns:a16="http://schemas.microsoft.com/office/drawing/2014/main" id="{EACE6080-E7DB-4CBB-A0BD-A58701519323}"/>
                </a:ext>
              </a:extLst>
            </p:cNvPr>
            <p:cNvSpPr>
              <a:spLocks noEditPoints="1"/>
            </p:cNvSpPr>
            <p:nvPr/>
          </p:nvSpPr>
          <p:spPr bwMode="auto">
            <a:xfrm>
              <a:off x="2249488" y="2898775"/>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66" name="Freeform 288">
              <a:extLst>
                <a:ext uri="{FF2B5EF4-FFF2-40B4-BE49-F238E27FC236}">
                  <a16:creationId xmlns:a16="http://schemas.microsoft.com/office/drawing/2014/main" id="{241D11C4-A182-464A-BD61-1744067C2C64}"/>
                </a:ext>
              </a:extLst>
            </p:cNvPr>
            <p:cNvSpPr>
              <a:spLocks noEditPoints="1"/>
            </p:cNvSpPr>
            <p:nvPr/>
          </p:nvSpPr>
          <p:spPr bwMode="auto">
            <a:xfrm>
              <a:off x="1266825" y="1508125"/>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67" name="Freeform 289">
              <a:extLst>
                <a:ext uri="{FF2B5EF4-FFF2-40B4-BE49-F238E27FC236}">
                  <a16:creationId xmlns:a16="http://schemas.microsoft.com/office/drawing/2014/main" id="{B2350783-0FD6-4572-8798-E6B251C8E9D4}"/>
                </a:ext>
              </a:extLst>
            </p:cNvPr>
            <p:cNvSpPr>
              <a:spLocks/>
            </p:cNvSpPr>
            <p:nvPr/>
          </p:nvSpPr>
          <p:spPr bwMode="auto">
            <a:xfrm>
              <a:off x="1743075" y="1928813"/>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68" name="Freeform 290">
              <a:extLst>
                <a:ext uri="{FF2B5EF4-FFF2-40B4-BE49-F238E27FC236}">
                  <a16:creationId xmlns:a16="http://schemas.microsoft.com/office/drawing/2014/main" id="{D11DF1BF-F205-424C-B866-A7E682CE1850}"/>
                </a:ext>
              </a:extLst>
            </p:cNvPr>
            <p:cNvSpPr>
              <a:spLocks/>
            </p:cNvSpPr>
            <p:nvPr/>
          </p:nvSpPr>
          <p:spPr bwMode="auto">
            <a:xfrm>
              <a:off x="1847850" y="1906588"/>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69" name="Freeform 291">
              <a:extLst>
                <a:ext uri="{FF2B5EF4-FFF2-40B4-BE49-F238E27FC236}">
                  <a16:creationId xmlns:a16="http://schemas.microsoft.com/office/drawing/2014/main" id="{19C0A82C-D1C2-4807-B750-2382014C113F}"/>
                </a:ext>
              </a:extLst>
            </p:cNvPr>
            <p:cNvSpPr>
              <a:spLocks/>
            </p:cNvSpPr>
            <p:nvPr/>
          </p:nvSpPr>
          <p:spPr bwMode="auto">
            <a:xfrm>
              <a:off x="1720850" y="1939925"/>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70" name="Freeform 292">
              <a:extLst>
                <a:ext uri="{FF2B5EF4-FFF2-40B4-BE49-F238E27FC236}">
                  <a16:creationId xmlns:a16="http://schemas.microsoft.com/office/drawing/2014/main" id="{737C678A-9288-49FC-9EE2-DA4AED814E57}"/>
                </a:ext>
              </a:extLst>
            </p:cNvPr>
            <p:cNvSpPr>
              <a:spLocks/>
            </p:cNvSpPr>
            <p:nvPr/>
          </p:nvSpPr>
          <p:spPr bwMode="auto">
            <a:xfrm>
              <a:off x="1957388" y="1925638"/>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71" name="Freeform 293">
              <a:extLst>
                <a:ext uri="{FF2B5EF4-FFF2-40B4-BE49-F238E27FC236}">
                  <a16:creationId xmlns:a16="http://schemas.microsoft.com/office/drawing/2014/main" id="{73BD06A6-6CF1-4010-9A0D-8D699425D8D2}"/>
                </a:ext>
              </a:extLst>
            </p:cNvPr>
            <p:cNvSpPr>
              <a:spLocks/>
            </p:cNvSpPr>
            <p:nvPr/>
          </p:nvSpPr>
          <p:spPr bwMode="auto">
            <a:xfrm>
              <a:off x="1498600" y="1931988"/>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72" name="Freeform 294">
              <a:extLst>
                <a:ext uri="{FF2B5EF4-FFF2-40B4-BE49-F238E27FC236}">
                  <a16:creationId xmlns:a16="http://schemas.microsoft.com/office/drawing/2014/main" id="{051FF2B8-7939-4AA7-A01E-29B2DE711BA0}"/>
                </a:ext>
              </a:extLst>
            </p:cNvPr>
            <p:cNvSpPr>
              <a:spLocks/>
            </p:cNvSpPr>
            <p:nvPr/>
          </p:nvSpPr>
          <p:spPr bwMode="auto">
            <a:xfrm>
              <a:off x="1863725" y="1925638"/>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73" name="Freeform 295">
              <a:extLst>
                <a:ext uri="{FF2B5EF4-FFF2-40B4-BE49-F238E27FC236}">
                  <a16:creationId xmlns:a16="http://schemas.microsoft.com/office/drawing/2014/main" id="{4E100E54-E5D8-4170-AAF9-C04BDFF80837}"/>
                </a:ext>
              </a:extLst>
            </p:cNvPr>
            <p:cNvSpPr>
              <a:spLocks/>
            </p:cNvSpPr>
            <p:nvPr/>
          </p:nvSpPr>
          <p:spPr bwMode="auto">
            <a:xfrm>
              <a:off x="1979613" y="1947863"/>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74" name="Freeform 296">
              <a:extLst>
                <a:ext uri="{FF2B5EF4-FFF2-40B4-BE49-F238E27FC236}">
                  <a16:creationId xmlns:a16="http://schemas.microsoft.com/office/drawing/2014/main" id="{484E6E1D-37F2-46B5-B4C5-14507744F02B}"/>
                </a:ext>
              </a:extLst>
            </p:cNvPr>
            <p:cNvSpPr>
              <a:spLocks/>
            </p:cNvSpPr>
            <p:nvPr/>
          </p:nvSpPr>
          <p:spPr bwMode="auto">
            <a:xfrm>
              <a:off x="1982788" y="1920875"/>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sp>
          <p:nvSpPr>
            <p:cNvPr id="75" name="Freeform 297">
              <a:extLst>
                <a:ext uri="{FF2B5EF4-FFF2-40B4-BE49-F238E27FC236}">
                  <a16:creationId xmlns:a16="http://schemas.microsoft.com/office/drawing/2014/main" id="{78076C01-1652-4494-9687-EEF77F07E0B6}"/>
                </a:ext>
              </a:extLst>
            </p:cNvPr>
            <p:cNvSpPr>
              <a:spLocks noEditPoints="1"/>
            </p:cNvSpPr>
            <p:nvPr/>
          </p:nvSpPr>
          <p:spPr bwMode="auto">
            <a:xfrm>
              <a:off x="1446213" y="1827213"/>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latin typeface="Formular" panose="02000000000000000000" pitchFamily="2" charset="-52"/>
              </a:endParaRPr>
            </a:p>
          </p:txBody>
        </p:sp>
      </p:grpSp>
      <p:pic>
        <p:nvPicPr>
          <p:cNvPr id="1026" name="Picture 2" descr="C:\моё\эббр\полос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172" y="6005302"/>
            <a:ext cx="11077575" cy="37038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756975" y="2229186"/>
            <a:ext cx="6065857" cy="3046988"/>
          </a:xfrm>
          <a:prstGeom prst="rect">
            <a:avLst/>
          </a:prstGeom>
        </p:spPr>
        <p:txBody>
          <a:bodyPr wrap="square">
            <a:spAutoFit/>
          </a:bodyPr>
          <a:lstStyle/>
          <a:p>
            <a:r>
              <a:rPr lang="ru-RU" sz="2400" dirty="0">
                <a:latin typeface="Formular" panose="02000000000000000000" pitchFamily="2" charset="-52"/>
              </a:rPr>
              <a:t>состояние защищенности населения (личности, общества, государства) от прямого и/или опосредованного через среду обитания (производственная, социально-экономическая, геополитическая инфраструктура, экологическая система) воздействия опасных биологических факторов.</a:t>
            </a:r>
          </a:p>
        </p:txBody>
      </p:sp>
      <p:pic>
        <p:nvPicPr>
          <p:cNvPr id="77" name="Рисунок 76"/>
          <p:cNvPicPr>
            <a:picLocks noChangeAspect="1"/>
          </p:cNvPicPr>
          <p:nvPr/>
        </p:nvPicPr>
        <p:blipFill>
          <a:blip r:embed="rId3"/>
          <a:stretch>
            <a:fillRect/>
          </a:stretch>
        </p:blipFill>
        <p:spPr>
          <a:xfrm>
            <a:off x="7445521" y="2068412"/>
            <a:ext cx="3840838" cy="3564478"/>
          </a:xfrm>
          <a:prstGeom prst="rect">
            <a:avLst/>
          </a:prstGeom>
        </p:spPr>
      </p:pic>
    </p:spTree>
    <p:extLst>
      <p:ext uri="{BB962C8B-B14F-4D97-AF65-F5344CB8AC3E}">
        <p14:creationId xmlns:p14="http://schemas.microsoft.com/office/powerpoint/2010/main" val="1033970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D1CCB87-7A3E-40A3-B5D6-67A1D101E424}"/>
              </a:ext>
            </a:extLst>
          </p:cNvPr>
          <p:cNvSpPr>
            <a:spLocks noGrp="1"/>
          </p:cNvSpPr>
          <p:nvPr>
            <p:ph type="sldNum" sz="quarter" idx="7"/>
          </p:nvPr>
        </p:nvSpPr>
        <p:spPr/>
        <p:txBody>
          <a:bodyPr/>
          <a:lstStyle/>
          <a:p>
            <a:pPr marL="124460">
              <a:spcBef>
                <a:spcPts val="5"/>
              </a:spcBef>
            </a:pPr>
            <a:fld id="{81D60167-4931-47E6-BA6A-407CBD079E47}" type="slidenum">
              <a:rPr lang="ru-RU" smtClean="0"/>
              <a:pPr marL="124460">
                <a:spcBef>
                  <a:spcPts val="5"/>
                </a:spcBef>
              </a:pPr>
              <a:t>5</a:t>
            </a:fld>
            <a:endParaRPr lang="ru-RU" dirty="0"/>
          </a:p>
        </p:txBody>
      </p:sp>
      <p:sp>
        <p:nvSpPr>
          <p:cNvPr id="40" name="object 14">
            <a:extLst>
              <a:ext uri="{FF2B5EF4-FFF2-40B4-BE49-F238E27FC236}">
                <a16:creationId xmlns:a16="http://schemas.microsoft.com/office/drawing/2014/main" id="{D66A00E2-E40E-404B-AC9D-A1672290DEF8}"/>
              </a:ext>
            </a:extLst>
          </p:cNvPr>
          <p:cNvSpPr txBox="1">
            <a:spLocks/>
          </p:cNvSpPr>
          <p:nvPr/>
        </p:nvSpPr>
        <p:spPr>
          <a:xfrm>
            <a:off x="469447" y="260350"/>
            <a:ext cx="4598796"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pPr marL="7620">
              <a:lnSpc>
                <a:spcPct val="100000"/>
              </a:lnSpc>
              <a:spcBef>
                <a:spcPts val="100"/>
              </a:spcBef>
            </a:pPr>
            <a:r>
              <a:rPr lang="ru-RU" sz="2800" dirty="0">
                <a:solidFill>
                  <a:srgbClr val="FF0000"/>
                </a:solidFill>
              </a:rPr>
              <a:t>Биологический риск -</a:t>
            </a:r>
            <a:endParaRPr lang="ru-RU" sz="2800" spc="-10" dirty="0">
              <a:solidFill>
                <a:srgbClr val="000000"/>
              </a:solidFill>
            </a:endParaRPr>
          </a:p>
        </p:txBody>
      </p:sp>
      <p:grpSp>
        <p:nvGrpSpPr>
          <p:cNvPr id="41" name="Группа 40">
            <a:extLst>
              <a:ext uri="{FF2B5EF4-FFF2-40B4-BE49-F238E27FC236}">
                <a16:creationId xmlns:a16="http://schemas.microsoft.com/office/drawing/2014/main" id="{EAFEA6DA-B21B-4A52-8444-0B79572CF771}"/>
              </a:ext>
            </a:extLst>
          </p:cNvPr>
          <p:cNvGrpSpPr/>
          <p:nvPr/>
        </p:nvGrpSpPr>
        <p:grpSpPr>
          <a:xfrm>
            <a:off x="10705334" y="364135"/>
            <a:ext cx="1098550" cy="1465263"/>
            <a:chOff x="1266825" y="1508125"/>
            <a:chExt cx="1098550" cy="1465263"/>
          </a:xfrm>
          <a:solidFill>
            <a:srgbClr val="E2252C"/>
          </a:solidFill>
        </p:grpSpPr>
        <p:sp>
          <p:nvSpPr>
            <p:cNvPr id="42" name="Freeform 264">
              <a:extLst>
                <a:ext uri="{FF2B5EF4-FFF2-40B4-BE49-F238E27FC236}">
                  <a16:creationId xmlns:a16="http://schemas.microsoft.com/office/drawing/2014/main" id="{33C73E40-5EBF-4DBC-A425-909DF6DDF31A}"/>
                </a:ext>
              </a:extLst>
            </p:cNvPr>
            <p:cNvSpPr>
              <a:spLocks/>
            </p:cNvSpPr>
            <p:nvPr/>
          </p:nvSpPr>
          <p:spPr bwMode="auto">
            <a:xfrm>
              <a:off x="1273175" y="2728913"/>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265">
              <a:extLst>
                <a:ext uri="{FF2B5EF4-FFF2-40B4-BE49-F238E27FC236}">
                  <a16:creationId xmlns:a16="http://schemas.microsoft.com/office/drawing/2014/main" id="{33BD529F-4446-4F87-B089-14CAAD7D43AB}"/>
                </a:ext>
              </a:extLst>
            </p:cNvPr>
            <p:cNvSpPr>
              <a:spLocks noEditPoints="1"/>
            </p:cNvSpPr>
            <p:nvPr/>
          </p:nvSpPr>
          <p:spPr bwMode="auto">
            <a:xfrm>
              <a:off x="1379538" y="2755900"/>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266">
              <a:extLst>
                <a:ext uri="{FF2B5EF4-FFF2-40B4-BE49-F238E27FC236}">
                  <a16:creationId xmlns:a16="http://schemas.microsoft.com/office/drawing/2014/main" id="{14FE2C41-617C-4A84-97BF-FA3972146A4B}"/>
                </a:ext>
              </a:extLst>
            </p:cNvPr>
            <p:cNvSpPr>
              <a:spLocks/>
            </p:cNvSpPr>
            <p:nvPr/>
          </p:nvSpPr>
          <p:spPr bwMode="auto">
            <a:xfrm>
              <a:off x="1473200" y="2759075"/>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267">
              <a:extLst>
                <a:ext uri="{FF2B5EF4-FFF2-40B4-BE49-F238E27FC236}">
                  <a16:creationId xmlns:a16="http://schemas.microsoft.com/office/drawing/2014/main" id="{EEABD02B-18BF-468B-869C-A235005005E9}"/>
                </a:ext>
              </a:extLst>
            </p:cNvPr>
            <p:cNvSpPr>
              <a:spLocks/>
            </p:cNvSpPr>
            <p:nvPr/>
          </p:nvSpPr>
          <p:spPr bwMode="auto">
            <a:xfrm>
              <a:off x="1570038" y="2759075"/>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268">
              <a:extLst>
                <a:ext uri="{FF2B5EF4-FFF2-40B4-BE49-F238E27FC236}">
                  <a16:creationId xmlns:a16="http://schemas.microsoft.com/office/drawing/2014/main" id="{F66CB4B9-3F25-4316-9EE1-0194FB824CDD}"/>
                </a:ext>
              </a:extLst>
            </p:cNvPr>
            <p:cNvSpPr>
              <a:spLocks noEditPoints="1"/>
            </p:cNvSpPr>
            <p:nvPr/>
          </p:nvSpPr>
          <p:spPr bwMode="auto">
            <a:xfrm>
              <a:off x="1660525" y="2755900"/>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269">
              <a:extLst>
                <a:ext uri="{FF2B5EF4-FFF2-40B4-BE49-F238E27FC236}">
                  <a16:creationId xmlns:a16="http://schemas.microsoft.com/office/drawing/2014/main" id="{4AD712AD-A4CB-40E2-BE38-004B1BBA79DA}"/>
                </a:ext>
              </a:extLst>
            </p:cNvPr>
            <p:cNvSpPr>
              <a:spLocks/>
            </p:cNvSpPr>
            <p:nvPr/>
          </p:nvSpPr>
          <p:spPr bwMode="auto">
            <a:xfrm>
              <a:off x="1757363"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270">
              <a:extLst>
                <a:ext uri="{FF2B5EF4-FFF2-40B4-BE49-F238E27FC236}">
                  <a16:creationId xmlns:a16="http://schemas.microsoft.com/office/drawing/2014/main" id="{69715D18-44EB-4B32-B706-F3570E106B9B}"/>
                </a:ext>
              </a:extLst>
            </p:cNvPr>
            <p:cNvSpPr>
              <a:spLocks noEditPoints="1"/>
            </p:cNvSpPr>
            <p:nvPr/>
          </p:nvSpPr>
          <p:spPr bwMode="auto">
            <a:xfrm>
              <a:off x="1844675" y="2755900"/>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271">
              <a:extLst>
                <a:ext uri="{FF2B5EF4-FFF2-40B4-BE49-F238E27FC236}">
                  <a16:creationId xmlns:a16="http://schemas.microsoft.com/office/drawing/2014/main" id="{4AC806E8-3664-4C29-AD6F-8CE042BA89B7}"/>
                </a:ext>
              </a:extLst>
            </p:cNvPr>
            <p:cNvSpPr>
              <a:spLocks/>
            </p:cNvSpPr>
            <p:nvPr/>
          </p:nvSpPr>
          <p:spPr bwMode="auto">
            <a:xfrm>
              <a:off x="1930400" y="2759075"/>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272">
              <a:extLst>
                <a:ext uri="{FF2B5EF4-FFF2-40B4-BE49-F238E27FC236}">
                  <a16:creationId xmlns:a16="http://schemas.microsoft.com/office/drawing/2014/main" id="{7DFCF95D-777F-476F-95A9-56EC44FB756C}"/>
                </a:ext>
              </a:extLst>
            </p:cNvPr>
            <p:cNvSpPr>
              <a:spLocks noEditPoints="1"/>
            </p:cNvSpPr>
            <p:nvPr/>
          </p:nvSpPr>
          <p:spPr bwMode="auto">
            <a:xfrm>
              <a:off x="2032000" y="2759075"/>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273">
              <a:extLst>
                <a:ext uri="{FF2B5EF4-FFF2-40B4-BE49-F238E27FC236}">
                  <a16:creationId xmlns:a16="http://schemas.microsoft.com/office/drawing/2014/main" id="{6622EA83-E40A-4D74-A04A-2C8052C328A0}"/>
                </a:ext>
              </a:extLst>
            </p:cNvPr>
            <p:cNvSpPr>
              <a:spLocks/>
            </p:cNvSpPr>
            <p:nvPr/>
          </p:nvSpPr>
          <p:spPr bwMode="auto">
            <a:xfrm>
              <a:off x="2117725"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274">
              <a:extLst>
                <a:ext uri="{FF2B5EF4-FFF2-40B4-BE49-F238E27FC236}">
                  <a16:creationId xmlns:a16="http://schemas.microsoft.com/office/drawing/2014/main" id="{AB1D9BF0-2198-493B-8E47-9C599AA2D69C}"/>
                </a:ext>
              </a:extLst>
            </p:cNvPr>
            <p:cNvSpPr>
              <a:spLocks noEditPoints="1"/>
            </p:cNvSpPr>
            <p:nvPr/>
          </p:nvSpPr>
          <p:spPr bwMode="auto">
            <a:xfrm>
              <a:off x="2205038" y="2755900"/>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275">
              <a:extLst>
                <a:ext uri="{FF2B5EF4-FFF2-40B4-BE49-F238E27FC236}">
                  <a16:creationId xmlns:a16="http://schemas.microsoft.com/office/drawing/2014/main" id="{449B0E08-ECCB-4E50-8691-55AFAFD72E69}"/>
                </a:ext>
              </a:extLst>
            </p:cNvPr>
            <p:cNvSpPr>
              <a:spLocks noEditPoints="1"/>
            </p:cNvSpPr>
            <p:nvPr/>
          </p:nvSpPr>
          <p:spPr bwMode="auto">
            <a:xfrm>
              <a:off x="2295525" y="2759075"/>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276">
              <a:extLst>
                <a:ext uri="{FF2B5EF4-FFF2-40B4-BE49-F238E27FC236}">
                  <a16:creationId xmlns:a16="http://schemas.microsoft.com/office/drawing/2014/main" id="{18B09E3C-87B2-49FE-A6F6-03301C240CC2}"/>
                </a:ext>
              </a:extLst>
            </p:cNvPr>
            <p:cNvSpPr>
              <a:spLocks noEditPoints="1"/>
            </p:cNvSpPr>
            <p:nvPr/>
          </p:nvSpPr>
          <p:spPr bwMode="auto">
            <a:xfrm>
              <a:off x="1277938" y="2868613"/>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277">
              <a:extLst>
                <a:ext uri="{FF2B5EF4-FFF2-40B4-BE49-F238E27FC236}">
                  <a16:creationId xmlns:a16="http://schemas.microsoft.com/office/drawing/2014/main" id="{DA49D4C1-FDD6-421A-93C9-2C29FA6E9328}"/>
                </a:ext>
              </a:extLst>
            </p:cNvPr>
            <p:cNvSpPr>
              <a:spLocks noEditPoints="1"/>
            </p:cNvSpPr>
            <p:nvPr/>
          </p:nvSpPr>
          <p:spPr bwMode="auto">
            <a:xfrm>
              <a:off x="1366838" y="2898775"/>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278">
              <a:extLst>
                <a:ext uri="{FF2B5EF4-FFF2-40B4-BE49-F238E27FC236}">
                  <a16:creationId xmlns:a16="http://schemas.microsoft.com/office/drawing/2014/main" id="{4CA174A1-DA60-4615-AFCB-0A52AF139804}"/>
                </a:ext>
              </a:extLst>
            </p:cNvPr>
            <p:cNvSpPr>
              <a:spLocks/>
            </p:cNvSpPr>
            <p:nvPr/>
          </p:nvSpPr>
          <p:spPr bwMode="auto">
            <a:xfrm>
              <a:off x="1454150" y="2898775"/>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279">
              <a:extLst>
                <a:ext uri="{FF2B5EF4-FFF2-40B4-BE49-F238E27FC236}">
                  <a16:creationId xmlns:a16="http://schemas.microsoft.com/office/drawing/2014/main" id="{EA01C0D9-10C6-4F10-B185-435935BEDA66}"/>
                </a:ext>
              </a:extLst>
            </p:cNvPr>
            <p:cNvSpPr>
              <a:spLocks noEditPoints="1"/>
            </p:cNvSpPr>
            <p:nvPr/>
          </p:nvSpPr>
          <p:spPr bwMode="auto">
            <a:xfrm>
              <a:off x="1539875" y="2898775"/>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280">
              <a:extLst>
                <a:ext uri="{FF2B5EF4-FFF2-40B4-BE49-F238E27FC236}">
                  <a16:creationId xmlns:a16="http://schemas.microsoft.com/office/drawing/2014/main" id="{98FB7BBA-0892-4EDB-80D7-0D1B7D10D33F}"/>
                </a:ext>
              </a:extLst>
            </p:cNvPr>
            <p:cNvSpPr>
              <a:spLocks/>
            </p:cNvSpPr>
            <p:nvPr/>
          </p:nvSpPr>
          <p:spPr bwMode="auto">
            <a:xfrm>
              <a:off x="1633538" y="2898775"/>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81">
              <a:extLst>
                <a:ext uri="{FF2B5EF4-FFF2-40B4-BE49-F238E27FC236}">
                  <a16:creationId xmlns:a16="http://schemas.microsoft.com/office/drawing/2014/main" id="{F07CD314-7A0B-49BC-8A26-AE332DED0CEB}"/>
                </a:ext>
              </a:extLst>
            </p:cNvPr>
            <p:cNvSpPr>
              <a:spLocks noEditPoints="1"/>
            </p:cNvSpPr>
            <p:nvPr/>
          </p:nvSpPr>
          <p:spPr bwMode="auto">
            <a:xfrm>
              <a:off x="1724025" y="2898775"/>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82">
              <a:extLst>
                <a:ext uri="{FF2B5EF4-FFF2-40B4-BE49-F238E27FC236}">
                  <a16:creationId xmlns:a16="http://schemas.microsoft.com/office/drawing/2014/main" id="{B7B122F0-E2CE-42C9-AFC4-EC85D6B11805}"/>
                </a:ext>
              </a:extLst>
            </p:cNvPr>
            <p:cNvSpPr>
              <a:spLocks/>
            </p:cNvSpPr>
            <p:nvPr/>
          </p:nvSpPr>
          <p:spPr bwMode="auto">
            <a:xfrm>
              <a:off x="1809750" y="2898775"/>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83">
              <a:extLst>
                <a:ext uri="{FF2B5EF4-FFF2-40B4-BE49-F238E27FC236}">
                  <a16:creationId xmlns:a16="http://schemas.microsoft.com/office/drawing/2014/main" id="{4B208599-99D7-4BAF-89EC-EA6DC7AC1492}"/>
                </a:ext>
              </a:extLst>
            </p:cNvPr>
            <p:cNvSpPr>
              <a:spLocks/>
            </p:cNvSpPr>
            <p:nvPr/>
          </p:nvSpPr>
          <p:spPr bwMode="auto">
            <a:xfrm>
              <a:off x="1900238" y="2898775"/>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84">
              <a:extLst>
                <a:ext uri="{FF2B5EF4-FFF2-40B4-BE49-F238E27FC236}">
                  <a16:creationId xmlns:a16="http://schemas.microsoft.com/office/drawing/2014/main" id="{6D871CC5-7F1D-4F3E-82D6-FB2BBF8E5F64}"/>
                </a:ext>
              </a:extLst>
            </p:cNvPr>
            <p:cNvSpPr>
              <a:spLocks noEditPoints="1"/>
            </p:cNvSpPr>
            <p:nvPr/>
          </p:nvSpPr>
          <p:spPr bwMode="auto">
            <a:xfrm>
              <a:off x="1990725" y="2898775"/>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285">
              <a:extLst>
                <a:ext uri="{FF2B5EF4-FFF2-40B4-BE49-F238E27FC236}">
                  <a16:creationId xmlns:a16="http://schemas.microsoft.com/office/drawing/2014/main" id="{CB62EA54-2941-4E6D-BB51-52D3F9FC2828}"/>
                </a:ext>
              </a:extLst>
            </p:cNvPr>
            <p:cNvSpPr>
              <a:spLocks/>
            </p:cNvSpPr>
            <p:nvPr/>
          </p:nvSpPr>
          <p:spPr bwMode="auto">
            <a:xfrm>
              <a:off x="2081213" y="2898775"/>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286">
              <a:extLst>
                <a:ext uri="{FF2B5EF4-FFF2-40B4-BE49-F238E27FC236}">
                  <a16:creationId xmlns:a16="http://schemas.microsoft.com/office/drawing/2014/main" id="{A86C8B55-CC90-4123-A6DB-3CDC7826A7D7}"/>
                </a:ext>
              </a:extLst>
            </p:cNvPr>
            <p:cNvSpPr>
              <a:spLocks/>
            </p:cNvSpPr>
            <p:nvPr/>
          </p:nvSpPr>
          <p:spPr bwMode="auto">
            <a:xfrm>
              <a:off x="2166938" y="2898775"/>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287">
              <a:extLst>
                <a:ext uri="{FF2B5EF4-FFF2-40B4-BE49-F238E27FC236}">
                  <a16:creationId xmlns:a16="http://schemas.microsoft.com/office/drawing/2014/main" id="{EACE6080-E7DB-4CBB-A0BD-A58701519323}"/>
                </a:ext>
              </a:extLst>
            </p:cNvPr>
            <p:cNvSpPr>
              <a:spLocks noEditPoints="1"/>
            </p:cNvSpPr>
            <p:nvPr/>
          </p:nvSpPr>
          <p:spPr bwMode="auto">
            <a:xfrm>
              <a:off x="2249488" y="2898775"/>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288">
              <a:extLst>
                <a:ext uri="{FF2B5EF4-FFF2-40B4-BE49-F238E27FC236}">
                  <a16:creationId xmlns:a16="http://schemas.microsoft.com/office/drawing/2014/main" id="{241D11C4-A182-464A-BD61-1744067C2C64}"/>
                </a:ext>
              </a:extLst>
            </p:cNvPr>
            <p:cNvSpPr>
              <a:spLocks noEditPoints="1"/>
            </p:cNvSpPr>
            <p:nvPr/>
          </p:nvSpPr>
          <p:spPr bwMode="auto">
            <a:xfrm>
              <a:off x="1266825" y="1508125"/>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289">
              <a:extLst>
                <a:ext uri="{FF2B5EF4-FFF2-40B4-BE49-F238E27FC236}">
                  <a16:creationId xmlns:a16="http://schemas.microsoft.com/office/drawing/2014/main" id="{B2350783-0FD6-4572-8798-E6B251C8E9D4}"/>
                </a:ext>
              </a:extLst>
            </p:cNvPr>
            <p:cNvSpPr>
              <a:spLocks/>
            </p:cNvSpPr>
            <p:nvPr/>
          </p:nvSpPr>
          <p:spPr bwMode="auto">
            <a:xfrm>
              <a:off x="1743075" y="1928813"/>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290">
              <a:extLst>
                <a:ext uri="{FF2B5EF4-FFF2-40B4-BE49-F238E27FC236}">
                  <a16:creationId xmlns:a16="http://schemas.microsoft.com/office/drawing/2014/main" id="{D11DF1BF-F205-424C-B866-A7E682CE1850}"/>
                </a:ext>
              </a:extLst>
            </p:cNvPr>
            <p:cNvSpPr>
              <a:spLocks/>
            </p:cNvSpPr>
            <p:nvPr/>
          </p:nvSpPr>
          <p:spPr bwMode="auto">
            <a:xfrm>
              <a:off x="1847850" y="1906588"/>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291">
              <a:extLst>
                <a:ext uri="{FF2B5EF4-FFF2-40B4-BE49-F238E27FC236}">
                  <a16:creationId xmlns:a16="http://schemas.microsoft.com/office/drawing/2014/main" id="{19C0A82C-D1C2-4807-B750-2382014C113F}"/>
                </a:ext>
              </a:extLst>
            </p:cNvPr>
            <p:cNvSpPr>
              <a:spLocks/>
            </p:cNvSpPr>
            <p:nvPr/>
          </p:nvSpPr>
          <p:spPr bwMode="auto">
            <a:xfrm>
              <a:off x="1720850" y="1939925"/>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292">
              <a:extLst>
                <a:ext uri="{FF2B5EF4-FFF2-40B4-BE49-F238E27FC236}">
                  <a16:creationId xmlns:a16="http://schemas.microsoft.com/office/drawing/2014/main" id="{737C678A-9288-49FC-9EE2-DA4AED814E57}"/>
                </a:ext>
              </a:extLst>
            </p:cNvPr>
            <p:cNvSpPr>
              <a:spLocks/>
            </p:cNvSpPr>
            <p:nvPr/>
          </p:nvSpPr>
          <p:spPr bwMode="auto">
            <a:xfrm>
              <a:off x="1957388" y="1925638"/>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293">
              <a:extLst>
                <a:ext uri="{FF2B5EF4-FFF2-40B4-BE49-F238E27FC236}">
                  <a16:creationId xmlns:a16="http://schemas.microsoft.com/office/drawing/2014/main" id="{73BD06A6-6CF1-4010-9A0D-8D699425D8D2}"/>
                </a:ext>
              </a:extLst>
            </p:cNvPr>
            <p:cNvSpPr>
              <a:spLocks/>
            </p:cNvSpPr>
            <p:nvPr/>
          </p:nvSpPr>
          <p:spPr bwMode="auto">
            <a:xfrm>
              <a:off x="1498600" y="1931988"/>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294">
              <a:extLst>
                <a:ext uri="{FF2B5EF4-FFF2-40B4-BE49-F238E27FC236}">
                  <a16:creationId xmlns:a16="http://schemas.microsoft.com/office/drawing/2014/main" id="{051FF2B8-7939-4AA7-A01E-29B2DE711BA0}"/>
                </a:ext>
              </a:extLst>
            </p:cNvPr>
            <p:cNvSpPr>
              <a:spLocks/>
            </p:cNvSpPr>
            <p:nvPr/>
          </p:nvSpPr>
          <p:spPr bwMode="auto">
            <a:xfrm>
              <a:off x="1863725" y="1925638"/>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295">
              <a:extLst>
                <a:ext uri="{FF2B5EF4-FFF2-40B4-BE49-F238E27FC236}">
                  <a16:creationId xmlns:a16="http://schemas.microsoft.com/office/drawing/2014/main" id="{4E100E54-E5D8-4170-AAF9-C04BDFF80837}"/>
                </a:ext>
              </a:extLst>
            </p:cNvPr>
            <p:cNvSpPr>
              <a:spLocks/>
            </p:cNvSpPr>
            <p:nvPr/>
          </p:nvSpPr>
          <p:spPr bwMode="auto">
            <a:xfrm>
              <a:off x="1979613" y="1947863"/>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296">
              <a:extLst>
                <a:ext uri="{FF2B5EF4-FFF2-40B4-BE49-F238E27FC236}">
                  <a16:creationId xmlns:a16="http://schemas.microsoft.com/office/drawing/2014/main" id="{484E6E1D-37F2-46B5-B4C5-14507744F02B}"/>
                </a:ext>
              </a:extLst>
            </p:cNvPr>
            <p:cNvSpPr>
              <a:spLocks/>
            </p:cNvSpPr>
            <p:nvPr/>
          </p:nvSpPr>
          <p:spPr bwMode="auto">
            <a:xfrm>
              <a:off x="1982788" y="1920875"/>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297">
              <a:extLst>
                <a:ext uri="{FF2B5EF4-FFF2-40B4-BE49-F238E27FC236}">
                  <a16:creationId xmlns:a16="http://schemas.microsoft.com/office/drawing/2014/main" id="{78076C01-1652-4494-9687-EEF77F07E0B6}"/>
                </a:ext>
              </a:extLst>
            </p:cNvPr>
            <p:cNvSpPr>
              <a:spLocks noEditPoints="1"/>
            </p:cNvSpPr>
            <p:nvPr/>
          </p:nvSpPr>
          <p:spPr bwMode="auto">
            <a:xfrm>
              <a:off x="1446213" y="1827213"/>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1026" name="Picture 2" descr="C:\моё\эббр\полос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803" y="5988950"/>
            <a:ext cx="11077575" cy="37038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92934" y="762598"/>
            <a:ext cx="4751822" cy="1754326"/>
          </a:xfrm>
          <a:prstGeom prst="rect">
            <a:avLst/>
          </a:prstGeom>
        </p:spPr>
        <p:txBody>
          <a:bodyPr wrap="square">
            <a:spAutoFit/>
          </a:bodyPr>
          <a:lstStyle/>
          <a:p>
            <a:r>
              <a:rPr lang="ru-RU" dirty="0">
                <a:latin typeface="Formular" panose="02000000000000000000" pitchFamily="2" charset="-52"/>
              </a:rPr>
              <a:t>вероятность причинения вреда </a:t>
            </a:r>
            <a:br>
              <a:rPr lang="ru-RU" dirty="0">
                <a:latin typeface="Formular" panose="02000000000000000000" pitchFamily="2" charset="-52"/>
              </a:rPr>
            </a:br>
            <a:r>
              <a:rPr lang="ru-RU" dirty="0">
                <a:latin typeface="Formular" panose="02000000000000000000" pitchFamily="2" charset="-52"/>
              </a:rPr>
              <a:t>(с учетом его тяжести) здоровью человека, животным, растениям </a:t>
            </a:r>
            <a:br>
              <a:rPr lang="ru-RU" dirty="0">
                <a:latin typeface="Formular" panose="02000000000000000000" pitchFamily="2" charset="-52"/>
              </a:rPr>
            </a:br>
            <a:r>
              <a:rPr lang="ru-RU" dirty="0">
                <a:latin typeface="Formular" panose="02000000000000000000" pitchFamily="2" charset="-52"/>
              </a:rPr>
              <a:t>и (или) окружающей среде </a:t>
            </a:r>
            <a:br>
              <a:rPr lang="ru-RU" dirty="0">
                <a:latin typeface="Formular" panose="02000000000000000000" pitchFamily="2" charset="-52"/>
              </a:rPr>
            </a:br>
            <a:r>
              <a:rPr lang="ru-RU" dirty="0">
                <a:latin typeface="Formular" panose="02000000000000000000" pitchFamily="2" charset="-52"/>
              </a:rPr>
              <a:t>в результате воздействия опасных биологических факторов</a:t>
            </a:r>
          </a:p>
        </p:txBody>
      </p:sp>
      <p:sp>
        <p:nvSpPr>
          <p:cNvPr id="76" name="object 14">
            <a:extLst>
              <a:ext uri="{FF2B5EF4-FFF2-40B4-BE49-F238E27FC236}">
                <a16:creationId xmlns:a16="http://schemas.microsoft.com/office/drawing/2014/main" id="{D66A00E2-E40E-404B-AC9D-A1672290DEF8}"/>
              </a:ext>
            </a:extLst>
          </p:cNvPr>
          <p:cNvSpPr txBox="1">
            <a:spLocks/>
          </p:cNvSpPr>
          <p:nvPr/>
        </p:nvSpPr>
        <p:spPr>
          <a:xfrm>
            <a:off x="5770590" y="2710680"/>
            <a:ext cx="4725936" cy="874598"/>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pPr marL="7620">
              <a:lnSpc>
                <a:spcPct val="100000"/>
              </a:lnSpc>
              <a:spcBef>
                <a:spcPts val="100"/>
              </a:spcBef>
            </a:pPr>
            <a:r>
              <a:rPr lang="ru-RU" sz="2800" dirty="0">
                <a:solidFill>
                  <a:srgbClr val="FF0000"/>
                </a:solidFill>
              </a:rPr>
              <a:t>Биологическая угроза (опасность) -</a:t>
            </a:r>
            <a:endParaRPr lang="ru-RU" sz="2800" spc="-10" dirty="0">
              <a:solidFill>
                <a:srgbClr val="000000"/>
              </a:solidFill>
            </a:endParaRPr>
          </a:p>
        </p:txBody>
      </p:sp>
      <p:sp>
        <p:nvSpPr>
          <p:cNvPr id="77" name="Прямоугольник 76"/>
          <p:cNvSpPr/>
          <p:nvPr/>
        </p:nvSpPr>
        <p:spPr>
          <a:xfrm>
            <a:off x="5739092" y="3609569"/>
            <a:ext cx="5885405" cy="2308324"/>
          </a:xfrm>
          <a:prstGeom prst="rect">
            <a:avLst/>
          </a:prstGeom>
        </p:spPr>
        <p:txBody>
          <a:bodyPr wrap="square">
            <a:spAutoFit/>
          </a:bodyPr>
          <a:lstStyle/>
          <a:p>
            <a:r>
              <a:rPr lang="ru-RU" dirty="0">
                <a:latin typeface="Formular" panose="02000000000000000000" pitchFamily="2" charset="-52"/>
              </a:rPr>
              <a:t>наличие опасных биологических факторов, способных привести к возникновению </a:t>
            </a:r>
            <a:br>
              <a:rPr lang="ru-RU" dirty="0">
                <a:latin typeface="Formular" panose="02000000000000000000" pitchFamily="2" charset="-52"/>
              </a:rPr>
            </a:br>
            <a:r>
              <a:rPr lang="ru-RU" dirty="0">
                <a:latin typeface="Formular" panose="02000000000000000000" pitchFamily="2" charset="-52"/>
              </a:rPr>
              <a:t>и (или) распространению массовых болезней (эпидемий, эпизоотий, эпифитотий и отравлений), ухудшению ситуации в области обеспечения биологической безопасности </a:t>
            </a:r>
            <a:br>
              <a:rPr lang="ru-RU" dirty="0">
                <a:latin typeface="Formular" panose="02000000000000000000" pitchFamily="2" charset="-52"/>
              </a:rPr>
            </a:br>
            <a:r>
              <a:rPr lang="ru-RU" dirty="0">
                <a:latin typeface="Formular" panose="02000000000000000000" pitchFamily="2" charset="-52"/>
              </a:rPr>
              <a:t>и (или) перерастанию ее в чрезвычайную ситуацию</a:t>
            </a:r>
          </a:p>
        </p:txBody>
      </p:sp>
      <p:pic>
        <p:nvPicPr>
          <p:cNvPr id="2050" name="Picture 2" descr="C:\моё\эббр\1200x803_0x0QwJvcHB_04936247132376251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796" y="2798586"/>
            <a:ext cx="4481041" cy="299856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моё\эббр\WhatsApp-Image-2020-05-18-at-17.33.34.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4047" y="297010"/>
            <a:ext cx="3493628" cy="232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079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D1CCB87-7A3E-40A3-B5D6-67A1D101E424}"/>
              </a:ext>
            </a:extLst>
          </p:cNvPr>
          <p:cNvSpPr>
            <a:spLocks noGrp="1"/>
          </p:cNvSpPr>
          <p:nvPr>
            <p:ph type="sldNum" sz="quarter" idx="7"/>
          </p:nvPr>
        </p:nvSpPr>
        <p:spPr/>
        <p:txBody>
          <a:bodyPr/>
          <a:lstStyle/>
          <a:p>
            <a:pPr marL="124460">
              <a:spcBef>
                <a:spcPts val="5"/>
              </a:spcBef>
            </a:pPr>
            <a:fld id="{81D60167-4931-47E6-BA6A-407CBD079E47}" type="slidenum">
              <a:rPr lang="ru-RU" smtClean="0"/>
              <a:pPr marL="124460">
                <a:spcBef>
                  <a:spcPts val="5"/>
                </a:spcBef>
              </a:pPr>
              <a:t>6</a:t>
            </a:fld>
            <a:endParaRPr lang="ru-RU" dirty="0"/>
          </a:p>
        </p:txBody>
      </p:sp>
      <p:sp>
        <p:nvSpPr>
          <p:cNvPr id="40" name="object 14">
            <a:extLst>
              <a:ext uri="{FF2B5EF4-FFF2-40B4-BE49-F238E27FC236}">
                <a16:creationId xmlns:a16="http://schemas.microsoft.com/office/drawing/2014/main" id="{D66A00E2-E40E-404B-AC9D-A1672290DEF8}"/>
              </a:ext>
            </a:extLst>
          </p:cNvPr>
          <p:cNvSpPr txBox="1">
            <a:spLocks/>
          </p:cNvSpPr>
          <p:nvPr/>
        </p:nvSpPr>
        <p:spPr>
          <a:xfrm>
            <a:off x="388116" y="448209"/>
            <a:ext cx="7074040"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pPr marL="7620">
              <a:lnSpc>
                <a:spcPct val="100000"/>
              </a:lnSpc>
              <a:spcBef>
                <a:spcPts val="100"/>
              </a:spcBef>
            </a:pPr>
            <a:r>
              <a:rPr lang="ru-RU" sz="2800" dirty="0">
                <a:solidFill>
                  <a:srgbClr val="FF0000"/>
                </a:solidFill>
              </a:rPr>
              <a:t>Биологически опасные факторы:</a:t>
            </a:r>
            <a:endParaRPr lang="ru-RU" sz="2800" spc="-10" dirty="0">
              <a:solidFill>
                <a:srgbClr val="000000"/>
              </a:solidFill>
            </a:endParaRPr>
          </a:p>
        </p:txBody>
      </p:sp>
      <p:grpSp>
        <p:nvGrpSpPr>
          <p:cNvPr id="41" name="Группа 40">
            <a:extLst>
              <a:ext uri="{FF2B5EF4-FFF2-40B4-BE49-F238E27FC236}">
                <a16:creationId xmlns:a16="http://schemas.microsoft.com/office/drawing/2014/main" id="{EAFEA6DA-B21B-4A52-8444-0B79572CF771}"/>
              </a:ext>
            </a:extLst>
          </p:cNvPr>
          <p:cNvGrpSpPr/>
          <p:nvPr/>
        </p:nvGrpSpPr>
        <p:grpSpPr>
          <a:xfrm>
            <a:off x="10705334" y="364135"/>
            <a:ext cx="1098550" cy="1465263"/>
            <a:chOff x="1266825" y="1508125"/>
            <a:chExt cx="1098550" cy="1465263"/>
          </a:xfrm>
          <a:solidFill>
            <a:srgbClr val="E2252C"/>
          </a:solidFill>
        </p:grpSpPr>
        <p:sp>
          <p:nvSpPr>
            <p:cNvPr id="42" name="Freeform 264">
              <a:extLst>
                <a:ext uri="{FF2B5EF4-FFF2-40B4-BE49-F238E27FC236}">
                  <a16:creationId xmlns:a16="http://schemas.microsoft.com/office/drawing/2014/main" id="{33C73E40-5EBF-4DBC-A425-909DF6DDF31A}"/>
                </a:ext>
              </a:extLst>
            </p:cNvPr>
            <p:cNvSpPr>
              <a:spLocks/>
            </p:cNvSpPr>
            <p:nvPr/>
          </p:nvSpPr>
          <p:spPr bwMode="auto">
            <a:xfrm>
              <a:off x="1273175" y="2728913"/>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265">
              <a:extLst>
                <a:ext uri="{FF2B5EF4-FFF2-40B4-BE49-F238E27FC236}">
                  <a16:creationId xmlns:a16="http://schemas.microsoft.com/office/drawing/2014/main" id="{33BD529F-4446-4F87-B089-14CAAD7D43AB}"/>
                </a:ext>
              </a:extLst>
            </p:cNvPr>
            <p:cNvSpPr>
              <a:spLocks noEditPoints="1"/>
            </p:cNvSpPr>
            <p:nvPr/>
          </p:nvSpPr>
          <p:spPr bwMode="auto">
            <a:xfrm>
              <a:off x="1379538" y="2755900"/>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266">
              <a:extLst>
                <a:ext uri="{FF2B5EF4-FFF2-40B4-BE49-F238E27FC236}">
                  <a16:creationId xmlns:a16="http://schemas.microsoft.com/office/drawing/2014/main" id="{14FE2C41-617C-4A84-97BF-FA3972146A4B}"/>
                </a:ext>
              </a:extLst>
            </p:cNvPr>
            <p:cNvSpPr>
              <a:spLocks/>
            </p:cNvSpPr>
            <p:nvPr/>
          </p:nvSpPr>
          <p:spPr bwMode="auto">
            <a:xfrm>
              <a:off x="1473200" y="2759075"/>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267">
              <a:extLst>
                <a:ext uri="{FF2B5EF4-FFF2-40B4-BE49-F238E27FC236}">
                  <a16:creationId xmlns:a16="http://schemas.microsoft.com/office/drawing/2014/main" id="{EEABD02B-18BF-468B-869C-A235005005E9}"/>
                </a:ext>
              </a:extLst>
            </p:cNvPr>
            <p:cNvSpPr>
              <a:spLocks/>
            </p:cNvSpPr>
            <p:nvPr/>
          </p:nvSpPr>
          <p:spPr bwMode="auto">
            <a:xfrm>
              <a:off x="1570038" y="2759075"/>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268">
              <a:extLst>
                <a:ext uri="{FF2B5EF4-FFF2-40B4-BE49-F238E27FC236}">
                  <a16:creationId xmlns:a16="http://schemas.microsoft.com/office/drawing/2014/main" id="{F66CB4B9-3F25-4316-9EE1-0194FB824CDD}"/>
                </a:ext>
              </a:extLst>
            </p:cNvPr>
            <p:cNvSpPr>
              <a:spLocks noEditPoints="1"/>
            </p:cNvSpPr>
            <p:nvPr/>
          </p:nvSpPr>
          <p:spPr bwMode="auto">
            <a:xfrm>
              <a:off x="1660525" y="2755900"/>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269">
              <a:extLst>
                <a:ext uri="{FF2B5EF4-FFF2-40B4-BE49-F238E27FC236}">
                  <a16:creationId xmlns:a16="http://schemas.microsoft.com/office/drawing/2014/main" id="{4AD712AD-A4CB-40E2-BE38-004B1BBA79DA}"/>
                </a:ext>
              </a:extLst>
            </p:cNvPr>
            <p:cNvSpPr>
              <a:spLocks/>
            </p:cNvSpPr>
            <p:nvPr/>
          </p:nvSpPr>
          <p:spPr bwMode="auto">
            <a:xfrm>
              <a:off x="1757363"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270">
              <a:extLst>
                <a:ext uri="{FF2B5EF4-FFF2-40B4-BE49-F238E27FC236}">
                  <a16:creationId xmlns:a16="http://schemas.microsoft.com/office/drawing/2014/main" id="{69715D18-44EB-4B32-B706-F3570E106B9B}"/>
                </a:ext>
              </a:extLst>
            </p:cNvPr>
            <p:cNvSpPr>
              <a:spLocks noEditPoints="1"/>
            </p:cNvSpPr>
            <p:nvPr/>
          </p:nvSpPr>
          <p:spPr bwMode="auto">
            <a:xfrm>
              <a:off x="1844675" y="2755900"/>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271">
              <a:extLst>
                <a:ext uri="{FF2B5EF4-FFF2-40B4-BE49-F238E27FC236}">
                  <a16:creationId xmlns:a16="http://schemas.microsoft.com/office/drawing/2014/main" id="{4AC806E8-3664-4C29-AD6F-8CE042BA89B7}"/>
                </a:ext>
              </a:extLst>
            </p:cNvPr>
            <p:cNvSpPr>
              <a:spLocks/>
            </p:cNvSpPr>
            <p:nvPr/>
          </p:nvSpPr>
          <p:spPr bwMode="auto">
            <a:xfrm>
              <a:off x="1930400" y="2759075"/>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272">
              <a:extLst>
                <a:ext uri="{FF2B5EF4-FFF2-40B4-BE49-F238E27FC236}">
                  <a16:creationId xmlns:a16="http://schemas.microsoft.com/office/drawing/2014/main" id="{7DFCF95D-777F-476F-95A9-56EC44FB756C}"/>
                </a:ext>
              </a:extLst>
            </p:cNvPr>
            <p:cNvSpPr>
              <a:spLocks noEditPoints="1"/>
            </p:cNvSpPr>
            <p:nvPr/>
          </p:nvSpPr>
          <p:spPr bwMode="auto">
            <a:xfrm>
              <a:off x="2032000" y="2759075"/>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273">
              <a:extLst>
                <a:ext uri="{FF2B5EF4-FFF2-40B4-BE49-F238E27FC236}">
                  <a16:creationId xmlns:a16="http://schemas.microsoft.com/office/drawing/2014/main" id="{6622EA83-E40A-4D74-A04A-2C8052C328A0}"/>
                </a:ext>
              </a:extLst>
            </p:cNvPr>
            <p:cNvSpPr>
              <a:spLocks/>
            </p:cNvSpPr>
            <p:nvPr/>
          </p:nvSpPr>
          <p:spPr bwMode="auto">
            <a:xfrm>
              <a:off x="2117725"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274">
              <a:extLst>
                <a:ext uri="{FF2B5EF4-FFF2-40B4-BE49-F238E27FC236}">
                  <a16:creationId xmlns:a16="http://schemas.microsoft.com/office/drawing/2014/main" id="{AB1D9BF0-2198-493B-8E47-9C599AA2D69C}"/>
                </a:ext>
              </a:extLst>
            </p:cNvPr>
            <p:cNvSpPr>
              <a:spLocks noEditPoints="1"/>
            </p:cNvSpPr>
            <p:nvPr/>
          </p:nvSpPr>
          <p:spPr bwMode="auto">
            <a:xfrm>
              <a:off x="2205038" y="2755900"/>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275">
              <a:extLst>
                <a:ext uri="{FF2B5EF4-FFF2-40B4-BE49-F238E27FC236}">
                  <a16:creationId xmlns:a16="http://schemas.microsoft.com/office/drawing/2014/main" id="{449B0E08-ECCB-4E50-8691-55AFAFD72E69}"/>
                </a:ext>
              </a:extLst>
            </p:cNvPr>
            <p:cNvSpPr>
              <a:spLocks noEditPoints="1"/>
            </p:cNvSpPr>
            <p:nvPr/>
          </p:nvSpPr>
          <p:spPr bwMode="auto">
            <a:xfrm>
              <a:off x="2295525" y="2759075"/>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276">
              <a:extLst>
                <a:ext uri="{FF2B5EF4-FFF2-40B4-BE49-F238E27FC236}">
                  <a16:creationId xmlns:a16="http://schemas.microsoft.com/office/drawing/2014/main" id="{18B09E3C-87B2-49FE-A6F6-03301C240CC2}"/>
                </a:ext>
              </a:extLst>
            </p:cNvPr>
            <p:cNvSpPr>
              <a:spLocks noEditPoints="1"/>
            </p:cNvSpPr>
            <p:nvPr/>
          </p:nvSpPr>
          <p:spPr bwMode="auto">
            <a:xfrm>
              <a:off x="1277938" y="2868613"/>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277">
              <a:extLst>
                <a:ext uri="{FF2B5EF4-FFF2-40B4-BE49-F238E27FC236}">
                  <a16:creationId xmlns:a16="http://schemas.microsoft.com/office/drawing/2014/main" id="{DA49D4C1-FDD6-421A-93C9-2C29FA6E9328}"/>
                </a:ext>
              </a:extLst>
            </p:cNvPr>
            <p:cNvSpPr>
              <a:spLocks noEditPoints="1"/>
            </p:cNvSpPr>
            <p:nvPr/>
          </p:nvSpPr>
          <p:spPr bwMode="auto">
            <a:xfrm>
              <a:off x="1366838" y="2898775"/>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278">
              <a:extLst>
                <a:ext uri="{FF2B5EF4-FFF2-40B4-BE49-F238E27FC236}">
                  <a16:creationId xmlns:a16="http://schemas.microsoft.com/office/drawing/2014/main" id="{4CA174A1-DA60-4615-AFCB-0A52AF139804}"/>
                </a:ext>
              </a:extLst>
            </p:cNvPr>
            <p:cNvSpPr>
              <a:spLocks/>
            </p:cNvSpPr>
            <p:nvPr/>
          </p:nvSpPr>
          <p:spPr bwMode="auto">
            <a:xfrm>
              <a:off x="1454150" y="2898775"/>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279">
              <a:extLst>
                <a:ext uri="{FF2B5EF4-FFF2-40B4-BE49-F238E27FC236}">
                  <a16:creationId xmlns:a16="http://schemas.microsoft.com/office/drawing/2014/main" id="{EA01C0D9-10C6-4F10-B185-435935BEDA66}"/>
                </a:ext>
              </a:extLst>
            </p:cNvPr>
            <p:cNvSpPr>
              <a:spLocks noEditPoints="1"/>
            </p:cNvSpPr>
            <p:nvPr/>
          </p:nvSpPr>
          <p:spPr bwMode="auto">
            <a:xfrm>
              <a:off x="1539875" y="2898775"/>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280">
              <a:extLst>
                <a:ext uri="{FF2B5EF4-FFF2-40B4-BE49-F238E27FC236}">
                  <a16:creationId xmlns:a16="http://schemas.microsoft.com/office/drawing/2014/main" id="{98FB7BBA-0892-4EDB-80D7-0D1B7D10D33F}"/>
                </a:ext>
              </a:extLst>
            </p:cNvPr>
            <p:cNvSpPr>
              <a:spLocks/>
            </p:cNvSpPr>
            <p:nvPr/>
          </p:nvSpPr>
          <p:spPr bwMode="auto">
            <a:xfrm>
              <a:off x="1633538" y="2898775"/>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81">
              <a:extLst>
                <a:ext uri="{FF2B5EF4-FFF2-40B4-BE49-F238E27FC236}">
                  <a16:creationId xmlns:a16="http://schemas.microsoft.com/office/drawing/2014/main" id="{F07CD314-7A0B-49BC-8A26-AE332DED0CEB}"/>
                </a:ext>
              </a:extLst>
            </p:cNvPr>
            <p:cNvSpPr>
              <a:spLocks noEditPoints="1"/>
            </p:cNvSpPr>
            <p:nvPr/>
          </p:nvSpPr>
          <p:spPr bwMode="auto">
            <a:xfrm>
              <a:off x="1724025" y="2898775"/>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82">
              <a:extLst>
                <a:ext uri="{FF2B5EF4-FFF2-40B4-BE49-F238E27FC236}">
                  <a16:creationId xmlns:a16="http://schemas.microsoft.com/office/drawing/2014/main" id="{B7B122F0-E2CE-42C9-AFC4-EC85D6B11805}"/>
                </a:ext>
              </a:extLst>
            </p:cNvPr>
            <p:cNvSpPr>
              <a:spLocks/>
            </p:cNvSpPr>
            <p:nvPr/>
          </p:nvSpPr>
          <p:spPr bwMode="auto">
            <a:xfrm>
              <a:off x="1809750" y="2898775"/>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83">
              <a:extLst>
                <a:ext uri="{FF2B5EF4-FFF2-40B4-BE49-F238E27FC236}">
                  <a16:creationId xmlns:a16="http://schemas.microsoft.com/office/drawing/2014/main" id="{4B208599-99D7-4BAF-89EC-EA6DC7AC1492}"/>
                </a:ext>
              </a:extLst>
            </p:cNvPr>
            <p:cNvSpPr>
              <a:spLocks/>
            </p:cNvSpPr>
            <p:nvPr/>
          </p:nvSpPr>
          <p:spPr bwMode="auto">
            <a:xfrm>
              <a:off x="1900238" y="2898775"/>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84">
              <a:extLst>
                <a:ext uri="{FF2B5EF4-FFF2-40B4-BE49-F238E27FC236}">
                  <a16:creationId xmlns:a16="http://schemas.microsoft.com/office/drawing/2014/main" id="{6D871CC5-7F1D-4F3E-82D6-FB2BBF8E5F64}"/>
                </a:ext>
              </a:extLst>
            </p:cNvPr>
            <p:cNvSpPr>
              <a:spLocks noEditPoints="1"/>
            </p:cNvSpPr>
            <p:nvPr/>
          </p:nvSpPr>
          <p:spPr bwMode="auto">
            <a:xfrm>
              <a:off x="1990725" y="2898775"/>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285">
              <a:extLst>
                <a:ext uri="{FF2B5EF4-FFF2-40B4-BE49-F238E27FC236}">
                  <a16:creationId xmlns:a16="http://schemas.microsoft.com/office/drawing/2014/main" id="{CB62EA54-2941-4E6D-BB51-52D3F9FC2828}"/>
                </a:ext>
              </a:extLst>
            </p:cNvPr>
            <p:cNvSpPr>
              <a:spLocks/>
            </p:cNvSpPr>
            <p:nvPr/>
          </p:nvSpPr>
          <p:spPr bwMode="auto">
            <a:xfrm>
              <a:off x="2081213" y="2898775"/>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286">
              <a:extLst>
                <a:ext uri="{FF2B5EF4-FFF2-40B4-BE49-F238E27FC236}">
                  <a16:creationId xmlns:a16="http://schemas.microsoft.com/office/drawing/2014/main" id="{A86C8B55-CC90-4123-A6DB-3CDC7826A7D7}"/>
                </a:ext>
              </a:extLst>
            </p:cNvPr>
            <p:cNvSpPr>
              <a:spLocks/>
            </p:cNvSpPr>
            <p:nvPr/>
          </p:nvSpPr>
          <p:spPr bwMode="auto">
            <a:xfrm>
              <a:off x="2166938" y="2898775"/>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287">
              <a:extLst>
                <a:ext uri="{FF2B5EF4-FFF2-40B4-BE49-F238E27FC236}">
                  <a16:creationId xmlns:a16="http://schemas.microsoft.com/office/drawing/2014/main" id="{EACE6080-E7DB-4CBB-A0BD-A58701519323}"/>
                </a:ext>
              </a:extLst>
            </p:cNvPr>
            <p:cNvSpPr>
              <a:spLocks noEditPoints="1"/>
            </p:cNvSpPr>
            <p:nvPr/>
          </p:nvSpPr>
          <p:spPr bwMode="auto">
            <a:xfrm>
              <a:off x="2249488" y="2898775"/>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288">
              <a:extLst>
                <a:ext uri="{FF2B5EF4-FFF2-40B4-BE49-F238E27FC236}">
                  <a16:creationId xmlns:a16="http://schemas.microsoft.com/office/drawing/2014/main" id="{241D11C4-A182-464A-BD61-1744067C2C64}"/>
                </a:ext>
              </a:extLst>
            </p:cNvPr>
            <p:cNvSpPr>
              <a:spLocks noEditPoints="1"/>
            </p:cNvSpPr>
            <p:nvPr/>
          </p:nvSpPr>
          <p:spPr bwMode="auto">
            <a:xfrm>
              <a:off x="1266825" y="1508125"/>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289">
              <a:extLst>
                <a:ext uri="{FF2B5EF4-FFF2-40B4-BE49-F238E27FC236}">
                  <a16:creationId xmlns:a16="http://schemas.microsoft.com/office/drawing/2014/main" id="{B2350783-0FD6-4572-8798-E6B251C8E9D4}"/>
                </a:ext>
              </a:extLst>
            </p:cNvPr>
            <p:cNvSpPr>
              <a:spLocks/>
            </p:cNvSpPr>
            <p:nvPr/>
          </p:nvSpPr>
          <p:spPr bwMode="auto">
            <a:xfrm>
              <a:off x="1743075" y="1928813"/>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290">
              <a:extLst>
                <a:ext uri="{FF2B5EF4-FFF2-40B4-BE49-F238E27FC236}">
                  <a16:creationId xmlns:a16="http://schemas.microsoft.com/office/drawing/2014/main" id="{D11DF1BF-F205-424C-B866-A7E682CE1850}"/>
                </a:ext>
              </a:extLst>
            </p:cNvPr>
            <p:cNvSpPr>
              <a:spLocks/>
            </p:cNvSpPr>
            <p:nvPr/>
          </p:nvSpPr>
          <p:spPr bwMode="auto">
            <a:xfrm>
              <a:off x="1847850" y="1906588"/>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291">
              <a:extLst>
                <a:ext uri="{FF2B5EF4-FFF2-40B4-BE49-F238E27FC236}">
                  <a16:creationId xmlns:a16="http://schemas.microsoft.com/office/drawing/2014/main" id="{19C0A82C-D1C2-4807-B750-2382014C113F}"/>
                </a:ext>
              </a:extLst>
            </p:cNvPr>
            <p:cNvSpPr>
              <a:spLocks/>
            </p:cNvSpPr>
            <p:nvPr/>
          </p:nvSpPr>
          <p:spPr bwMode="auto">
            <a:xfrm>
              <a:off x="1720850" y="1939925"/>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292">
              <a:extLst>
                <a:ext uri="{FF2B5EF4-FFF2-40B4-BE49-F238E27FC236}">
                  <a16:creationId xmlns:a16="http://schemas.microsoft.com/office/drawing/2014/main" id="{737C678A-9288-49FC-9EE2-DA4AED814E57}"/>
                </a:ext>
              </a:extLst>
            </p:cNvPr>
            <p:cNvSpPr>
              <a:spLocks/>
            </p:cNvSpPr>
            <p:nvPr/>
          </p:nvSpPr>
          <p:spPr bwMode="auto">
            <a:xfrm>
              <a:off x="1957388" y="1925638"/>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293">
              <a:extLst>
                <a:ext uri="{FF2B5EF4-FFF2-40B4-BE49-F238E27FC236}">
                  <a16:creationId xmlns:a16="http://schemas.microsoft.com/office/drawing/2014/main" id="{73BD06A6-6CF1-4010-9A0D-8D699425D8D2}"/>
                </a:ext>
              </a:extLst>
            </p:cNvPr>
            <p:cNvSpPr>
              <a:spLocks/>
            </p:cNvSpPr>
            <p:nvPr/>
          </p:nvSpPr>
          <p:spPr bwMode="auto">
            <a:xfrm>
              <a:off x="1498600" y="1931988"/>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294">
              <a:extLst>
                <a:ext uri="{FF2B5EF4-FFF2-40B4-BE49-F238E27FC236}">
                  <a16:creationId xmlns:a16="http://schemas.microsoft.com/office/drawing/2014/main" id="{051FF2B8-7939-4AA7-A01E-29B2DE711BA0}"/>
                </a:ext>
              </a:extLst>
            </p:cNvPr>
            <p:cNvSpPr>
              <a:spLocks/>
            </p:cNvSpPr>
            <p:nvPr/>
          </p:nvSpPr>
          <p:spPr bwMode="auto">
            <a:xfrm>
              <a:off x="1863725" y="1925638"/>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295">
              <a:extLst>
                <a:ext uri="{FF2B5EF4-FFF2-40B4-BE49-F238E27FC236}">
                  <a16:creationId xmlns:a16="http://schemas.microsoft.com/office/drawing/2014/main" id="{4E100E54-E5D8-4170-AAF9-C04BDFF80837}"/>
                </a:ext>
              </a:extLst>
            </p:cNvPr>
            <p:cNvSpPr>
              <a:spLocks/>
            </p:cNvSpPr>
            <p:nvPr/>
          </p:nvSpPr>
          <p:spPr bwMode="auto">
            <a:xfrm>
              <a:off x="1979613" y="1947863"/>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296">
              <a:extLst>
                <a:ext uri="{FF2B5EF4-FFF2-40B4-BE49-F238E27FC236}">
                  <a16:creationId xmlns:a16="http://schemas.microsoft.com/office/drawing/2014/main" id="{484E6E1D-37F2-46B5-B4C5-14507744F02B}"/>
                </a:ext>
              </a:extLst>
            </p:cNvPr>
            <p:cNvSpPr>
              <a:spLocks/>
            </p:cNvSpPr>
            <p:nvPr/>
          </p:nvSpPr>
          <p:spPr bwMode="auto">
            <a:xfrm>
              <a:off x="1982788" y="1920875"/>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297">
              <a:extLst>
                <a:ext uri="{FF2B5EF4-FFF2-40B4-BE49-F238E27FC236}">
                  <a16:creationId xmlns:a16="http://schemas.microsoft.com/office/drawing/2014/main" id="{78076C01-1652-4494-9687-EEF77F07E0B6}"/>
                </a:ext>
              </a:extLst>
            </p:cNvPr>
            <p:cNvSpPr>
              <a:spLocks noEditPoints="1"/>
            </p:cNvSpPr>
            <p:nvPr/>
          </p:nvSpPr>
          <p:spPr bwMode="auto">
            <a:xfrm>
              <a:off x="1446213" y="1827213"/>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1026" name="Picture 2" descr="C:\моё\эббр\полос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803" y="5988950"/>
            <a:ext cx="11077575" cy="37038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47667" y="1461098"/>
            <a:ext cx="6280220" cy="4093428"/>
          </a:xfrm>
          <a:prstGeom prst="rect">
            <a:avLst/>
          </a:prstGeom>
        </p:spPr>
        <p:txBody>
          <a:bodyPr wrap="square">
            <a:spAutoFit/>
          </a:bodyPr>
          <a:lstStyle/>
          <a:p>
            <a:r>
              <a:rPr lang="ru-RU" sz="2000" dirty="0">
                <a:latin typeface="Formular" panose="02000000000000000000" pitchFamily="2" charset="-52"/>
              </a:rPr>
              <a:t>Болезнетворные организмы любого вида, расы, биологического типа и токсические субстанции </a:t>
            </a:r>
          </a:p>
          <a:p>
            <a:r>
              <a:rPr lang="ru-RU" sz="2000" dirty="0">
                <a:latin typeface="Formular" panose="02000000000000000000" pitchFamily="2" charset="-52"/>
              </a:rPr>
              <a:t>(в т.ч. микроорганизмы, представители фауны, флоры, контаминированные объекты живой и неживой природы, </a:t>
            </a:r>
            <a:r>
              <a:rPr lang="ru-RU" sz="2000" dirty="0" err="1">
                <a:latin typeface="Formular" panose="02000000000000000000" pitchFamily="2" charset="-52"/>
              </a:rPr>
              <a:t>экопатогены</a:t>
            </a:r>
            <a:r>
              <a:rPr lang="ru-RU" sz="2000" dirty="0">
                <a:latin typeface="Formular" panose="02000000000000000000" pitchFamily="2" charset="-52"/>
              </a:rPr>
              <a:t> , эпизоотический, эпидемический процесс, эпифитотии), отсутствующие или ограниченно распространенные на территории Российской Федерации, которые способны нанести вред здоровью человека, сельскохозяйственным  растениям и продукции растительного происхождения, животным и продукции животноводства.</a:t>
            </a:r>
          </a:p>
        </p:txBody>
      </p:sp>
      <p:pic>
        <p:nvPicPr>
          <p:cNvPr id="3074" name="Picture 2" descr="C:\моё\эббр\6fe441bf1c6547329efbca4d3c6e23d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2349" y="1078359"/>
            <a:ext cx="3693328" cy="207749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моё\эббр\e586c27c83a2909c8f70d6b080382a0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1956" y="3318911"/>
            <a:ext cx="4777106" cy="2388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552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D1CCB87-7A3E-40A3-B5D6-67A1D101E424}"/>
              </a:ext>
            </a:extLst>
          </p:cNvPr>
          <p:cNvSpPr>
            <a:spLocks noGrp="1"/>
          </p:cNvSpPr>
          <p:nvPr>
            <p:ph type="sldNum" sz="quarter" idx="7"/>
          </p:nvPr>
        </p:nvSpPr>
        <p:spPr/>
        <p:txBody>
          <a:bodyPr/>
          <a:lstStyle/>
          <a:p>
            <a:pPr marL="124460">
              <a:spcBef>
                <a:spcPts val="5"/>
              </a:spcBef>
            </a:pPr>
            <a:fld id="{81D60167-4931-47E6-BA6A-407CBD079E47}" type="slidenum">
              <a:rPr lang="ru-RU" smtClean="0"/>
              <a:pPr marL="124460">
                <a:spcBef>
                  <a:spcPts val="5"/>
                </a:spcBef>
              </a:pPr>
              <a:t>7</a:t>
            </a:fld>
            <a:endParaRPr lang="ru-RU" dirty="0"/>
          </a:p>
        </p:txBody>
      </p:sp>
      <p:sp>
        <p:nvSpPr>
          <p:cNvPr id="40" name="object 14">
            <a:extLst>
              <a:ext uri="{FF2B5EF4-FFF2-40B4-BE49-F238E27FC236}">
                <a16:creationId xmlns:a16="http://schemas.microsoft.com/office/drawing/2014/main" id="{D66A00E2-E40E-404B-AC9D-A1672290DEF8}"/>
              </a:ext>
            </a:extLst>
          </p:cNvPr>
          <p:cNvSpPr txBox="1">
            <a:spLocks/>
          </p:cNvSpPr>
          <p:nvPr/>
        </p:nvSpPr>
        <p:spPr>
          <a:xfrm>
            <a:off x="382528" y="458700"/>
            <a:ext cx="5305530" cy="1318310"/>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pPr marL="7620">
              <a:lnSpc>
                <a:spcPct val="100000"/>
              </a:lnSpc>
              <a:spcBef>
                <a:spcPts val="100"/>
              </a:spcBef>
            </a:pPr>
            <a:r>
              <a:rPr lang="ru-RU" sz="2800" dirty="0">
                <a:solidFill>
                  <a:srgbClr val="FF0000"/>
                </a:solidFill>
              </a:rPr>
              <a:t>Патогенные</a:t>
            </a:r>
          </a:p>
          <a:p>
            <a:pPr marL="7620">
              <a:lnSpc>
                <a:spcPct val="100000"/>
              </a:lnSpc>
              <a:spcBef>
                <a:spcPts val="100"/>
              </a:spcBef>
            </a:pPr>
            <a:r>
              <a:rPr lang="ru-RU" sz="2800" dirty="0">
                <a:solidFill>
                  <a:srgbClr val="FF0000"/>
                </a:solidFill>
              </a:rPr>
              <a:t>биологические агенты (патогены) -</a:t>
            </a:r>
            <a:endParaRPr lang="ru-RU" sz="2800" spc="-10" dirty="0">
              <a:solidFill>
                <a:srgbClr val="000000"/>
              </a:solidFill>
            </a:endParaRPr>
          </a:p>
        </p:txBody>
      </p:sp>
      <p:grpSp>
        <p:nvGrpSpPr>
          <p:cNvPr id="41" name="Группа 40">
            <a:extLst>
              <a:ext uri="{FF2B5EF4-FFF2-40B4-BE49-F238E27FC236}">
                <a16:creationId xmlns:a16="http://schemas.microsoft.com/office/drawing/2014/main" id="{EAFEA6DA-B21B-4A52-8444-0B79572CF771}"/>
              </a:ext>
            </a:extLst>
          </p:cNvPr>
          <p:cNvGrpSpPr/>
          <p:nvPr/>
        </p:nvGrpSpPr>
        <p:grpSpPr>
          <a:xfrm>
            <a:off x="10705334" y="364135"/>
            <a:ext cx="1098550" cy="1465263"/>
            <a:chOff x="1266825" y="1508125"/>
            <a:chExt cx="1098550" cy="1465263"/>
          </a:xfrm>
          <a:solidFill>
            <a:srgbClr val="E2252C"/>
          </a:solidFill>
        </p:grpSpPr>
        <p:sp>
          <p:nvSpPr>
            <p:cNvPr id="42" name="Freeform 264">
              <a:extLst>
                <a:ext uri="{FF2B5EF4-FFF2-40B4-BE49-F238E27FC236}">
                  <a16:creationId xmlns:a16="http://schemas.microsoft.com/office/drawing/2014/main" id="{33C73E40-5EBF-4DBC-A425-909DF6DDF31A}"/>
                </a:ext>
              </a:extLst>
            </p:cNvPr>
            <p:cNvSpPr>
              <a:spLocks/>
            </p:cNvSpPr>
            <p:nvPr/>
          </p:nvSpPr>
          <p:spPr bwMode="auto">
            <a:xfrm>
              <a:off x="1273175" y="2728913"/>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265">
              <a:extLst>
                <a:ext uri="{FF2B5EF4-FFF2-40B4-BE49-F238E27FC236}">
                  <a16:creationId xmlns:a16="http://schemas.microsoft.com/office/drawing/2014/main" id="{33BD529F-4446-4F87-B089-14CAAD7D43AB}"/>
                </a:ext>
              </a:extLst>
            </p:cNvPr>
            <p:cNvSpPr>
              <a:spLocks noEditPoints="1"/>
            </p:cNvSpPr>
            <p:nvPr/>
          </p:nvSpPr>
          <p:spPr bwMode="auto">
            <a:xfrm>
              <a:off x="1379538" y="2755900"/>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266">
              <a:extLst>
                <a:ext uri="{FF2B5EF4-FFF2-40B4-BE49-F238E27FC236}">
                  <a16:creationId xmlns:a16="http://schemas.microsoft.com/office/drawing/2014/main" id="{14FE2C41-617C-4A84-97BF-FA3972146A4B}"/>
                </a:ext>
              </a:extLst>
            </p:cNvPr>
            <p:cNvSpPr>
              <a:spLocks/>
            </p:cNvSpPr>
            <p:nvPr/>
          </p:nvSpPr>
          <p:spPr bwMode="auto">
            <a:xfrm>
              <a:off x="1473200" y="2759075"/>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267">
              <a:extLst>
                <a:ext uri="{FF2B5EF4-FFF2-40B4-BE49-F238E27FC236}">
                  <a16:creationId xmlns:a16="http://schemas.microsoft.com/office/drawing/2014/main" id="{EEABD02B-18BF-468B-869C-A235005005E9}"/>
                </a:ext>
              </a:extLst>
            </p:cNvPr>
            <p:cNvSpPr>
              <a:spLocks/>
            </p:cNvSpPr>
            <p:nvPr/>
          </p:nvSpPr>
          <p:spPr bwMode="auto">
            <a:xfrm>
              <a:off x="1570038" y="2759075"/>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268">
              <a:extLst>
                <a:ext uri="{FF2B5EF4-FFF2-40B4-BE49-F238E27FC236}">
                  <a16:creationId xmlns:a16="http://schemas.microsoft.com/office/drawing/2014/main" id="{F66CB4B9-3F25-4316-9EE1-0194FB824CDD}"/>
                </a:ext>
              </a:extLst>
            </p:cNvPr>
            <p:cNvSpPr>
              <a:spLocks noEditPoints="1"/>
            </p:cNvSpPr>
            <p:nvPr/>
          </p:nvSpPr>
          <p:spPr bwMode="auto">
            <a:xfrm>
              <a:off x="1660525" y="2755900"/>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269">
              <a:extLst>
                <a:ext uri="{FF2B5EF4-FFF2-40B4-BE49-F238E27FC236}">
                  <a16:creationId xmlns:a16="http://schemas.microsoft.com/office/drawing/2014/main" id="{4AD712AD-A4CB-40E2-BE38-004B1BBA79DA}"/>
                </a:ext>
              </a:extLst>
            </p:cNvPr>
            <p:cNvSpPr>
              <a:spLocks/>
            </p:cNvSpPr>
            <p:nvPr/>
          </p:nvSpPr>
          <p:spPr bwMode="auto">
            <a:xfrm>
              <a:off x="1757363"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270">
              <a:extLst>
                <a:ext uri="{FF2B5EF4-FFF2-40B4-BE49-F238E27FC236}">
                  <a16:creationId xmlns:a16="http://schemas.microsoft.com/office/drawing/2014/main" id="{69715D18-44EB-4B32-B706-F3570E106B9B}"/>
                </a:ext>
              </a:extLst>
            </p:cNvPr>
            <p:cNvSpPr>
              <a:spLocks noEditPoints="1"/>
            </p:cNvSpPr>
            <p:nvPr/>
          </p:nvSpPr>
          <p:spPr bwMode="auto">
            <a:xfrm>
              <a:off x="1844675" y="2755900"/>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271">
              <a:extLst>
                <a:ext uri="{FF2B5EF4-FFF2-40B4-BE49-F238E27FC236}">
                  <a16:creationId xmlns:a16="http://schemas.microsoft.com/office/drawing/2014/main" id="{4AC806E8-3664-4C29-AD6F-8CE042BA89B7}"/>
                </a:ext>
              </a:extLst>
            </p:cNvPr>
            <p:cNvSpPr>
              <a:spLocks/>
            </p:cNvSpPr>
            <p:nvPr/>
          </p:nvSpPr>
          <p:spPr bwMode="auto">
            <a:xfrm>
              <a:off x="1930400" y="2759075"/>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272">
              <a:extLst>
                <a:ext uri="{FF2B5EF4-FFF2-40B4-BE49-F238E27FC236}">
                  <a16:creationId xmlns:a16="http://schemas.microsoft.com/office/drawing/2014/main" id="{7DFCF95D-777F-476F-95A9-56EC44FB756C}"/>
                </a:ext>
              </a:extLst>
            </p:cNvPr>
            <p:cNvSpPr>
              <a:spLocks noEditPoints="1"/>
            </p:cNvSpPr>
            <p:nvPr/>
          </p:nvSpPr>
          <p:spPr bwMode="auto">
            <a:xfrm>
              <a:off x="2032000" y="2759075"/>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273">
              <a:extLst>
                <a:ext uri="{FF2B5EF4-FFF2-40B4-BE49-F238E27FC236}">
                  <a16:creationId xmlns:a16="http://schemas.microsoft.com/office/drawing/2014/main" id="{6622EA83-E40A-4D74-A04A-2C8052C328A0}"/>
                </a:ext>
              </a:extLst>
            </p:cNvPr>
            <p:cNvSpPr>
              <a:spLocks/>
            </p:cNvSpPr>
            <p:nvPr/>
          </p:nvSpPr>
          <p:spPr bwMode="auto">
            <a:xfrm>
              <a:off x="2117725"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274">
              <a:extLst>
                <a:ext uri="{FF2B5EF4-FFF2-40B4-BE49-F238E27FC236}">
                  <a16:creationId xmlns:a16="http://schemas.microsoft.com/office/drawing/2014/main" id="{AB1D9BF0-2198-493B-8E47-9C599AA2D69C}"/>
                </a:ext>
              </a:extLst>
            </p:cNvPr>
            <p:cNvSpPr>
              <a:spLocks noEditPoints="1"/>
            </p:cNvSpPr>
            <p:nvPr/>
          </p:nvSpPr>
          <p:spPr bwMode="auto">
            <a:xfrm>
              <a:off x="2205038" y="2755900"/>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275">
              <a:extLst>
                <a:ext uri="{FF2B5EF4-FFF2-40B4-BE49-F238E27FC236}">
                  <a16:creationId xmlns:a16="http://schemas.microsoft.com/office/drawing/2014/main" id="{449B0E08-ECCB-4E50-8691-55AFAFD72E69}"/>
                </a:ext>
              </a:extLst>
            </p:cNvPr>
            <p:cNvSpPr>
              <a:spLocks noEditPoints="1"/>
            </p:cNvSpPr>
            <p:nvPr/>
          </p:nvSpPr>
          <p:spPr bwMode="auto">
            <a:xfrm>
              <a:off x="2295525" y="2759075"/>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276">
              <a:extLst>
                <a:ext uri="{FF2B5EF4-FFF2-40B4-BE49-F238E27FC236}">
                  <a16:creationId xmlns:a16="http://schemas.microsoft.com/office/drawing/2014/main" id="{18B09E3C-87B2-49FE-A6F6-03301C240CC2}"/>
                </a:ext>
              </a:extLst>
            </p:cNvPr>
            <p:cNvSpPr>
              <a:spLocks noEditPoints="1"/>
            </p:cNvSpPr>
            <p:nvPr/>
          </p:nvSpPr>
          <p:spPr bwMode="auto">
            <a:xfrm>
              <a:off x="1277938" y="2868613"/>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277">
              <a:extLst>
                <a:ext uri="{FF2B5EF4-FFF2-40B4-BE49-F238E27FC236}">
                  <a16:creationId xmlns:a16="http://schemas.microsoft.com/office/drawing/2014/main" id="{DA49D4C1-FDD6-421A-93C9-2C29FA6E9328}"/>
                </a:ext>
              </a:extLst>
            </p:cNvPr>
            <p:cNvSpPr>
              <a:spLocks noEditPoints="1"/>
            </p:cNvSpPr>
            <p:nvPr/>
          </p:nvSpPr>
          <p:spPr bwMode="auto">
            <a:xfrm>
              <a:off x="1366838" y="2898775"/>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278">
              <a:extLst>
                <a:ext uri="{FF2B5EF4-FFF2-40B4-BE49-F238E27FC236}">
                  <a16:creationId xmlns:a16="http://schemas.microsoft.com/office/drawing/2014/main" id="{4CA174A1-DA60-4615-AFCB-0A52AF139804}"/>
                </a:ext>
              </a:extLst>
            </p:cNvPr>
            <p:cNvSpPr>
              <a:spLocks/>
            </p:cNvSpPr>
            <p:nvPr/>
          </p:nvSpPr>
          <p:spPr bwMode="auto">
            <a:xfrm>
              <a:off x="1454150" y="2898775"/>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279">
              <a:extLst>
                <a:ext uri="{FF2B5EF4-FFF2-40B4-BE49-F238E27FC236}">
                  <a16:creationId xmlns:a16="http://schemas.microsoft.com/office/drawing/2014/main" id="{EA01C0D9-10C6-4F10-B185-435935BEDA66}"/>
                </a:ext>
              </a:extLst>
            </p:cNvPr>
            <p:cNvSpPr>
              <a:spLocks noEditPoints="1"/>
            </p:cNvSpPr>
            <p:nvPr/>
          </p:nvSpPr>
          <p:spPr bwMode="auto">
            <a:xfrm>
              <a:off x="1539875" y="2898775"/>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280">
              <a:extLst>
                <a:ext uri="{FF2B5EF4-FFF2-40B4-BE49-F238E27FC236}">
                  <a16:creationId xmlns:a16="http://schemas.microsoft.com/office/drawing/2014/main" id="{98FB7BBA-0892-4EDB-80D7-0D1B7D10D33F}"/>
                </a:ext>
              </a:extLst>
            </p:cNvPr>
            <p:cNvSpPr>
              <a:spLocks/>
            </p:cNvSpPr>
            <p:nvPr/>
          </p:nvSpPr>
          <p:spPr bwMode="auto">
            <a:xfrm>
              <a:off x="1633538" y="2898775"/>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81">
              <a:extLst>
                <a:ext uri="{FF2B5EF4-FFF2-40B4-BE49-F238E27FC236}">
                  <a16:creationId xmlns:a16="http://schemas.microsoft.com/office/drawing/2014/main" id="{F07CD314-7A0B-49BC-8A26-AE332DED0CEB}"/>
                </a:ext>
              </a:extLst>
            </p:cNvPr>
            <p:cNvSpPr>
              <a:spLocks noEditPoints="1"/>
            </p:cNvSpPr>
            <p:nvPr/>
          </p:nvSpPr>
          <p:spPr bwMode="auto">
            <a:xfrm>
              <a:off x="1724025" y="2898775"/>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82">
              <a:extLst>
                <a:ext uri="{FF2B5EF4-FFF2-40B4-BE49-F238E27FC236}">
                  <a16:creationId xmlns:a16="http://schemas.microsoft.com/office/drawing/2014/main" id="{B7B122F0-E2CE-42C9-AFC4-EC85D6B11805}"/>
                </a:ext>
              </a:extLst>
            </p:cNvPr>
            <p:cNvSpPr>
              <a:spLocks/>
            </p:cNvSpPr>
            <p:nvPr/>
          </p:nvSpPr>
          <p:spPr bwMode="auto">
            <a:xfrm>
              <a:off x="1809750" y="2898775"/>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83">
              <a:extLst>
                <a:ext uri="{FF2B5EF4-FFF2-40B4-BE49-F238E27FC236}">
                  <a16:creationId xmlns:a16="http://schemas.microsoft.com/office/drawing/2014/main" id="{4B208599-99D7-4BAF-89EC-EA6DC7AC1492}"/>
                </a:ext>
              </a:extLst>
            </p:cNvPr>
            <p:cNvSpPr>
              <a:spLocks/>
            </p:cNvSpPr>
            <p:nvPr/>
          </p:nvSpPr>
          <p:spPr bwMode="auto">
            <a:xfrm>
              <a:off x="1900238" y="2898775"/>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84">
              <a:extLst>
                <a:ext uri="{FF2B5EF4-FFF2-40B4-BE49-F238E27FC236}">
                  <a16:creationId xmlns:a16="http://schemas.microsoft.com/office/drawing/2014/main" id="{6D871CC5-7F1D-4F3E-82D6-FB2BBF8E5F64}"/>
                </a:ext>
              </a:extLst>
            </p:cNvPr>
            <p:cNvSpPr>
              <a:spLocks noEditPoints="1"/>
            </p:cNvSpPr>
            <p:nvPr/>
          </p:nvSpPr>
          <p:spPr bwMode="auto">
            <a:xfrm>
              <a:off x="1990725" y="2898775"/>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285">
              <a:extLst>
                <a:ext uri="{FF2B5EF4-FFF2-40B4-BE49-F238E27FC236}">
                  <a16:creationId xmlns:a16="http://schemas.microsoft.com/office/drawing/2014/main" id="{CB62EA54-2941-4E6D-BB51-52D3F9FC2828}"/>
                </a:ext>
              </a:extLst>
            </p:cNvPr>
            <p:cNvSpPr>
              <a:spLocks/>
            </p:cNvSpPr>
            <p:nvPr/>
          </p:nvSpPr>
          <p:spPr bwMode="auto">
            <a:xfrm>
              <a:off x="2081213" y="2898775"/>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286">
              <a:extLst>
                <a:ext uri="{FF2B5EF4-FFF2-40B4-BE49-F238E27FC236}">
                  <a16:creationId xmlns:a16="http://schemas.microsoft.com/office/drawing/2014/main" id="{A86C8B55-CC90-4123-A6DB-3CDC7826A7D7}"/>
                </a:ext>
              </a:extLst>
            </p:cNvPr>
            <p:cNvSpPr>
              <a:spLocks/>
            </p:cNvSpPr>
            <p:nvPr/>
          </p:nvSpPr>
          <p:spPr bwMode="auto">
            <a:xfrm>
              <a:off x="2166938" y="2898775"/>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287">
              <a:extLst>
                <a:ext uri="{FF2B5EF4-FFF2-40B4-BE49-F238E27FC236}">
                  <a16:creationId xmlns:a16="http://schemas.microsoft.com/office/drawing/2014/main" id="{EACE6080-E7DB-4CBB-A0BD-A58701519323}"/>
                </a:ext>
              </a:extLst>
            </p:cNvPr>
            <p:cNvSpPr>
              <a:spLocks noEditPoints="1"/>
            </p:cNvSpPr>
            <p:nvPr/>
          </p:nvSpPr>
          <p:spPr bwMode="auto">
            <a:xfrm>
              <a:off x="2249488" y="2898775"/>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288">
              <a:extLst>
                <a:ext uri="{FF2B5EF4-FFF2-40B4-BE49-F238E27FC236}">
                  <a16:creationId xmlns:a16="http://schemas.microsoft.com/office/drawing/2014/main" id="{241D11C4-A182-464A-BD61-1744067C2C64}"/>
                </a:ext>
              </a:extLst>
            </p:cNvPr>
            <p:cNvSpPr>
              <a:spLocks noEditPoints="1"/>
            </p:cNvSpPr>
            <p:nvPr/>
          </p:nvSpPr>
          <p:spPr bwMode="auto">
            <a:xfrm>
              <a:off x="1266825" y="1508125"/>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289">
              <a:extLst>
                <a:ext uri="{FF2B5EF4-FFF2-40B4-BE49-F238E27FC236}">
                  <a16:creationId xmlns:a16="http://schemas.microsoft.com/office/drawing/2014/main" id="{B2350783-0FD6-4572-8798-E6B251C8E9D4}"/>
                </a:ext>
              </a:extLst>
            </p:cNvPr>
            <p:cNvSpPr>
              <a:spLocks/>
            </p:cNvSpPr>
            <p:nvPr/>
          </p:nvSpPr>
          <p:spPr bwMode="auto">
            <a:xfrm>
              <a:off x="1743075" y="1928813"/>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290">
              <a:extLst>
                <a:ext uri="{FF2B5EF4-FFF2-40B4-BE49-F238E27FC236}">
                  <a16:creationId xmlns:a16="http://schemas.microsoft.com/office/drawing/2014/main" id="{D11DF1BF-F205-424C-B866-A7E682CE1850}"/>
                </a:ext>
              </a:extLst>
            </p:cNvPr>
            <p:cNvSpPr>
              <a:spLocks/>
            </p:cNvSpPr>
            <p:nvPr/>
          </p:nvSpPr>
          <p:spPr bwMode="auto">
            <a:xfrm>
              <a:off x="1847850" y="1906588"/>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291">
              <a:extLst>
                <a:ext uri="{FF2B5EF4-FFF2-40B4-BE49-F238E27FC236}">
                  <a16:creationId xmlns:a16="http://schemas.microsoft.com/office/drawing/2014/main" id="{19C0A82C-D1C2-4807-B750-2382014C113F}"/>
                </a:ext>
              </a:extLst>
            </p:cNvPr>
            <p:cNvSpPr>
              <a:spLocks/>
            </p:cNvSpPr>
            <p:nvPr/>
          </p:nvSpPr>
          <p:spPr bwMode="auto">
            <a:xfrm>
              <a:off x="1720850" y="1939925"/>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292">
              <a:extLst>
                <a:ext uri="{FF2B5EF4-FFF2-40B4-BE49-F238E27FC236}">
                  <a16:creationId xmlns:a16="http://schemas.microsoft.com/office/drawing/2014/main" id="{737C678A-9288-49FC-9EE2-DA4AED814E57}"/>
                </a:ext>
              </a:extLst>
            </p:cNvPr>
            <p:cNvSpPr>
              <a:spLocks/>
            </p:cNvSpPr>
            <p:nvPr/>
          </p:nvSpPr>
          <p:spPr bwMode="auto">
            <a:xfrm>
              <a:off x="1957388" y="1925638"/>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293">
              <a:extLst>
                <a:ext uri="{FF2B5EF4-FFF2-40B4-BE49-F238E27FC236}">
                  <a16:creationId xmlns:a16="http://schemas.microsoft.com/office/drawing/2014/main" id="{73BD06A6-6CF1-4010-9A0D-8D699425D8D2}"/>
                </a:ext>
              </a:extLst>
            </p:cNvPr>
            <p:cNvSpPr>
              <a:spLocks/>
            </p:cNvSpPr>
            <p:nvPr/>
          </p:nvSpPr>
          <p:spPr bwMode="auto">
            <a:xfrm>
              <a:off x="1498600" y="1931988"/>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294">
              <a:extLst>
                <a:ext uri="{FF2B5EF4-FFF2-40B4-BE49-F238E27FC236}">
                  <a16:creationId xmlns:a16="http://schemas.microsoft.com/office/drawing/2014/main" id="{051FF2B8-7939-4AA7-A01E-29B2DE711BA0}"/>
                </a:ext>
              </a:extLst>
            </p:cNvPr>
            <p:cNvSpPr>
              <a:spLocks/>
            </p:cNvSpPr>
            <p:nvPr/>
          </p:nvSpPr>
          <p:spPr bwMode="auto">
            <a:xfrm>
              <a:off x="1863725" y="1925638"/>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295">
              <a:extLst>
                <a:ext uri="{FF2B5EF4-FFF2-40B4-BE49-F238E27FC236}">
                  <a16:creationId xmlns:a16="http://schemas.microsoft.com/office/drawing/2014/main" id="{4E100E54-E5D8-4170-AAF9-C04BDFF80837}"/>
                </a:ext>
              </a:extLst>
            </p:cNvPr>
            <p:cNvSpPr>
              <a:spLocks/>
            </p:cNvSpPr>
            <p:nvPr/>
          </p:nvSpPr>
          <p:spPr bwMode="auto">
            <a:xfrm>
              <a:off x="1979613" y="1947863"/>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296">
              <a:extLst>
                <a:ext uri="{FF2B5EF4-FFF2-40B4-BE49-F238E27FC236}">
                  <a16:creationId xmlns:a16="http://schemas.microsoft.com/office/drawing/2014/main" id="{484E6E1D-37F2-46B5-B4C5-14507744F02B}"/>
                </a:ext>
              </a:extLst>
            </p:cNvPr>
            <p:cNvSpPr>
              <a:spLocks/>
            </p:cNvSpPr>
            <p:nvPr/>
          </p:nvSpPr>
          <p:spPr bwMode="auto">
            <a:xfrm>
              <a:off x="1982788" y="1920875"/>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297">
              <a:extLst>
                <a:ext uri="{FF2B5EF4-FFF2-40B4-BE49-F238E27FC236}">
                  <a16:creationId xmlns:a16="http://schemas.microsoft.com/office/drawing/2014/main" id="{78076C01-1652-4494-9687-EEF77F07E0B6}"/>
                </a:ext>
              </a:extLst>
            </p:cNvPr>
            <p:cNvSpPr>
              <a:spLocks noEditPoints="1"/>
            </p:cNvSpPr>
            <p:nvPr/>
          </p:nvSpPr>
          <p:spPr bwMode="auto">
            <a:xfrm>
              <a:off x="1446213" y="1827213"/>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1026" name="Picture 2" descr="C:\моё\эббр\полос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803" y="5988950"/>
            <a:ext cx="11077575" cy="37038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73016" y="1754785"/>
            <a:ext cx="6752493" cy="4093428"/>
          </a:xfrm>
          <a:prstGeom prst="rect">
            <a:avLst/>
          </a:prstGeom>
        </p:spPr>
        <p:txBody>
          <a:bodyPr wrap="square">
            <a:spAutoFit/>
          </a:bodyPr>
          <a:lstStyle/>
          <a:p>
            <a:r>
              <a:rPr lang="ru-RU" sz="2000" dirty="0">
                <a:latin typeface="Formular" panose="02000000000000000000" pitchFamily="2" charset="-52"/>
              </a:rPr>
              <a:t>• микроорганизмы;</a:t>
            </a:r>
          </a:p>
          <a:p>
            <a:r>
              <a:rPr lang="ru-RU" sz="2000" dirty="0">
                <a:latin typeface="Formular" panose="02000000000000000000" pitchFamily="2" charset="-52"/>
              </a:rPr>
              <a:t>• вирусы;</a:t>
            </a:r>
          </a:p>
          <a:p>
            <a:r>
              <a:rPr lang="ru-RU" sz="2000" dirty="0">
                <a:latin typeface="Formular" panose="02000000000000000000" pitchFamily="2" charset="-52"/>
              </a:rPr>
              <a:t>• белковоподобные инфекционные частицы (</a:t>
            </a:r>
            <a:r>
              <a:rPr lang="ru-RU" sz="2000" dirty="0" err="1">
                <a:latin typeface="Formular" panose="02000000000000000000" pitchFamily="2" charset="-52"/>
              </a:rPr>
              <a:t>прионы</a:t>
            </a:r>
            <a:r>
              <a:rPr lang="ru-RU" sz="2000" dirty="0">
                <a:latin typeface="Formular" panose="02000000000000000000" pitchFamily="2" charset="-52"/>
              </a:rPr>
              <a:t>);</a:t>
            </a:r>
          </a:p>
          <a:p>
            <a:r>
              <a:rPr lang="ru-RU" sz="2000" dirty="0">
                <a:latin typeface="Formular" panose="02000000000000000000" pitchFamily="2" charset="-52"/>
              </a:rPr>
              <a:t>• яды биологического происхождения (токсины);</a:t>
            </a:r>
          </a:p>
          <a:p>
            <a:r>
              <a:rPr lang="ru-RU" sz="2000" dirty="0">
                <a:latin typeface="Formular" panose="02000000000000000000" pitchFamily="2" charset="-52"/>
              </a:rPr>
              <a:t>• иные биологические агенты, в том числе созданные в результате генетических манипуляций, применения технологий синтетической биологии и другой направленной деятельности, способные вызывать патологический процесс в организме человека, животного или в растениях, а</a:t>
            </a:r>
          </a:p>
          <a:p>
            <a:r>
              <a:rPr lang="ru-RU" sz="2000" dirty="0">
                <a:latin typeface="Formular" panose="02000000000000000000" pitchFamily="2" charset="-52"/>
              </a:rPr>
              <a:t>также биологические материалы, в которых могут содержаться перечисленные патогены.</a:t>
            </a:r>
          </a:p>
        </p:txBody>
      </p:sp>
      <p:pic>
        <p:nvPicPr>
          <p:cNvPr id="4103" name="Picture 7" descr="C:\моё\эббр\pM3Yi7HntvnXkLP2B1VYECTTwiJ169imVO73e-Ynv-K_D1mg6tdv9z7n4ed-W8LdI963PLPuwv1tUzlh5bGIqlG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5509" y="1262661"/>
            <a:ext cx="3679825" cy="460216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моё\эббр\прионы.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6145" y="355373"/>
            <a:ext cx="3418904" cy="2560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306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D1CCB87-7A3E-40A3-B5D6-67A1D101E424}"/>
              </a:ext>
            </a:extLst>
          </p:cNvPr>
          <p:cNvSpPr>
            <a:spLocks noGrp="1"/>
          </p:cNvSpPr>
          <p:nvPr>
            <p:ph type="sldNum" sz="quarter" idx="7"/>
          </p:nvPr>
        </p:nvSpPr>
        <p:spPr/>
        <p:txBody>
          <a:bodyPr/>
          <a:lstStyle/>
          <a:p>
            <a:pPr marL="124460">
              <a:spcBef>
                <a:spcPts val="5"/>
              </a:spcBef>
            </a:pPr>
            <a:fld id="{81D60167-4931-47E6-BA6A-407CBD079E47}" type="slidenum">
              <a:rPr lang="ru-RU" smtClean="0"/>
              <a:pPr marL="124460">
                <a:spcBef>
                  <a:spcPts val="5"/>
                </a:spcBef>
              </a:pPr>
              <a:t>8</a:t>
            </a:fld>
            <a:endParaRPr lang="ru-RU" dirty="0"/>
          </a:p>
        </p:txBody>
      </p:sp>
      <p:sp>
        <p:nvSpPr>
          <p:cNvPr id="40" name="object 14">
            <a:extLst>
              <a:ext uri="{FF2B5EF4-FFF2-40B4-BE49-F238E27FC236}">
                <a16:creationId xmlns:a16="http://schemas.microsoft.com/office/drawing/2014/main" id="{D66A00E2-E40E-404B-AC9D-A1672290DEF8}"/>
              </a:ext>
            </a:extLst>
          </p:cNvPr>
          <p:cNvSpPr txBox="1">
            <a:spLocks/>
          </p:cNvSpPr>
          <p:nvPr/>
        </p:nvSpPr>
        <p:spPr>
          <a:xfrm>
            <a:off x="452176" y="382387"/>
            <a:ext cx="5124659"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pPr marL="7620">
              <a:lnSpc>
                <a:spcPct val="100000"/>
              </a:lnSpc>
              <a:spcBef>
                <a:spcPts val="100"/>
              </a:spcBef>
            </a:pPr>
            <a:r>
              <a:rPr lang="ru-RU" sz="2800" dirty="0">
                <a:solidFill>
                  <a:srgbClr val="FF0000"/>
                </a:solidFill>
              </a:rPr>
              <a:t>Биологическая защита -</a:t>
            </a:r>
            <a:endParaRPr lang="ru-RU" sz="2800" spc="-10" dirty="0">
              <a:solidFill>
                <a:srgbClr val="000000"/>
              </a:solidFill>
            </a:endParaRPr>
          </a:p>
        </p:txBody>
      </p:sp>
      <p:grpSp>
        <p:nvGrpSpPr>
          <p:cNvPr id="41" name="Группа 40">
            <a:extLst>
              <a:ext uri="{FF2B5EF4-FFF2-40B4-BE49-F238E27FC236}">
                <a16:creationId xmlns:a16="http://schemas.microsoft.com/office/drawing/2014/main" id="{EAFEA6DA-B21B-4A52-8444-0B79572CF771}"/>
              </a:ext>
            </a:extLst>
          </p:cNvPr>
          <p:cNvGrpSpPr/>
          <p:nvPr/>
        </p:nvGrpSpPr>
        <p:grpSpPr>
          <a:xfrm>
            <a:off x="10705334" y="364135"/>
            <a:ext cx="1098550" cy="1465263"/>
            <a:chOff x="1266825" y="1508125"/>
            <a:chExt cx="1098550" cy="1465263"/>
          </a:xfrm>
          <a:solidFill>
            <a:srgbClr val="E2252C"/>
          </a:solidFill>
        </p:grpSpPr>
        <p:sp>
          <p:nvSpPr>
            <p:cNvPr id="42" name="Freeform 264">
              <a:extLst>
                <a:ext uri="{FF2B5EF4-FFF2-40B4-BE49-F238E27FC236}">
                  <a16:creationId xmlns:a16="http://schemas.microsoft.com/office/drawing/2014/main" id="{33C73E40-5EBF-4DBC-A425-909DF6DDF31A}"/>
                </a:ext>
              </a:extLst>
            </p:cNvPr>
            <p:cNvSpPr>
              <a:spLocks/>
            </p:cNvSpPr>
            <p:nvPr/>
          </p:nvSpPr>
          <p:spPr bwMode="auto">
            <a:xfrm>
              <a:off x="1273175" y="2728913"/>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265">
              <a:extLst>
                <a:ext uri="{FF2B5EF4-FFF2-40B4-BE49-F238E27FC236}">
                  <a16:creationId xmlns:a16="http://schemas.microsoft.com/office/drawing/2014/main" id="{33BD529F-4446-4F87-B089-14CAAD7D43AB}"/>
                </a:ext>
              </a:extLst>
            </p:cNvPr>
            <p:cNvSpPr>
              <a:spLocks noEditPoints="1"/>
            </p:cNvSpPr>
            <p:nvPr/>
          </p:nvSpPr>
          <p:spPr bwMode="auto">
            <a:xfrm>
              <a:off x="1379538" y="2755900"/>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266">
              <a:extLst>
                <a:ext uri="{FF2B5EF4-FFF2-40B4-BE49-F238E27FC236}">
                  <a16:creationId xmlns:a16="http://schemas.microsoft.com/office/drawing/2014/main" id="{14FE2C41-617C-4A84-97BF-FA3972146A4B}"/>
                </a:ext>
              </a:extLst>
            </p:cNvPr>
            <p:cNvSpPr>
              <a:spLocks/>
            </p:cNvSpPr>
            <p:nvPr/>
          </p:nvSpPr>
          <p:spPr bwMode="auto">
            <a:xfrm>
              <a:off x="1473200" y="2759075"/>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267">
              <a:extLst>
                <a:ext uri="{FF2B5EF4-FFF2-40B4-BE49-F238E27FC236}">
                  <a16:creationId xmlns:a16="http://schemas.microsoft.com/office/drawing/2014/main" id="{EEABD02B-18BF-468B-869C-A235005005E9}"/>
                </a:ext>
              </a:extLst>
            </p:cNvPr>
            <p:cNvSpPr>
              <a:spLocks/>
            </p:cNvSpPr>
            <p:nvPr/>
          </p:nvSpPr>
          <p:spPr bwMode="auto">
            <a:xfrm>
              <a:off x="1570038" y="2759075"/>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268">
              <a:extLst>
                <a:ext uri="{FF2B5EF4-FFF2-40B4-BE49-F238E27FC236}">
                  <a16:creationId xmlns:a16="http://schemas.microsoft.com/office/drawing/2014/main" id="{F66CB4B9-3F25-4316-9EE1-0194FB824CDD}"/>
                </a:ext>
              </a:extLst>
            </p:cNvPr>
            <p:cNvSpPr>
              <a:spLocks noEditPoints="1"/>
            </p:cNvSpPr>
            <p:nvPr/>
          </p:nvSpPr>
          <p:spPr bwMode="auto">
            <a:xfrm>
              <a:off x="1660525" y="2755900"/>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269">
              <a:extLst>
                <a:ext uri="{FF2B5EF4-FFF2-40B4-BE49-F238E27FC236}">
                  <a16:creationId xmlns:a16="http://schemas.microsoft.com/office/drawing/2014/main" id="{4AD712AD-A4CB-40E2-BE38-004B1BBA79DA}"/>
                </a:ext>
              </a:extLst>
            </p:cNvPr>
            <p:cNvSpPr>
              <a:spLocks/>
            </p:cNvSpPr>
            <p:nvPr/>
          </p:nvSpPr>
          <p:spPr bwMode="auto">
            <a:xfrm>
              <a:off x="1757363"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270">
              <a:extLst>
                <a:ext uri="{FF2B5EF4-FFF2-40B4-BE49-F238E27FC236}">
                  <a16:creationId xmlns:a16="http://schemas.microsoft.com/office/drawing/2014/main" id="{69715D18-44EB-4B32-B706-F3570E106B9B}"/>
                </a:ext>
              </a:extLst>
            </p:cNvPr>
            <p:cNvSpPr>
              <a:spLocks noEditPoints="1"/>
            </p:cNvSpPr>
            <p:nvPr/>
          </p:nvSpPr>
          <p:spPr bwMode="auto">
            <a:xfrm>
              <a:off x="1844675" y="2755900"/>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271">
              <a:extLst>
                <a:ext uri="{FF2B5EF4-FFF2-40B4-BE49-F238E27FC236}">
                  <a16:creationId xmlns:a16="http://schemas.microsoft.com/office/drawing/2014/main" id="{4AC806E8-3664-4C29-AD6F-8CE042BA89B7}"/>
                </a:ext>
              </a:extLst>
            </p:cNvPr>
            <p:cNvSpPr>
              <a:spLocks/>
            </p:cNvSpPr>
            <p:nvPr/>
          </p:nvSpPr>
          <p:spPr bwMode="auto">
            <a:xfrm>
              <a:off x="1930400" y="2759075"/>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272">
              <a:extLst>
                <a:ext uri="{FF2B5EF4-FFF2-40B4-BE49-F238E27FC236}">
                  <a16:creationId xmlns:a16="http://schemas.microsoft.com/office/drawing/2014/main" id="{7DFCF95D-777F-476F-95A9-56EC44FB756C}"/>
                </a:ext>
              </a:extLst>
            </p:cNvPr>
            <p:cNvSpPr>
              <a:spLocks noEditPoints="1"/>
            </p:cNvSpPr>
            <p:nvPr/>
          </p:nvSpPr>
          <p:spPr bwMode="auto">
            <a:xfrm>
              <a:off x="2032000" y="2759075"/>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273">
              <a:extLst>
                <a:ext uri="{FF2B5EF4-FFF2-40B4-BE49-F238E27FC236}">
                  <a16:creationId xmlns:a16="http://schemas.microsoft.com/office/drawing/2014/main" id="{6622EA83-E40A-4D74-A04A-2C8052C328A0}"/>
                </a:ext>
              </a:extLst>
            </p:cNvPr>
            <p:cNvSpPr>
              <a:spLocks/>
            </p:cNvSpPr>
            <p:nvPr/>
          </p:nvSpPr>
          <p:spPr bwMode="auto">
            <a:xfrm>
              <a:off x="2117725"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274">
              <a:extLst>
                <a:ext uri="{FF2B5EF4-FFF2-40B4-BE49-F238E27FC236}">
                  <a16:creationId xmlns:a16="http://schemas.microsoft.com/office/drawing/2014/main" id="{AB1D9BF0-2198-493B-8E47-9C599AA2D69C}"/>
                </a:ext>
              </a:extLst>
            </p:cNvPr>
            <p:cNvSpPr>
              <a:spLocks noEditPoints="1"/>
            </p:cNvSpPr>
            <p:nvPr/>
          </p:nvSpPr>
          <p:spPr bwMode="auto">
            <a:xfrm>
              <a:off x="2205038" y="2755900"/>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275">
              <a:extLst>
                <a:ext uri="{FF2B5EF4-FFF2-40B4-BE49-F238E27FC236}">
                  <a16:creationId xmlns:a16="http://schemas.microsoft.com/office/drawing/2014/main" id="{449B0E08-ECCB-4E50-8691-55AFAFD72E69}"/>
                </a:ext>
              </a:extLst>
            </p:cNvPr>
            <p:cNvSpPr>
              <a:spLocks noEditPoints="1"/>
            </p:cNvSpPr>
            <p:nvPr/>
          </p:nvSpPr>
          <p:spPr bwMode="auto">
            <a:xfrm>
              <a:off x="2295525" y="2759075"/>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276">
              <a:extLst>
                <a:ext uri="{FF2B5EF4-FFF2-40B4-BE49-F238E27FC236}">
                  <a16:creationId xmlns:a16="http://schemas.microsoft.com/office/drawing/2014/main" id="{18B09E3C-87B2-49FE-A6F6-03301C240CC2}"/>
                </a:ext>
              </a:extLst>
            </p:cNvPr>
            <p:cNvSpPr>
              <a:spLocks noEditPoints="1"/>
            </p:cNvSpPr>
            <p:nvPr/>
          </p:nvSpPr>
          <p:spPr bwMode="auto">
            <a:xfrm>
              <a:off x="1277938" y="2868613"/>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277">
              <a:extLst>
                <a:ext uri="{FF2B5EF4-FFF2-40B4-BE49-F238E27FC236}">
                  <a16:creationId xmlns:a16="http://schemas.microsoft.com/office/drawing/2014/main" id="{DA49D4C1-FDD6-421A-93C9-2C29FA6E9328}"/>
                </a:ext>
              </a:extLst>
            </p:cNvPr>
            <p:cNvSpPr>
              <a:spLocks noEditPoints="1"/>
            </p:cNvSpPr>
            <p:nvPr/>
          </p:nvSpPr>
          <p:spPr bwMode="auto">
            <a:xfrm>
              <a:off x="1366838" y="2898775"/>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278">
              <a:extLst>
                <a:ext uri="{FF2B5EF4-FFF2-40B4-BE49-F238E27FC236}">
                  <a16:creationId xmlns:a16="http://schemas.microsoft.com/office/drawing/2014/main" id="{4CA174A1-DA60-4615-AFCB-0A52AF139804}"/>
                </a:ext>
              </a:extLst>
            </p:cNvPr>
            <p:cNvSpPr>
              <a:spLocks/>
            </p:cNvSpPr>
            <p:nvPr/>
          </p:nvSpPr>
          <p:spPr bwMode="auto">
            <a:xfrm>
              <a:off x="1454150" y="2898775"/>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279">
              <a:extLst>
                <a:ext uri="{FF2B5EF4-FFF2-40B4-BE49-F238E27FC236}">
                  <a16:creationId xmlns:a16="http://schemas.microsoft.com/office/drawing/2014/main" id="{EA01C0D9-10C6-4F10-B185-435935BEDA66}"/>
                </a:ext>
              </a:extLst>
            </p:cNvPr>
            <p:cNvSpPr>
              <a:spLocks noEditPoints="1"/>
            </p:cNvSpPr>
            <p:nvPr/>
          </p:nvSpPr>
          <p:spPr bwMode="auto">
            <a:xfrm>
              <a:off x="1539875" y="2898775"/>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280">
              <a:extLst>
                <a:ext uri="{FF2B5EF4-FFF2-40B4-BE49-F238E27FC236}">
                  <a16:creationId xmlns:a16="http://schemas.microsoft.com/office/drawing/2014/main" id="{98FB7BBA-0892-4EDB-80D7-0D1B7D10D33F}"/>
                </a:ext>
              </a:extLst>
            </p:cNvPr>
            <p:cNvSpPr>
              <a:spLocks/>
            </p:cNvSpPr>
            <p:nvPr/>
          </p:nvSpPr>
          <p:spPr bwMode="auto">
            <a:xfrm>
              <a:off x="1633538" y="2898775"/>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81">
              <a:extLst>
                <a:ext uri="{FF2B5EF4-FFF2-40B4-BE49-F238E27FC236}">
                  <a16:creationId xmlns:a16="http://schemas.microsoft.com/office/drawing/2014/main" id="{F07CD314-7A0B-49BC-8A26-AE332DED0CEB}"/>
                </a:ext>
              </a:extLst>
            </p:cNvPr>
            <p:cNvSpPr>
              <a:spLocks noEditPoints="1"/>
            </p:cNvSpPr>
            <p:nvPr/>
          </p:nvSpPr>
          <p:spPr bwMode="auto">
            <a:xfrm>
              <a:off x="1724025" y="2898775"/>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82">
              <a:extLst>
                <a:ext uri="{FF2B5EF4-FFF2-40B4-BE49-F238E27FC236}">
                  <a16:creationId xmlns:a16="http://schemas.microsoft.com/office/drawing/2014/main" id="{B7B122F0-E2CE-42C9-AFC4-EC85D6B11805}"/>
                </a:ext>
              </a:extLst>
            </p:cNvPr>
            <p:cNvSpPr>
              <a:spLocks/>
            </p:cNvSpPr>
            <p:nvPr/>
          </p:nvSpPr>
          <p:spPr bwMode="auto">
            <a:xfrm>
              <a:off x="1809750" y="2898775"/>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83">
              <a:extLst>
                <a:ext uri="{FF2B5EF4-FFF2-40B4-BE49-F238E27FC236}">
                  <a16:creationId xmlns:a16="http://schemas.microsoft.com/office/drawing/2014/main" id="{4B208599-99D7-4BAF-89EC-EA6DC7AC1492}"/>
                </a:ext>
              </a:extLst>
            </p:cNvPr>
            <p:cNvSpPr>
              <a:spLocks/>
            </p:cNvSpPr>
            <p:nvPr/>
          </p:nvSpPr>
          <p:spPr bwMode="auto">
            <a:xfrm>
              <a:off x="1900238" y="2898775"/>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84">
              <a:extLst>
                <a:ext uri="{FF2B5EF4-FFF2-40B4-BE49-F238E27FC236}">
                  <a16:creationId xmlns:a16="http://schemas.microsoft.com/office/drawing/2014/main" id="{6D871CC5-7F1D-4F3E-82D6-FB2BBF8E5F64}"/>
                </a:ext>
              </a:extLst>
            </p:cNvPr>
            <p:cNvSpPr>
              <a:spLocks noEditPoints="1"/>
            </p:cNvSpPr>
            <p:nvPr/>
          </p:nvSpPr>
          <p:spPr bwMode="auto">
            <a:xfrm>
              <a:off x="1990725" y="2898775"/>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285">
              <a:extLst>
                <a:ext uri="{FF2B5EF4-FFF2-40B4-BE49-F238E27FC236}">
                  <a16:creationId xmlns:a16="http://schemas.microsoft.com/office/drawing/2014/main" id="{CB62EA54-2941-4E6D-BB51-52D3F9FC2828}"/>
                </a:ext>
              </a:extLst>
            </p:cNvPr>
            <p:cNvSpPr>
              <a:spLocks/>
            </p:cNvSpPr>
            <p:nvPr/>
          </p:nvSpPr>
          <p:spPr bwMode="auto">
            <a:xfrm>
              <a:off x="2081213" y="2898775"/>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286">
              <a:extLst>
                <a:ext uri="{FF2B5EF4-FFF2-40B4-BE49-F238E27FC236}">
                  <a16:creationId xmlns:a16="http://schemas.microsoft.com/office/drawing/2014/main" id="{A86C8B55-CC90-4123-A6DB-3CDC7826A7D7}"/>
                </a:ext>
              </a:extLst>
            </p:cNvPr>
            <p:cNvSpPr>
              <a:spLocks/>
            </p:cNvSpPr>
            <p:nvPr/>
          </p:nvSpPr>
          <p:spPr bwMode="auto">
            <a:xfrm>
              <a:off x="2166938" y="2898775"/>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287">
              <a:extLst>
                <a:ext uri="{FF2B5EF4-FFF2-40B4-BE49-F238E27FC236}">
                  <a16:creationId xmlns:a16="http://schemas.microsoft.com/office/drawing/2014/main" id="{EACE6080-E7DB-4CBB-A0BD-A58701519323}"/>
                </a:ext>
              </a:extLst>
            </p:cNvPr>
            <p:cNvSpPr>
              <a:spLocks noEditPoints="1"/>
            </p:cNvSpPr>
            <p:nvPr/>
          </p:nvSpPr>
          <p:spPr bwMode="auto">
            <a:xfrm>
              <a:off x="2249488" y="2898775"/>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288">
              <a:extLst>
                <a:ext uri="{FF2B5EF4-FFF2-40B4-BE49-F238E27FC236}">
                  <a16:creationId xmlns:a16="http://schemas.microsoft.com/office/drawing/2014/main" id="{241D11C4-A182-464A-BD61-1744067C2C64}"/>
                </a:ext>
              </a:extLst>
            </p:cNvPr>
            <p:cNvSpPr>
              <a:spLocks noEditPoints="1"/>
            </p:cNvSpPr>
            <p:nvPr/>
          </p:nvSpPr>
          <p:spPr bwMode="auto">
            <a:xfrm>
              <a:off x="1266825" y="1508125"/>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289">
              <a:extLst>
                <a:ext uri="{FF2B5EF4-FFF2-40B4-BE49-F238E27FC236}">
                  <a16:creationId xmlns:a16="http://schemas.microsoft.com/office/drawing/2014/main" id="{B2350783-0FD6-4572-8798-E6B251C8E9D4}"/>
                </a:ext>
              </a:extLst>
            </p:cNvPr>
            <p:cNvSpPr>
              <a:spLocks/>
            </p:cNvSpPr>
            <p:nvPr/>
          </p:nvSpPr>
          <p:spPr bwMode="auto">
            <a:xfrm>
              <a:off x="1743075" y="1928813"/>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290">
              <a:extLst>
                <a:ext uri="{FF2B5EF4-FFF2-40B4-BE49-F238E27FC236}">
                  <a16:creationId xmlns:a16="http://schemas.microsoft.com/office/drawing/2014/main" id="{D11DF1BF-F205-424C-B866-A7E682CE1850}"/>
                </a:ext>
              </a:extLst>
            </p:cNvPr>
            <p:cNvSpPr>
              <a:spLocks/>
            </p:cNvSpPr>
            <p:nvPr/>
          </p:nvSpPr>
          <p:spPr bwMode="auto">
            <a:xfrm>
              <a:off x="1847850" y="1906588"/>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291">
              <a:extLst>
                <a:ext uri="{FF2B5EF4-FFF2-40B4-BE49-F238E27FC236}">
                  <a16:creationId xmlns:a16="http://schemas.microsoft.com/office/drawing/2014/main" id="{19C0A82C-D1C2-4807-B750-2382014C113F}"/>
                </a:ext>
              </a:extLst>
            </p:cNvPr>
            <p:cNvSpPr>
              <a:spLocks/>
            </p:cNvSpPr>
            <p:nvPr/>
          </p:nvSpPr>
          <p:spPr bwMode="auto">
            <a:xfrm>
              <a:off x="1720850" y="1939925"/>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292">
              <a:extLst>
                <a:ext uri="{FF2B5EF4-FFF2-40B4-BE49-F238E27FC236}">
                  <a16:creationId xmlns:a16="http://schemas.microsoft.com/office/drawing/2014/main" id="{737C678A-9288-49FC-9EE2-DA4AED814E57}"/>
                </a:ext>
              </a:extLst>
            </p:cNvPr>
            <p:cNvSpPr>
              <a:spLocks/>
            </p:cNvSpPr>
            <p:nvPr/>
          </p:nvSpPr>
          <p:spPr bwMode="auto">
            <a:xfrm>
              <a:off x="1957388" y="1925638"/>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293">
              <a:extLst>
                <a:ext uri="{FF2B5EF4-FFF2-40B4-BE49-F238E27FC236}">
                  <a16:creationId xmlns:a16="http://schemas.microsoft.com/office/drawing/2014/main" id="{73BD06A6-6CF1-4010-9A0D-8D699425D8D2}"/>
                </a:ext>
              </a:extLst>
            </p:cNvPr>
            <p:cNvSpPr>
              <a:spLocks/>
            </p:cNvSpPr>
            <p:nvPr/>
          </p:nvSpPr>
          <p:spPr bwMode="auto">
            <a:xfrm>
              <a:off x="1498600" y="1931988"/>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294">
              <a:extLst>
                <a:ext uri="{FF2B5EF4-FFF2-40B4-BE49-F238E27FC236}">
                  <a16:creationId xmlns:a16="http://schemas.microsoft.com/office/drawing/2014/main" id="{051FF2B8-7939-4AA7-A01E-29B2DE711BA0}"/>
                </a:ext>
              </a:extLst>
            </p:cNvPr>
            <p:cNvSpPr>
              <a:spLocks/>
            </p:cNvSpPr>
            <p:nvPr/>
          </p:nvSpPr>
          <p:spPr bwMode="auto">
            <a:xfrm>
              <a:off x="1863725" y="1925638"/>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295">
              <a:extLst>
                <a:ext uri="{FF2B5EF4-FFF2-40B4-BE49-F238E27FC236}">
                  <a16:creationId xmlns:a16="http://schemas.microsoft.com/office/drawing/2014/main" id="{4E100E54-E5D8-4170-AAF9-C04BDFF80837}"/>
                </a:ext>
              </a:extLst>
            </p:cNvPr>
            <p:cNvSpPr>
              <a:spLocks/>
            </p:cNvSpPr>
            <p:nvPr/>
          </p:nvSpPr>
          <p:spPr bwMode="auto">
            <a:xfrm>
              <a:off x="1979613" y="1947863"/>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296">
              <a:extLst>
                <a:ext uri="{FF2B5EF4-FFF2-40B4-BE49-F238E27FC236}">
                  <a16:creationId xmlns:a16="http://schemas.microsoft.com/office/drawing/2014/main" id="{484E6E1D-37F2-46B5-B4C5-14507744F02B}"/>
                </a:ext>
              </a:extLst>
            </p:cNvPr>
            <p:cNvSpPr>
              <a:spLocks/>
            </p:cNvSpPr>
            <p:nvPr/>
          </p:nvSpPr>
          <p:spPr bwMode="auto">
            <a:xfrm>
              <a:off x="1982788" y="1920875"/>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297">
              <a:extLst>
                <a:ext uri="{FF2B5EF4-FFF2-40B4-BE49-F238E27FC236}">
                  <a16:creationId xmlns:a16="http://schemas.microsoft.com/office/drawing/2014/main" id="{78076C01-1652-4494-9687-EEF77F07E0B6}"/>
                </a:ext>
              </a:extLst>
            </p:cNvPr>
            <p:cNvSpPr>
              <a:spLocks noEditPoints="1"/>
            </p:cNvSpPr>
            <p:nvPr/>
          </p:nvSpPr>
          <p:spPr bwMode="auto">
            <a:xfrm>
              <a:off x="1446213" y="1827213"/>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1026" name="Picture 2" descr="C:\моё\эббр\полос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803" y="5988950"/>
            <a:ext cx="11077575" cy="37038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88116" y="1043797"/>
            <a:ext cx="9285398" cy="1938992"/>
          </a:xfrm>
          <a:prstGeom prst="rect">
            <a:avLst/>
          </a:prstGeom>
        </p:spPr>
        <p:txBody>
          <a:bodyPr wrap="square">
            <a:spAutoFit/>
          </a:bodyPr>
          <a:lstStyle/>
          <a:p>
            <a:r>
              <a:rPr lang="ru-RU" sz="2400" dirty="0">
                <a:latin typeface="Formular" panose="02000000000000000000" pitchFamily="2" charset="-52"/>
              </a:rPr>
              <a:t>комплекс мер по обеспечению биологической безопасности, осуществляемых в целях ослабления неблагоприятного воздействия опасных биологических факторов на человека, животных и растения, </a:t>
            </a:r>
            <a:endParaRPr lang="en-US" sz="2400" dirty="0">
              <a:latin typeface="Formular" panose="02000000000000000000" pitchFamily="2" charset="-52"/>
            </a:endParaRPr>
          </a:p>
          <a:p>
            <a:r>
              <a:rPr lang="ru-RU" sz="2400" dirty="0">
                <a:latin typeface="Formular" panose="02000000000000000000" pitchFamily="2" charset="-52"/>
              </a:rPr>
              <a:t>а также на отдельные виды материалов и техники</a:t>
            </a:r>
          </a:p>
        </p:txBody>
      </p:sp>
      <p:pic>
        <p:nvPicPr>
          <p:cNvPr id="5122" name="Picture 2" descr="C:\моё\эббр\13-noyabrya-voyska-radiacionnoy-himicheskoy-i-biologicheskoy-zashchity-otmechayut-104-goda-so-dnya-osnovaniya_166817415799323968__2000x20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0498" y="3322869"/>
            <a:ext cx="3691004" cy="246066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моё\эббр\HL7-RVpDkn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3811" y="3322869"/>
            <a:ext cx="3691005" cy="246067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моё\эббр\DSC_173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896" y="3322871"/>
            <a:ext cx="3687585" cy="2460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127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D1CCB87-7A3E-40A3-B5D6-67A1D101E424}"/>
              </a:ext>
            </a:extLst>
          </p:cNvPr>
          <p:cNvSpPr>
            <a:spLocks noGrp="1"/>
          </p:cNvSpPr>
          <p:nvPr>
            <p:ph type="sldNum" sz="quarter" idx="7"/>
          </p:nvPr>
        </p:nvSpPr>
        <p:spPr/>
        <p:txBody>
          <a:bodyPr/>
          <a:lstStyle/>
          <a:p>
            <a:pPr marL="124460">
              <a:spcBef>
                <a:spcPts val="5"/>
              </a:spcBef>
            </a:pPr>
            <a:fld id="{81D60167-4931-47E6-BA6A-407CBD079E47}" type="slidenum">
              <a:rPr lang="ru-RU" smtClean="0"/>
              <a:pPr marL="124460">
                <a:spcBef>
                  <a:spcPts val="5"/>
                </a:spcBef>
              </a:pPr>
              <a:t>9</a:t>
            </a:fld>
            <a:endParaRPr lang="ru-RU" dirty="0"/>
          </a:p>
        </p:txBody>
      </p:sp>
      <p:sp>
        <p:nvSpPr>
          <p:cNvPr id="40" name="object 14">
            <a:extLst>
              <a:ext uri="{FF2B5EF4-FFF2-40B4-BE49-F238E27FC236}">
                <a16:creationId xmlns:a16="http://schemas.microsoft.com/office/drawing/2014/main" id="{D66A00E2-E40E-404B-AC9D-A1672290DEF8}"/>
              </a:ext>
            </a:extLst>
          </p:cNvPr>
          <p:cNvSpPr txBox="1">
            <a:spLocks/>
          </p:cNvSpPr>
          <p:nvPr/>
        </p:nvSpPr>
        <p:spPr>
          <a:xfrm>
            <a:off x="382528" y="438813"/>
            <a:ext cx="10178290" cy="38215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kern="1200">
                <a:solidFill>
                  <a:srgbClr val="93A496"/>
                </a:solidFill>
                <a:latin typeface="Formular" panose="02000000000000000000" pitchFamily="2" charset="-52"/>
                <a:ea typeface="+mj-ea"/>
                <a:cs typeface="+mj-cs"/>
              </a:defRPr>
            </a:lvl1pPr>
          </a:lstStyle>
          <a:p>
            <a:pPr marL="7620">
              <a:lnSpc>
                <a:spcPct val="100000"/>
              </a:lnSpc>
              <a:spcBef>
                <a:spcPts val="100"/>
              </a:spcBef>
            </a:pPr>
            <a:r>
              <a:rPr lang="ru-RU" sz="2400" dirty="0">
                <a:solidFill>
                  <a:srgbClr val="FF0000"/>
                </a:solidFill>
              </a:rPr>
              <a:t>ОСНОВНЫЕ СОВРЕМЕННЫЕ БИОЛОГИЧЕСКИЕ УГРОЗЫ:</a:t>
            </a:r>
            <a:endParaRPr lang="ru-RU" sz="2400" spc="-10" dirty="0">
              <a:solidFill>
                <a:srgbClr val="000000"/>
              </a:solidFill>
            </a:endParaRPr>
          </a:p>
        </p:txBody>
      </p:sp>
      <p:grpSp>
        <p:nvGrpSpPr>
          <p:cNvPr id="41" name="Группа 40">
            <a:extLst>
              <a:ext uri="{FF2B5EF4-FFF2-40B4-BE49-F238E27FC236}">
                <a16:creationId xmlns:a16="http://schemas.microsoft.com/office/drawing/2014/main" id="{EAFEA6DA-B21B-4A52-8444-0B79572CF771}"/>
              </a:ext>
            </a:extLst>
          </p:cNvPr>
          <p:cNvGrpSpPr/>
          <p:nvPr/>
        </p:nvGrpSpPr>
        <p:grpSpPr>
          <a:xfrm>
            <a:off x="10705334" y="364135"/>
            <a:ext cx="1098550" cy="1465263"/>
            <a:chOff x="1266825" y="1508125"/>
            <a:chExt cx="1098550" cy="1465263"/>
          </a:xfrm>
          <a:solidFill>
            <a:srgbClr val="E2252C"/>
          </a:solidFill>
        </p:grpSpPr>
        <p:sp>
          <p:nvSpPr>
            <p:cNvPr id="42" name="Freeform 264">
              <a:extLst>
                <a:ext uri="{FF2B5EF4-FFF2-40B4-BE49-F238E27FC236}">
                  <a16:creationId xmlns:a16="http://schemas.microsoft.com/office/drawing/2014/main" id="{33C73E40-5EBF-4DBC-A425-909DF6DDF31A}"/>
                </a:ext>
              </a:extLst>
            </p:cNvPr>
            <p:cNvSpPr>
              <a:spLocks/>
            </p:cNvSpPr>
            <p:nvPr/>
          </p:nvSpPr>
          <p:spPr bwMode="auto">
            <a:xfrm>
              <a:off x="1273175" y="2728913"/>
              <a:ext cx="87313" cy="101600"/>
            </a:xfrm>
            <a:custGeom>
              <a:avLst/>
              <a:gdLst>
                <a:gd name="T0" fmla="*/ 43 w 55"/>
                <a:gd name="T1" fmla="*/ 0 h 64"/>
                <a:gd name="T2" fmla="*/ 55 w 55"/>
                <a:gd name="T3" fmla="*/ 0 h 64"/>
                <a:gd name="T4" fmla="*/ 55 w 55"/>
                <a:gd name="T5" fmla="*/ 64 h 64"/>
                <a:gd name="T6" fmla="*/ 43 w 55"/>
                <a:gd name="T7" fmla="*/ 64 h 64"/>
                <a:gd name="T8" fmla="*/ 43 w 55"/>
                <a:gd name="T9" fmla="*/ 38 h 64"/>
                <a:gd name="T10" fmla="*/ 15 w 55"/>
                <a:gd name="T11" fmla="*/ 38 h 64"/>
                <a:gd name="T12" fmla="*/ 15 w 55"/>
                <a:gd name="T13" fmla="*/ 64 h 64"/>
                <a:gd name="T14" fmla="*/ 0 w 55"/>
                <a:gd name="T15" fmla="*/ 64 h 64"/>
                <a:gd name="T16" fmla="*/ 0 w 55"/>
                <a:gd name="T17" fmla="*/ 0 h 64"/>
                <a:gd name="T18" fmla="*/ 15 w 55"/>
                <a:gd name="T19" fmla="*/ 0 h 64"/>
                <a:gd name="T20" fmla="*/ 15 w 55"/>
                <a:gd name="T21" fmla="*/ 26 h 64"/>
                <a:gd name="T22" fmla="*/ 43 w 55"/>
                <a:gd name="T23" fmla="*/ 26 h 64"/>
                <a:gd name="T24" fmla="*/ 43 w 5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4">
                  <a:moveTo>
                    <a:pt x="43" y="0"/>
                  </a:moveTo>
                  <a:lnTo>
                    <a:pt x="55" y="0"/>
                  </a:lnTo>
                  <a:lnTo>
                    <a:pt x="55" y="64"/>
                  </a:lnTo>
                  <a:lnTo>
                    <a:pt x="43" y="64"/>
                  </a:lnTo>
                  <a:lnTo>
                    <a:pt x="43" y="38"/>
                  </a:lnTo>
                  <a:lnTo>
                    <a:pt x="15" y="38"/>
                  </a:lnTo>
                  <a:lnTo>
                    <a:pt x="15" y="64"/>
                  </a:lnTo>
                  <a:lnTo>
                    <a:pt x="0" y="64"/>
                  </a:lnTo>
                  <a:lnTo>
                    <a:pt x="0" y="0"/>
                  </a:lnTo>
                  <a:lnTo>
                    <a:pt x="15" y="0"/>
                  </a:lnTo>
                  <a:lnTo>
                    <a:pt x="15" y="26"/>
                  </a:lnTo>
                  <a:lnTo>
                    <a:pt x="43" y="26"/>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265">
              <a:extLst>
                <a:ext uri="{FF2B5EF4-FFF2-40B4-BE49-F238E27FC236}">
                  <a16:creationId xmlns:a16="http://schemas.microsoft.com/office/drawing/2014/main" id="{33BD529F-4446-4F87-B089-14CAAD7D43AB}"/>
                </a:ext>
              </a:extLst>
            </p:cNvPr>
            <p:cNvSpPr>
              <a:spLocks noEditPoints="1"/>
            </p:cNvSpPr>
            <p:nvPr/>
          </p:nvSpPr>
          <p:spPr bwMode="auto">
            <a:xfrm>
              <a:off x="1379538" y="2755900"/>
              <a:ext cx="69850"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1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 name="Freeform 266">
              <a:extLst>
                <a:ext uri="{FF2B5EF4-FFF2-40B4-BE49-F238E27FC236}">
                  <a16:creationId xmlns:a16="http://schemas.microsoft.com/office/drawing/2014/main" id="{14FE2C41-617C-4A84-97BF-FA3972146A4B}"/>
                </a:ext>
              </a:extLst>
            </p:cNvPr>
            <p:cNvSpPr>
              <a:spLocks/>
            </p:cNvSpPr>
            <p:nvPr/>
          </p:nvSpPr>
          <p:spPr bwMode="auto">
            <a:xfrm>
              <a:off x="1473200" y="2759075"/>
              <a:ext cx="77788" cy="90488"/>
            </a:xfrm>
            <a:custGeom>
              <a:avLst/>
              <a:gdLst>
                <a:gd name="T0" fmla="*/ 30 w 49"/>
                <a:gd name="T1" fmla="*/ 0 h 57"/>
                <a:gd name="T2" fmla="*/ 42 w 49"/>
                <a:gd name="T3" fmla="*/ 0 h 57"/>
                <a:gd name="T4" fmla="*/ 42 w 49"/>
                <a:gd name="T5" fmla="*/ 36 h 57"/>
                <a:gd name="T6" fmla="*/ 49 w 49"/>
                <a:gd name="T7" fmla="*/ 36 h 57"/>
                <a:gd name="T8" fmla="*/ 49 w 49"/>
                <a:gd name="T9" fmla="*/ 57 h 57"/>
                <a:gd name="T10" fmla="*/ 40 w 49"/>
                <a:gd name="T11" fmla="*/ 57 h 57"/>
                <a:gd name="T12" fmla="*/ 40 w 49"/>
                <a:gd name="T13" fmla="*/ 45 h 57"/>
                <a:gd name="T14" fmla="*/ 0 w 49"/>
                <a:gd name="T15" fmla="*/ 45 h 57"/>
                <a:gd name="T16" fmla="*/ 0 w 49"/>
                <a:gd name="T17" fmla="*/ 0 h 57"/>
                <a:gd name="T18" fmla="*/ 11 w 49"/>
                <a:gd name="T19" fmla="*/ 0 h 57"/>
                <a:gd name="T20" fmla="*/ 11 w 49"/>
                <a:gd name="T21" fmla="*/ 36 h 57"/>
                <a:gd name="T22" fmla="*/ 30 w 49"/>
                <a:gd name="T23" fmla="*/ 36 h 57"/>
                <a:gd name="T24" fmla="*/ 30 w 4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7">
                  <a:moveTo>
                    <a:pt x="30" y="0"/>
                  </a:moveTo>
                  <a:lnTo>
                    <a:pt x="42" y="0"/>
                  </a:lnTo>
                  <a:lnTo>
                    <a:pt x="42" y="36"/>
                  </a:lnTo>
                  <a:lnTo>
                    <a:pt x="49" y="36"/>
                  </a:lnTo>
                  <a:lnTo>
                    <a:pt x="49" y="57"/>
                  </a:lnTo>
                  <a:lnTo>
                    <a:pt x="40" y="57"/>
                  </a:lnTo>
                  <a:lnTo>
                    <a:pt x="40" y="45"/>
                  </a:lnTo>
                  <a:lnTo>
                    <a:pt x="0" y="45"/>
                  </a:lnTo>
                  <a:lnTo>
                    <a:pt x="0" y="0"/>
                  </a:lnTo>
                  <a:lnTo>
                    <a:pt x="11" y="0"/>
                  </a:lnTo>
                  <a:lnTo>
                    <a:pt x="11" y="36"/>
                  </a:lnTo>
                  <a:lnTo>
                    <a:pt x="30" y="36"/>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 name="Freeform 267">
              <a:extLst>
                <a:ext uri="{FF2B5EF4-FFF2-40B4-BE49-F238E27FC236}">
                  <a16:creationId xmlns:a16="http://schemas.microsoft.com/office/drawing/2014/main" id="{EEABD02B-18BF-468B-869C-A235005005E9}"/>
                </a:ext>
              </a:extLst>
            </p:cNvPr>
            <p:cNvSpPr>
              <a:spLocks/>
            </p:cNvSpPr>
            <p:nvPr/>
          </p:nvSpPr>
          <p:spPr bwMode="auto">
            <a:xfrm>
              <a:off x="1570038" y="2759075"/>
              <a:ext cx="71438" cy="71438"/>
            </a:xfrm>
            <a:custGeom>
              <a:avLst/>
              <a:gdLst>
                <a:gd name="T0" fmla="*/ 12 w 45"/>
                <a:gd name="T1" fmla="*/ 45 h 45"/>
                <a:gd name="T2" fmla="*/ 0 w 45"/>
                <a:gd name="T3" fmla="*/ 45 h 45"/>
                <a:gd name="T4" fmla="*/ 0 w 45"/>
                <a:gd name="T5" fmla="*/ 0 h 45"/>
                <a:gd name="T6" fmla="*/ 12 w 45"/>
                <a:gd name="T7" fmla="*/ 0 h 45"/>
                <a:gd name="T8" fmla="*/ 12 w 45"/>
                <a:gd name="T9" fmla="*/ 26 h 45"/>
                <a:gd name="T10" fmla="*/ 14 w 45"/>
                <a:gd name="T11" fmla="*/ 26 h 45"/>
                <a:gd name="T12" fmla="*/ 33 w 45"/>
                <a:gd name="T13" fmla="*/ 0 h 45"/>
                <a:gd name="T14" fmla="*/ 45 w 45"/>
                <a:gd name="T15" fmla="*/ 0 h 45"/>
                <a:gd name="T16" fmla="*/ 45 w 45"/>
                <a:gd name="T17" fmla="*/ 45 h 45"/>
                <a:gd name="T18" fmla="*/ 33 w 45"/>
                <a:gd name="T19" fmla="*/ 45 h 45"/>
                <a:gd name="T20" fmla="*/ 33 w 45"/>
                <a:gd name="T21" fmla="*/ 19 h 45"/>
                <a:gd name="T22" fmla="*/ 31 w 45"/>
                <a:gd name="T23" fmla="*/ 19 h 45"/>
                <a:gd name="T24" fmla="*/ 12 w 4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5">
                  <a:moveTo>
                    <a:pt x="12" y="45"/>
                  </a:moveTo>
                  <a:lnTo>
                    <a:pt x="0" y="45"/>
                  </a:lnTo>
                  <a:lnTo>
                    <a:pt x="0" y="0"/>
                  </a:lnTo>
                  <a:lnTo>
                    <a:pt x="12" y="0"/>
                  </a:lnTo>
                  <a:lnTo>
                    <a:pt x="12" y="26"/>
                  </a:lnTo>
                  <a:lnTo>
                    <a:pt x="14" y="26"/>
                  </a:lnTo>
                  <a:lnTo>
                    <a:pt x="33" y="0"/>
                  </a:lnTo>
                  <a:lnTo>
                    <a:pt x="45" y="0"/>
                  </a:lnTo>
                  <a:lnTo>
                    <a:pt x="45" y="45"/>
                  </a:lnTo>
                  <a:lnTo>
                    <a:pt x="33" y="45"/>
                  </a:lnTo>
                  <a:lnTo>
                    <a:pt x="33" y="19"/>
                  </a:lnTo>
                  <a:lnTo>
                    <a:pt x="31" y="19"/>
                  </a:lnTo>
                  <a:lnTo>
                    <a:pt x="1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 name="Freeform 268">
              <a:extLst>
                <a:ext uri="{FF2B5EF4-FFF2-40B4-BE49-F238E27FC236}">
                  <a16:creationId xmlns:a16="http://schemas.microsoft.com/office/drawing/2014/main" id="{F66CB4B9-3F25-4316-9EE1-0194FB824CDD}"/>
                </a:ext>
              </a:extLst>
            </p:cNvPr>
            <p:cNvSpPr>
              <a:spLocks noEditPoints="1"/>
            </p:cNvSpPr>
            <p:nvPr/>
          </p:nvSpPr>
          <p:spPr bwMode="auto">
            <a:xfrm>
              <a:off x="1660525" y="2755900"/>
              <a:ext cx="74613" cy="79375"/>
            </a:xfrm>
            <a:custGeom>
              <a:avLst/>
              <a:gdLst>
                <a:gd name="T0" fmla="*/ 10 w 20"/>
                <a:gd name="T1" fmla="*/ 0 h 21"/>
                <a:gd name="T2" fmla="*/ 18 w 20"/>
                <a:gd name="T3" fmla="*/ 3 h 21"/>
                <a:gd name="T4" fmla="*/ 20 w 20"/>
                <a:gd name="T5" fmla="*/ 10 h 21"/>
                <a:gd name="T6" fmla="*/ 18 w 20"/>
                <a:gd name="T7" fmla="*/ 18 h 21"/>
                <a:gd name="T8" fmla="*/ 10 w 20"/>
                <a:gd name="T9" fmla="*/ 21 h 21"/>
                <a:gd name="T10" fmla="*/ 3 w 20"/>
                <a:gd name="T11" fmla="*/ 18 h 21"/>
                <a:gd name="T12" fmla="*/ 0 w 20"/>
                <a:gd name="T13" fmla="*/ 10 h 21"/>
                <a:gd name="T14" fmla="*/ 3 w 20"/>
                <a:gd name="T15" fmla="*/ 3 h 21"/>
                <a:gd name="T16" fmla="*/ 10 w 20"/>
                <a:gd name="T17" fmla="*/ 0 h 21"/>
                <a:gd name="T18" fmla="*/ 10 w 20"/>
                <a:gd name="T19" fmla="*/ 16 h 21"/>
                <a:gd name="T20" fmla="*/ 14 w 20"/>
                <a:gd name="T21" fmla="*/ 15 h 21"/>
                <a:gd name="T22" fmla="*/ 15 w 20"/>
                <a:gd name="T23" fmla="*/ 10 h 21"/>
                <a:gd name="T24" fmla="*/ 14 w 20"/>
                <a:gd name="T25" fmla="*/ 6 h 21"/>
                <a:gd name="T26" fmla="*/ 10 w 20"/>
                <a:gd name="T27" fmla="*/ 5 h 21"/>
                <a:gd name="T28" fmla="*/ 7 w 20"/>
                <a:gd name="T29" fmla="*/ 6 h 21"/>
                <a:gd name="T30" fmla="*/ 6 w 20"/>
                <a:gd name="T31" fmla="*/ 10 h 21"/>
                <a:gd name="T32" fmla="*/ 7 w 20"/>
                <a:gd name="T33" fmla="*/ 15 h 21"/>
                <a:gd name="T34" fmla="*/ 10 w 20"/>
                <a:gd name="T3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1">
                  <a:moveTo>
                    <a:pt x="10" y="0"/>
                  </a:moveTo>
                  <a:cubicBezTo>
                    <a:pt x="13" y="0"/>
                    <a:pt x="16" y="1"/>
                    <a:pt x="18" y="3"/>
                  </a:cubicBezTo>
                  <a:cubicBezTo>
                    <a:pt x="19" y="5"/>
                    <a:pt x="20" y="7"/>
                    <a:pt x="20" y="10"/>
                  </a:cubicBezTo>
                  <a:cubicBezTo>
                    <a:pt x="20" y="13"/>
                    <a:pt x="19" y="16"/>
                    <a:pt x="18" y="18"/>
                  </a:cubicBezTo>
                  <a:cubicBezTo>
                    <a:pt x="16" y="20"/>
                    <a:pt x="13" y="21"/>
                    <a:pt x="10" y="21"/>
                  </a:cubicBezTo>
                  <a:cubicBezTo>
                    <a:pt x="7" y="21"/>
                    <a:pt x="5" y="20"/>
                    <a:pt x="3" y="18"/>
                  </a:cubicBezTo>
                  <a:cubicBezTo>
                    <a:pt x="1" y="16"/>
                    <a:pt x="0" y="13"/>
                    <a:pt x="0" y="10"/>
                  </a:cubicBezTo>
                  <a:cubicBezTo>
                    <a:pt x="0" y="7"/>
                    <a:pt x="1" y="5"/>
                    <a:pt x="3" y="3"/>
                  </a:cubicBezTo>
                  <a:cubicBezTo>
                    <a:pt x="5" y="1"/>
                    <a:pt x="7" y="0"/>
                    <a:pt x="10" y="0"/>
                  </a:cubicBezTo>
                  <a:close/>
                  <a:moveTo>
                    <a:pt x="10" y="16"/>
                  </a:moveTo>
                  <a:cubicBezTo>
                    <a:pt x="12" y="16"/>
                    <a:pt x="13" y="16"/>
                    <a:pt x="14" y="15"/>
                  </a:cubicBezTo>
                  <a:cubicBezTo>
                    <a:pt x="15" y="13"/>
                    <a:pt x="15" y="12"/>
                    <a:pt x="15" y="10"/>
                  </a:cubicBezTo>
                  <a:cubicBezTo>
                    <a:pt x="15" y="9"/>
                    <a:pt x="15" y="7"/>
                    <a:pt x="14" y="6"/>
                  </a:cubicBezTo>
                  <a:cubicBezTo>
                    <a:pt x="13" y="5"/>
                    <a:pt x="12" y="5"/>
                    <a:pt x="10" y="5"/>
                  </a:cubicBezTo>
                  <a:cubicBezTo>
                    <a:pt x="9" y="5"/>
                    <a:pt x="8" y="5"/>
                    <a:pt x="7" y="6"/>
                  </a:cubicBezTo>
                  <a:cubicBezTo>
                    <a:pt x="6" y="7"/>
                    <a:pt x="6" y="9"/>
                    <a:pt x="6" y="10"/>
                  </a:cubicBezTo>
                  <a:cubicBezTo>
                    <a:pt x="6" y="12"/>
                    <a:pt x="6" y="13"/>
                    <a:pt x="7" y="15"/>
                  </a:cubicBezTo>
                  <a:cubicBezTo>
                    <a:pt x="8" y="16"/>
                    <a:pt x="9"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269">
              <a:extLst>
                <a:ext uri="{FF2B5EF4-FFF2-40B4-BE49-F238E27FC236}">
                  <a16:creationId xmlns:a16="http://schemas.microsoft.com/office/drawing/2014/main" id="{4AD712AD-A4CB-40E2-BE38-004B1BBA79DA}"/>
                </a:ext>
              </a:extLst>
            </p:cNvPr>
            <p:cNvSpPr>
              <a:spLocks/>
            </p:cNvSpPr>
            <p:nvPr/>
          </p:nvSpPr>
          <p:spPr bwMode="auto">
            <a:xfrm>
              <a:off x="1757363"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270">
              <a:extLst>
                <a:ext uri="{FF2B5EF4-FFF2-40B4-BE49-F238E27FC236}">
                  <a16:creationId xmlns:a16="http://schemas.microsoft.com/office/drawing/2014/main" id="{69715D18-44EB-4B32-B706-F3570E106B9B}"/>
                </a:ext>
              </a:extLst>
            </p:cNvPr>
            <p:cNvSpPr>
              <a:spLocks noEditPoints="1"/>
            </p:cNvSpPr>
            <p:nvPr/>
          </p:nvSpPr>
          <p:spPr bwMode="auto">
            <a:xfrm>
              <a:off x="1844675" y="2755900"/>
              <a:ext cx="71438" cy="79375"/>
            </a:xfrm>
            <a:custGeom>
              <a:avLst/>
              <a:gdLst>
                <a:gd name="T0" fmla="*/ 14 w 19"/>
                <a:gd name="T1" fmla="*/ 20 h 21"/>
                <a:gd name="T2" fmla="*/ 14 w 19"/>
                <a:gd name="T3" fmla="*/ 18 h 21"/>
                <a:gd name="T4" fmla="*/ 13 w 19"/>
                <a:gd name="T5" fmla="*/ 18 h 21"/>
                <a:gd name="T6" fmla="*/ 7 w 19"/>
                <a:gd name="T7" fmla="*/ 21 h 21"/>
                <a:gd name="T8" fmla="*/ 2 w 19"/>
                <a:gd name="T9" fmla="*/ 19 h 21"/>
                <a:gd name="T10" fmla="*/ 0 w 19"/>
                <a:gd name="T11" fmla="*/ 14 h 21"/>
                <a:gd name="T12" fmla="*/ 2 w 19"/>
                <a:gd name="T13" fmla="*/ 10 h 21"/>
                <a:gd name="T14" fmla="*/ 8 w 19"/>
                <a:gd name="T15" fmla="*/ 8 h 21"/>
                <a:gd name="T16" fmla="*/ 13 w 19"/>
                <a:gd name="T17" fmla="*/ 8 h 21"/>
                <a:gd name="T18" fmla="*/ 13 w 19"/>
                <a:gd name="T19" fmla="*/ 7 h 21"/>
                <a:gd name="T20" fmla="*/ 10 w 19"/>
                <a:gd name="T21" fmla="*/ 4 h 21"/>
                <a:gd name="T22" fmla="*/ 7 w 19"/>
                <a:gd name="T23" fmla="*/ 6 h 21"/>
                <a:gd name="T24" fmla="*/ 2 w 19"/>
                <a:gd name="T25" fmla="*/ 6 h 21"/>
                <a:gd name="T26" fmla="*/ 4 w 19"/>
                <a:gd name="T27" fmla="*/ 2 h 21"/>
                <a:gd name="T28" fmla="*/ 10 w 19"/>
                <a:gd name="T29" fmla="*/ 0 h 21"/>
                <a:gd name="T30" fmla="*/ 16 w 19"/>
                <a:gd name="T31" fmla="*/ 2 h 21"/>
                <a:gd name="T32" fmla="*/ 19 w 19"/>
                <a:gd name="T33" fmla="*/ 7 h 21"/>
                <a:gd name="T34" fmla="*/ 19 w 19"/>
                <a:gd name="T35" fmla="*/ 20 h 21"/>
                <a:gd name="T36" fmla="*/ 14 w 19"/>
                <a:gd name="T37" fmla="*/ 20 h 21"/>
                <a:gd name="T38" fmla="*/ 9 w 19"/>
                <a:gd name="T39" fmla="*/ 16 h 21"/>
                <a:gd name="T40" fmla="*/ 12 w 19"/>
                <a:gd name="T41" fmla="*/ 15 h 21"/>
                <a:gd name="T42" fmla="*/ 13 w 19"/>
                <a:gd name="T43" fmla="*/ 12 h 21"/>
                <a:gd name="T44" fmla="*/ 13 w 19"/>
                <a:gd name="T45" fmla="*/ 11 h 21"/>
                <a:gd name="T46" fmla="*/ 9 w 19"/>
                <a:gd name="T47" fmla="*/ 11 h 21"/>
                <a:gd name="T48" fmla="*/ 6 w 19"/>
                <a:gd name="T49" fmla="*/ 14 h 21"/>
                <a:gd name="T50" fmla="*/ 9 w 19"/>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4" y="20"/>
                  </a:moveTo>
                  <a:cubicBezTo>
                    <a:pt x="14" y="18"/>
                    <a:pt x="14" y="18"/>
                    <a:pt x="14" y="18"/>
                  </a:cubicBezTo>
                  <a:cubicBezTo>
                    <a:pt x="13" y="18"/>
                    <a:pt x="13" y="18"/>
                    <a:pt x="13" y="18"/>
                  </a:cubicBezTo>
                  <a:cubicBezTo>
                    <a:pt x="11" y="20"/>
                    <a:pt x="10" y="21"/>
                    <a:pt x="7" y="21"/>
                  </a:cubicBezTo>
                  <a:cubicBezTo>
                    <a:pt x="5" y="21"/>
                    <a:pt x="4"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2" y="6"/>
                    <a:pt x="2" y="6"/>
                    <a:pt x="2" y="6"/>
                  </a:cubicBezTo>
                  <a:cubicBezTo>
                    <a:pt x="2" y="4"/>
                    <a:pt x="2" y="3"/>
                    <a:pt x="4" y="2"/>
                  </a:cubicBezTo>
                  <a:cubicBezTo>
                    <a:pt x="5" y="1"/>
                    <a:pt x="7" y="0"/>
                    <a:pt x="10" y="0"/>
                  </a:cubicBezTo>
                  <a:cubicBezTo>
                    <a:pt x="13" y="0"/>
                    <a:pt x="15" y="1"/>
                    <a:pt x="16" y="2"/>
                  </a:cubicBezTo>
                  <a:cubicBezTo>
                    <a:pt x="18" y="3"/>
                    <a:pt x="19" y="5"/>
                    <a:pt x="19" y="7"/>
                  </a:cubicBezTo>
                  <a:cubicBezTo>
                    <a:pt x="19" y="20"/>
                    <a:pt x="19" y="20"/>
                    <a:pt x="19"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271">
              <a:extLst>
                <a:ext uri="{FF2B5EF4-FFF2-40B4-BE49-F238E27FC236}">
                  <a16:creationId xmlns:a16="http://schemas.microsoft.com/office/drawing/2014/main" id="{4AC806E8-3664-4C29-AD6F-8CE042BA89B7}"/>
                </a:ext>
              </a:extLst>
            </p:cNvPr>
            <p:cNvSpPr>
              <a:spLocks/>
            </p:cNvSpPr>
            <p:nvPr/>
          </p:nvSpPr>
          <p:spPr bwMode="auto">
            <a:xfrm>
              <a:off x="1930400" y="2759075"/>
              <a:ext cx="79375" cy="71438"/>
            </a:xfrm>
            <a:custGeom>
              <a:avLst/>
              <a:gdLst>
                <a:gd name="T0" fmla="*/ 0 w 21"/>
                <a:gd name="T1" fmla="*/ 19 h 19"/>
                <a:gd name="T2" fmla="*/ 0 w 21"/>
                <a:gd name="T3" fmla="*/ 14 h 19"/>
                <a:gd name="T4" fmla="*/ 1 w 21"/>
                <a:gd name="T5" fmla="*/ 14 h 19"/>
                <a:gd name="T6" fmla="*/ 3 w 21"/>
                <a:gd name="T7" fmla="*/ 13 h 19"/>
                <a:gd name="T8" fmla="*/ 4 w 21"/>
                <a:gd name="T9" fmla="*/ 8 h 19"/>
                <a:gd name="T10" fmla="*/ 4 w 21"/>
                <a:gd name="T11" fmla="*/ 0 h 19"/>
                <a:gd name="T12" fmla="*/ 21 w 21"/>
                <a:gd name="T13" fmla="*/ 0 h 19"/>
                <a:gd name="T14" fmla="*/ 21 w 21"/>
                <a:gd name="T15" fmla="*/ 19 h 19"/>
                <a:gd name="T16" fmla="*/ 15 w 21"/>
                <a:gd name="T17" fmla="*/ 19 h 19"/>
                <a:gd name="T18" fmla="*/ 15 w 21"/>
                <a:gd name="T19" fmla="*/ 4 h 19"/>
                <a:gd name="T20" fmla="*/ 9 w 21"/>
                <a:gd name="T21" fmla="*/ 4 h 19"/>
                <a:gd name="T22" fmla="*/ 9 w 21"/>
                <a:gd name="T23" fmla="*/ 8 h 19"/>
                <a:gd name="T24" fmla="*/ 7 w 21"/>
                <a:gd name="T25" fmla="*/ 17 h 19"/>
                <a:gd name="T26" fmla="*/ 1 w 21"/>
                <a:gd name="T27" fmla="*/ 19 h 19"/>
                <a:gd name="T28" fmla="*/ 0 w 2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9">
                  <a:moveTo>
                    <a:pt x="0" y="19"/>
                  </a:moveTo>
                  <a:cubicBezTo>
                    <a:pt x="0" y="14"/>
                    <a:pt x="0" y="14"/>
                    <a:pt x="0" y="14"/>
                  </a:cubicBezTo>
                  <a:cubicBezTo>
                    <a:pt x="1" y="14"/>
                    <a:pt x="1" y="14"/>
                    <a:pt x="1" y="14"/>
                  </a:cubicBezTo>
                  <a:cubicBezTo>
                    <a:pt x="2" y="14"/>
                    <a:pt x="3" y="14"/>
                    <a:pt x="3" y="13"/>
                  </a:cubicBezTo>
                  <a:cubicBezTo>
                    <a:pt x="4" y="12"/>
                    <a:pt x="4" y="10"/>
                    <a:pt x="4" y="8"/>
                  </a:cubicBezTo>
                  <a:cubicBezTo>
                    <a:pt x="4" y="0"/>
                    <a:pt x="4" y="0"/>
                    <a:pt x="4" y="0"/>
                  </a:cubicBezTo>
                  <a:cubicBezTo>
                    <a:pt x="21" y="0"/>
                    <a:pt x="21" y="0"/>
                    <a:pt x="21" y="0"/>
                  </a:cubicBezTo>
                  <a:cubicBezTo>
                    <a:pt x="21" y="19"/>
                    <a:pt x="21" y="19"/>
                    <a:pt x="21" y="19"/>
                  </a:cubicBezTo>
                  <a:cubicBezTo>
                    <a:pt x="15" y="19"/>
                    <a:pt x="15" y="19"/>
                    <a:pt x="15" y="19"/>
                  </a:cubicBezTo>
                  <a:cubicBezTo>
                    <a:pt x="15" y="4"/>
                    <a:pt x="15" y="4"/>
                    <a:pt x="15" y="4"/>
                  </a:cubicBezTo>
                  <a:cubicBezTo>
                    <a:pt x="9" y="4"/>
                    <a:pt x="9" y="4"/>
                    <a:pt x="9" y="4"/>
                  </a:cubicBezTo>
                  <a:cubicBezTo>
                    <a:pt x="9" y="8"/>
                    <a:pt x="9" y="8"/>
                    <a:pt x="9" y="8"/>
                  </a:cubicBezTo>
                  <a:cubicBezTo>
                    <a:pt x="9" y="12"/>
                    <a:pt x="8" y="15"/>
                    <a:pt x="7" y="17"/>
                  </a:cubicBezTo>
                  <a:cubicBezTo>
                    <a:pt x="6" y="18"/>
                    <a:pt x="4" y="19"/>
                    <a:pt x="1" y="19"/>
                  </a:cubicBez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272">
              <a:extLst>
                <a:ext uri="{FF2B5EF4-FFF2-40B4-BE49-F238E27FC236}">
                  <a16:creationId xmlns:a16="http://schemas.microsoft.com/office/drawing/2014/main" id="{7DFCF95D-777F-476F-95A9-56EC44FB756C}"/>
                </a:ext>
              </a:extLst>
            </p:cNvPr>
            <p:cNvSpPr>
              <a:spLocks noEditPoints="1"/>
            </p:cNvSpPr>
            <p:nvPr/>
          </p:nvSpPr>
          <p:spPr bwMode="auto">
            <a:xfrm>
              <a:off x="2032000" y="2759075"/>
              <a:ext cx="68263" cy="71438"/>
            </a:xfrm>
            <a:custGeom>
              <a:avLst/>
              <a:gdLst>
                <a:gd name="T0" fmla="*/ 5 w 18"/>
                <a:gd name="T1" fmla="*/ 0 h 19"/>
                <a:gd name="T2" fmla="*/ 5 w 18"/>
                <a:gd name="T3" fmla="*/ 5 h 19"/>
                <a:gd name="T4" fmla="*/ 10 w 18"/>
                <a:gd name="T5" fmla="*/ 5 h 19"/>
                <a:gd name="T6" fmla="*/ 16 w 18"/>
                <a:gd name="T7" fmla="*/ 7 h 19"/>
                <a:gd name="T8" fmla="*/ 18 w 18"/>
                <a:gd name="T9" fmla="*/ 12 h 19"/>
                <a:gd name="T10" fmla="*/ 16 w 18"/>
                <a:gd name="T11" fmla="*/ 17 h 19"/>
                <a:gd name="T12" fmla="*/ 10 w 18"/>
                <a:gd name="T13" fmla="*/ 19 h 19"/>
                <a:gd name="T14" fmla="*/ 0 w 18"/>
                <a:gd name="T15" fmla="*/ 19 h 19"/>
                <a:gd name="T16" fmla="*/ 0 w 18"/>
                <a:gd name="T17" fmla="*/ 0 h 19"/>
                <a:gd name="T18" fmla="*/ 5 w 18"/>
                <a:gd name="T19" fmla="*/ 0 h 19"/>
                <a:gd name="T20" fmla="*/ 5 w 18"/>
                <a:gd name="T21" fmla="*/ 15 h 19"/>
                <a:gd name="T22" fmla="*/ 9 w 18"/>
                <a:gd name="T23" fmla="*/ 15 h 19"/>
                <a:gd name="T24" fmla="*/ 12 w 18"/>
                <a:gd name="T25" fmla="*/ 14 h 19"/>
                <a:gd name="T26" fmla="*/ 13 w 18"/>
                <a:gd name="T27" fmla="*/ 12 h 19"/>
                <a:gd name="T28" fmla="*/ 12 w 18"/>
                <a:gd name="T29" fmla="*/ 10 h 19"/>
                <a:gd name="T30" fmla="*/ 9 w 18"/>
                <a:gd name="T31" fmla="*/ 9 h 19"/>
                <a:gd name="T32" fmla="*/ 5 w 18"/>
                <a:gd name="T33" fmla="*/ 9 h 19"/>
                <a:gd name="T34" fmla="*/ 5 w 18"/>
                <a:gd name="T3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9">
                  <a:moveTo>
                    <a:pt x="5" y="0"/>
                  </a:moveTo>
                  <a:cubicBezTo>
                    <a:pt x="5" y="5"/>
                    <a:pt x="5" y="5"/>
                    <a:pt x="5" y="5"/>
                  </a:cubicBezTo>
                  <a:cubicBezTo>
                    <a:pt x="10" y="5"/>
                    <a:pt x="10" y="5"/>
                    <a:pt x="10" y="5"/>
                  </a:cubicBezTo>
                  <a:cubicBezTo>
                    <a:pt x="13" y="5"/>
                    <a:pt x="14" y="6"/>
                    <a:pt x="16" y="7"/>
                  </a:cubicBezTo>
                  <a:cubicBezTo>
                    <a:pt x="17" y="8"/>
                    <a:pt x="18" y="10"/>
                    <a:pt x="18" y="12"/>
                  </a:cubicBezTo>
                  <a:cubicBezTo>
                    <a:pt x="18" y="14"/>
                    <a:pt x="17" y="16"/>
                    <a:pt x="16" y="17"/>
                  </a:cubicBezTo>
                  <a:cubicBezTo>
                    <a:pt x="14" y="18"/>
                    <a:pt x="13" y="19"/>
                    <a:pt x="10" y="19"/>
                  </a:cubicBezTo>
                  <a:cubicBezTo>
                    <a:pt x="0" y="19"/>
                    <a:pt x="0" y="19"/>
                    <a:pt x="0" y="19"/>
                  </a:cubicBezTo>
                  <a:cubicBezTo>
                    <a:pt x="0" y="0"/>
                    <a:pt x="0" y="0"/>
                    <a:pt x="0" y="0"/>
                  </a:cubicBezTo>
                  <a:lnTo>
                    <a:pt x="5" y="0"/>
                  </a:lnTo>
                  <a:close/>
                  <a:moveTo>
                    <a:pt x="5" y="15"/>
                  </a:moveTo>
                  <a:cubicBezTo>
                    <a:pt x="9" y="15"/>
                    <a:pt x="9" y="15"/>
                    <a:pt x="9" y="15"/>
                  </a:cubicBezTo>
                  <a:cubicBezTo>
                    <a:pt x="11" y="15"/>
                    <a:pt x="11" y="14"/>
                    <a:pt x="12" y="14"/>
                  </a:cubicBezTo>
                  <a:cubicBezTo>
                    <a:pt x="12" y="14"/>
                    <a:pt x="13" y="13"/>
                    <a:pt x="13" y="12"/>
                  </a:cubicBezTo>
                  <a:cubicBezTo>
                    <a:pt x="13" y="11"/>
                    <a:pt x="12" y="11"/>
                    <a:pt x="12" y="10"/>
                  </a:cubicBezTo>
                  <a:cubicBezTo>
                    <a:pt x="11" y="10"/>
                    <a:pt x="11" y="9"/>
                    <a:pt x="9" y="9"/>
                  </a:cubicBezTo>
                  <a:cubicBezTo>
                    <a:pt x="5" y="9"/>
                    <a:pt x="5" y="9"/>
                    <a:pt x="5" y="9"/>
                  </a:cubicBez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273">
              <a:extLst>
                <a:ext uri="{FF2B5EF4-FFF2-40B4-BE49-F238E27FC236}">
                  <a16:creationId xmlns:a16="http://schemas.microsoft.com/office/drawing/2014/main" id="{6622EA83-E40A-4D74-A04A-2C8052C328A0}"/>
                </a:ext>
              </a:extLst>
            </p:cNvPr>
            <p:cNvSpPr>
              <a:spLocks/>
            </p:cNvSpPr>
            <p:nvPr/>
          </p:nvSpPr>
          <p:spPr bwMode="auto">
            <a:xfrm>
              <a:off x="2117725" y="2759075"/>
              <a:ext cx="68263" cy="71438"/>
            </a:xfrm>
            <a:custGeom>
              <a:avLst/>
              <a:gdLst>
                <a:gd name="T0" fmla="*/ 43 w 43"/>
                <a:gd name="T1" fmla="*/ 45 h 45"/>
                <a:gd name="T2" fmla="*/ 31 w 43"/>
                <a:gd name="T3" fmla="*/ 45 h 45"/>
                <a:gd name="T4" fmla="*/ 31 w 43"/>
                <a:gd name="T5" fmla="*/ 26 h 45"/>
                <a:gd name="T6" fmla="*/ 12 w 43"/>
                <a:gd name="T7" fmla="*/ 26 h 45"/>
                <a:gd name="T8" fmla="*/ 12 w 43"/>
                <a:gd name="T9" fmla="*/ 45 h 45"/>
                <a:gd name="T10" fmla="*/ 0 w 43"/>
                <a:gd name="T11" fmla="*/ 45 h 45"/>
                <a:gd name="T12" fmla="*/ 0 w 43"/>
                <a:gd name="T13" fmla="*/ 0 h 45"/>
                <a:gd name="T14" fmla="*/ 12 w 43"/>
                <a:gd name="T15" fmla="*/ 0 h 45"/>
                <a:gd name="T16" fmla="*/ 12 w 43"/>
                <a:gd name="T17" fmla="*/ 17 h 45"/>
                <a:gd name="T18" fmla="*/ 31 w 43"/>
                <a:gd name="T19" fmla="*/ 17 h 45"/>
                <a:gd name="T20" fmla="*/ 31 w 43"/>
                <a:gd name="T21" fmla="*/ 0 h 45"/>
                <a:gd name="T22" fmla="*/ 43 w 43"/>
                <a:gd name="T23" fmla="*/ 0 h 45"/>
                <a:gd name="T24" fmla="*/ 43 w 43"/>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5">
                  <a:moveTo>
                    <a:pt x="43" y="45"/>
                  </a:moveTo>
                  <a:lnTo>
                    <a:pt x="31" y="45"/>
                  </a:lnTo>
                  <a:lnTo>
                    <a:pt x="31" y="26"/>
                  </a:lnTo>
                  <a:lnTo>
                    <a:pt x="12" y="26"/>
                  </a:lnTo>
                  <a:lnTo>
                    <a:pt x="12" y="45"/>
                  </a:lnTo>
                  <a:lnTo>
                    <a:pt x="0" y="45"/>
                  </a:lnTo>
                  <a:lnTo>
                    <a:pt x="0" y="0"/>
                  </a:lnTo>
                  <a:lnTo>
                    <a:pt x="12" y="0"/>
                  </a:lnTo>
                  <a:lnTo>
                    <a:pt x="12" y="17"/>
                  </a:lnTo>
                  <a:lnTo>
                    <a:pt x="31" y="17"/>
                  </a:lnTo>
                  <a:lnTo>
                    <a:pt x="31" y="0"/>
                  </a:lnTo>
                  <a:lnTo>
                    <a:pt x="43" y="0"/>
                  </a:lnTo>
                  <a:lnTo>
                    <a:pt x="4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 name="Freeform 274">
              <a:extLst>
                <a:ext uri="{FF2B5EF4-FFF2-40B4-BE49-F238E27FC236}">
                  <a16:creationId xmlns:a16="http://schemas.microsoft.com/office/drawing/2014/main" id="{AB1D9BF0-2198-493B-8E47-9C599AA2D69C}"/>
                </a:ext>
              </a:extLst>
            </p:cNvPr>
            <p:cNvSpPr>
              <a:spLocks noEditPoints="1"/>
            </p:cNvSpPr>
            <p:nvPr/>
          </p:nvSpPr>
          <p:spPr bwMode="auto">
            <a:xfrm>
              <a:off x="2205038" y="2755900"/>
              <a:ext cx="66675" cy="79375"/>
            </a:xfrm>
            <a:custGeom>
              <a:avLst/>
              <a:gdLst>
                <a:gd name="T0" fmla="*/ 14 w 18"/>
                <a:gd name="T1" fmla="*/ 20 h 21"/>
                <a:gd name="T2" fmla="*/ 14 w 18"/>
                <a:gd name="T3" fmla="*/ 18 h 21"/>
                <a:gd name="T4" fmla="*/ 13 w 18"/>
                <a:gd name="T5" fmla="*/ 18 h 21"/>
                <a:gd name="T6" fmla="*/ 7 w 18"/>
                <a:gd name="T7" fmla="*/ 21 h 21"/>
                <a:gd name="T8" fmla="*/ 2 w 18"/>
                <a:gd name="T9" fmla="*/ 19 h 21"/>
                <a:gd name="T10" fmla="*/ 0 w 18"/>
                <a:gd name="T11" fmla="*/ 14 h 21"/>
                <a:gd name="T12" fmla="*/ 2 w 18"/>
                <a:gd name="T13" fmla="*/ 10 h 21"/>
                <a:gd name="T14" fmla="*/ 8 w 18"/>
                <a:gd name="T15" fmla="*/ 8 h 21"/>
                <a:gd name="T16" fmla="*/ 13 w 18"/>
                <a:gd name="T17" fmla="*/ 8 h 21"/>
                <a:gd name="T18" fmla="*/ 13 w 18"/>
                <a:gd name="T19" fmla="*/ 7 h 21"/>
                <a:gd name="T20" fmla="*/ 10 w 18"/>
                <a:gd name="T21" fmla="*/ 4 h 21"/>
                <a:gd name="T22" fmla="*/ 7 w 18"/>
                <a:gd name="T23" fmla="*/ 6 h 21"/>
                <a:gd name="T24" fmla="*/ 1 w 18"/>
                <a:gd name="T25" fmla="*/ 6 h 21"/>
                <a:gd name="T26" fmla="*/ 4 w 18"/>
                <a:gd name="T27" fmla="*/ 2 h 21"/>
                <a:gd name="T28" fmla="*/ 10 w 18"/>
                <a:gd name="T29" fmla="*/ 0 h 21"/>
                <a:gd name="T30" fmla="*/ 16 w 18"/>
                <a:gd name="T31" fmla="*/ 2 h 21"/>
                <a:gd name="T32" fmla="*/ 18 w 18"/>
                <a:gd name="T33" fmla="*/ 7 h 21"/>
                <a:gd name="T34" fmla="*/ 18 w 18"/>
                <a:gd name="T35" fmla="*/ 20 h 21"/>
                <a:gd name="T36" fmla="*/ 14 w 18"/>
                <a:gd name="T37" fmla="*/ 20 h 21"/>
                <a:gd name="T38" fmla="*/ 9 w 18"/>
                <a:gd name="T39" fmla="*/ 16 h 21"/>
                <a:gd name="T40" fmla="*/ 12 w 18"/>
                <a:gd name="T41" fmla="*/ 15 h 21"/>
                <a:gd name="T42" fmla="*/ 13 w 18"/>
                <a:gd name="T43" fmla="*/ 12 h 21"/>
                <a:gd name="T44" fmla="*/ 13 w 18"/>
                <a:gd name="T45" fmla="*/ 11 h 21"/>
                <a:gd name="T46" fmla="*/ 9 w 18"/>
                <a:gd name="T47" fmla="*/ 11 h 21"/>
                <a:gd name="T48" fmla="*/ 6 w 18"/>
                <a:gd name="T49" fmla="*/ 14 h 21"/>
                <a:gd name="T50" fmla="*/ 9 w 18"/>
                <a:gd name="T5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1">
                  <a:moveTo>
                    <a:pt x="14" y="20"/>
                  </a:moveTo>
                  <a:cubicBezTo>
                    <a:pt x="14" y="18"/>
                    <a:pt x="14" y="18"/>
                    <a:pt x="14" y="18"/>
                  </a:cubicBezTo>
                  <a:cubicBezTo>
                    <a:pt x="13" y="18"/>
                    <a:pt x="13" y="18"/>
                    <a:pt x="13" y="18"/>
                  </a:cubicBezTo>
                  <a:cubicBezTo>
                    <a:pt x="11" y="20"/>
                    <a:pt x="10" y="21"/>
                    <a:pt x="7" y="21"/>
                  </a:cubicBezTo>
                  <a:cubicBezTo>
                    <a:pt x="5" y="21"/>
                    <a:pt x="3" y="20"/>
                    <a:pt x="2" y="19"/>
                  </a:cubicBezTo>
                  <a:cubicBezTo>
                    <a:pt x="1" y="17"/>
                    <a:pt x="0" y="16"/>
                    <a:pt x="0" y="14"/>
                  </a:cubicBezTo>
                  <a:cubicBezTo>
                    <a:pt x="0" y="12"/>
                    <a:pt x="1" y="11"/>
                    <a:pt x="2" y="10"/>
                  </a:cubicBezTo>
                  <a:cubicBezTo>
                    <a:pt x="4" y="8"/>
                    <a:pt x="6" y="8"/>
                    <a:pt x="8" y="8"/>
                  </a:cubicBezTo>
                  <a:cubicBezTo>
                    <a:pt x="13" y="8"/>
                    <a:pt x="13" y="8"/>
                    <a:pt x="13" y="8"/>
                  </a:cubicBezTo>
                  <a:cubicBezTo>
                    <a:pt x="13" y="7"/>
                    <a:pt x="13" y="7"/>
                    <a:pt x="13" y="7"/>
                  </a:cubicBezTo>
                  <a:cubicBezTo>
                    <a:pt x="13" y="5"/>
                    <a:pt x="12" y="4"/>
                    <a:pt x="10" y="4"/>
                  </a:cubicBezTo>
                  <a:cubicBezTo>
                    <a:pt x="8" y="4"/>
                    <a:pt x="7" y="5"/>
                    <a:pt x="7" y="6"/>
                  </a:cubicBezTo>
                  <a:cubicBezTo>
                    <a:pt x="1" y="6"/>
                    <a:pt x="1" y="6"/>
                    <a:pt x="1" y="6"/>
                  </a:cubicBezTo>
                  <a:cubicBezTo>
                    <a:pt x="2" y="4"/>
                    <a:pt x="2" y="3"/>
                    <a:pt x="4" y="2"/>
                  </a:cubicBezTo>
                  <a:cubicBezTo>
                    <a:pt x="5" y="1"/>
                    <a:pt x="7" y="0"/>
                    <a:pt x="10" y="0"/>
                  </a:cubicBezTo>
                  <a:cubicBezTo>
                    <a:pt x="12" y="0"/>
                    <a:pt x="15" y="1"/>
                    <a:pt x="16" y="2"/>
                  </a:cubicBezTo>
                  <a:cubicBezTo>
                    <a:pt x="18" y="3"/>
                    <a:pt x="18" y="5"/>
                    <a:pt x="18" y="7"/>
                  </a:cubicBezTo>
                  <a:cubicBezTo>
                    <a:pt x="18" y="20"/>
                    <a:pt x="18" y="20"/>
                    <a:pt x="18" y="20"/>
                  </a:cubicBezTo>
                  <a:lnTo>
                    <a:pt x="14" y="20"/>
                  </a:lnTo>
                  <a:close/>
                  <a:moveTo>
                    <a:pt x="9" y="16"/>
                  </a:moveTo>
                  <a:cubicBezTo>
                    <a:pt x="10" y="16"/>
                    <a:pt x="11" y="16"/>
                    <a:pt x="12" y="15"/>
                  </a:cubicBezTo>
                  <a:cubicBezTo>
                    <a:pt x="13" y="14"/>
                    <a:pt x="13" y="13"/>
                    <a:pt x="13" y="12"/>
                  </a:cubicBezTo>
                  <a:cubicBezTo>
                    <a:pt x="13" y="11"/>
                    <a:pt x="13" y="11"/>
                    <a:pt x="13" y="11"/>
                  </a:cubicBezTo>
                  <a:cubicBezTo>
                    <a:pt x="9" y="11"/>
                    <a:pt x="9" y="11"/>
                    <a:pt x="9" y="11"/>
                  </a:cubicBezTo>
                  <a:cubicBezTo>
                    <a:pt x="7" y="11"/>
                    <a:pt x="6" y="12"/>
                    <a:pt x="6" y="14"/>
                  </a:cubicBezTo>
                  <a:cubicBezTo>
                    <a:pt x="6" y="15"/>
                    <a:pt x="7"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 name="Freeform 275">
              <a:extLst>
                <a:ext uri="{FF2B5EF4-FFF2-40B4-BE49-F238E27FC236}">
                  <a16:creationId xmlns:a16="http://schemas.microsoft.com/office/drawing/2014/main" id="{449B0E08-ECCB-4E50-8691-55AFAFD72E69}"/>
                </a:ext>
              </a:extLst>
            </p:cNvPr>
            <p:cNvSpPr>
              <a:spLocks noEditPoints="1"/>
            </p:cNvSpPr>
            <p:nvPr/>
          </p:nvSpPr>
          <p:spPr bwMode="auto">
            <a:xfrm>
              <a:off x="2295525" y="2759075"/>
              <a:ext cx="66675" cy="71438"/>
            </a:xfrm>
            <a:custGeom>
              <a:avLst/>
              <a:gdLst>
                <a:gd name="T0" fmla="*/ 8 w 18"/>
                <a:gd name="T1" fmla="*/ 0 h 19"/>
                <a:gd name="T2" fmla="*/ 18 w 18"/>
                <a:gd name="T3" fmla="*/ 0 h 19"/>
                <a:gd name="T4" fmla="*/ 18 w 18"/>
                <a:gd name="T5" fmla="*/ 19 h 19"/>
                <a:gd name="T6" fmla="*/ 12 w 18"/>
                <a:gd name="T7" fmla="*/ 19 h 19"/>
                <a:gd name="T8" fmla="*/ 12 w 18"/>
                <a:gd name="T9" fmla="*/ 13 h 19"/>
                <a:gd name="T10" fmla="*/ 7 w 18"/>
                <a:gd name="T11" fmla="*/ 13 h 19"/>
                <a:gd name="T12" fmla="*/ 5 w 18"/>
                <a:gd name="T13" fmla="*/ 19 h 19"/>
                <a:gd name="T14" fmla="*/ 0 w 18"/>
                <a:gd name="T15" fmla="*/ 19 h 19"/>
                <a:gd name="T16" fmla="*/ 3 w 18"/>
                <a:gd name="T17" fmla="*/ 11 h 19"/>
                <a:gd name="T18" fmla="*/ 0 w 18"/>
                <a:gd name="T19" fmla="*/ 6 h 19"/>
                <a:gd name="T20" fmla="*/ 2 w 18"/>
                <a:gd name="T21" fmla="*/ 1 h 19"/>
                <a:gd name="T22" fmla="*/ 8 w 18"/>
                <a:gd name="T23" fmla="*/ 0 h 19"/>
                <a:gd name="T24" fmla="*/ 12 w 18"/>
                <a:gd name="T25" fmla="*/ 9 h 19"/>
                <a:gd name="T26" fmla="*/ 12 w 18"/>
                <a:gd name="T27" fmla="*/ 4 h 19"/>
                <a:gd name="T28" fmla="*/ 8 w 18"/>
                <a:gd name="T29" fmla="*/ 4 h 19"/>
                <a:gd name="T30" fmla="*/ 6 w 18"/>
                <a:gd name="T31" fmla="*/ 4 h 19"/>
                <a:gd name="T32" fmla="*/ 5 w 18"/>
                <a:gd name="T33" fmla="*/ 6 h 19"/>
                <a:gd name="T34" fmla="*/ 6 w 18"/>
                <a:gd name="T35" fmla="*/ 8 h 19"/>
                <a:gd name="T36" fmla="*/ 8 w 18"/>
                <a:gd name="T37" fmla="*/ 9 h 19"/>
                <a:gd name="T38" fmla="*/ 12 w 18"/>
                <a:gd name="T3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9">
                  <a:moveTo>
                    <a:pt x="8" y="0"/>
                  </a:moveTo>
                  <a:cubicBezTo>
                    <a:pt x="18" y="0"/>
                    <a:pt x="18" y="0"/>
                    <a:pt x="18" y="0"/>
                  </a:cubicBezTo>
                  <a:cubicBezTo>
                    <a:pt x="18" y="19"/>
                    <a:pt x="18" y="19"/>
                    <a:pt x="18" y="19"/>
                  </a:cubicBezTo>
                  <a:cubicBezTo>
                    <a:pt x="12" y="19"/>
                    <a:pt x="12" y="19"/>
                    <a:pt x="12" y="19"/>
                  </a:cubicBezTo>
                  <a:cubicBezTo>
                    <a:pt x="12" y="13"/>
                    <a:pt x="12" y="13"/>
                    <a:pt x="12" y="13"/>
                  </a:cubicBezTo>
                  <a:cubicBezTo>
                    <a:pt x="7" y="13"/>
                    <a:pt x="7" y="13"/>
                    <a:pt x="7" y="13"/>
                  </a:cubicBezTo>
                  <a:cubicBezTo>
                    <a:pt x="5" y="19"/>
                    <a:pt x="5" y="19"/>
                    <a:pt x="5" y="19"/>
                  </a:cubicBezTo>
                  <a:cubicBezTo>
                    <a:pt x="0" y="19"/>
                    <a:pt x="0" y="19"/>
                    <a:pt x="0" y="19"/>
                  </a:cubicBezTo>
                  <a:cubicBezTo>
                    <a:pt x="3" y="11"/>
                    <a:pt x="3" y="11"/>
                    <a:pt x="3" y="11"/>
                  </a:cubicBezTo>
                  <a:cubicBezTo>
                    <a:pt x="1" y="10"/>
                    <a:pt x="0" y="9"/>
                    <a:pt x="0" y="6"/>
                  </a:cubicBezTo>
                  <a:cubicBezTo>
                    <a:pt x="0" y="4"/>
                    <a:pt x="1" y="3"/>
                    <a:pt x="2" y="1"/>
                  </a:cubicBezTo>
                  <a:cubicBezTo>
                    <a:pt x="3" y="0"/>
                    <a:pt x="5" y="0"/>
                    <a:pt x="8" y="0"/>
                  </a:cubicBezTo>
                  <a:close/>
                  <a:moveTo>
                    <a:pt x="12" y="9"/>
                  </a:moveTo>
                  <a:cubicBezTo>
                    <a:pt x="12" y="4"/>
                    <a:pt x="12" y="4"/>
                    <a:pt x="12" y="4"/>
                  </a:cubicBezTo>
                  <a:cubicBezTo>
                    <a:pt x="8" y="4"/>
                    <a:pt x="8" y="4"/>
                    <a:pt x="8" y="4"/>
                  </a:cubicBezTo>
                  <a:cubicBezTo>
                    <a:pt x="7" y="4"/>
                    <a:pt x="6" y="4"/>
                    <a:pt x="6" y="4"/>
                  </a:cubicBezTo>
                  <a:cubicBezTo>
                    <a:pt x="5" y="5"/>
                    <a:pt x="5" y="5"/>
                    <a:pt x="5" y="6"/>
                  </a:cubicBezTo>
                  <a:cubicBezTo>
                    <a:pt x="5" y="7"/>
                    <a:pt x="5" y="8"/>
                    <a:pt x="6" y="8"/>
                  </a:cubicBezTo>
                  <a:cubicBezTo>
                    <a:pt x="6" y="8"/>
                    <a:pt x="7" y="9"/>
                    <a:pt x="8" y="9"/>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 name="Freeform 276">
              <a:extLst>
                <a:ext uri="{FF2B5EF4-FFF2-40B4-BE49-F238E27FC236}">
                  <a16:creationId xmlns:a16="http://schemas.microsoft.com/office/drawing/2014/main" id="{18B09E3C-87B2-49FE-A6F6-03301C240CC2}"/>
                </a:ext>
              </a:extLst>
            </p:cNvPr>
            <p:cNvSpPr>
              <a:spLocks noEditPoints="1"/>
            </p:cNvSpPr>
            <p:nvPr/>
          </p:nvSpPr>
          <p:spPr bwMode="auto">
            <a:xfrm>
              <a:off x="1277938" y="2868613"/>
              <a:ext cx="74613" cy="104775"/>
            </a:xfrm>
            <a:custGeom>
              <a:avLst/>
              <a:gdLst>
                <a:gd name="T0" fmla="*/ 11 w 20"/>
                <a:gd name="T1" fmla="*/ 9 h 28"/>
                <a:gd name="T2" fmla="*/ 17 w 20"/>
                <a:gd name="T3" fmla="*/ 12 h 28"/>
                <a:gd name="T4" fmla="*/ 20 w 20"/>
                <a:gd name="T5" fmla="*/ 19 h 28"/>
                <a:gd name="T6" fmla="*/ 17 w 20"/>
                <a:gd name="T7" fmla="*/ 26 h 28"/>
                <a:gd name="T8" fmla="*/ 10 w 20"/>
                <a:gd name="T9" fmla="*/ 28 h 28"/>
                <a:gd name="T10" fmla="*/ 2 w 20"/>
                <a:gd name="T11" fmla="*/ 25 h 28"/>
                <a:gd name="T12" fmla="*/ 0 w 20"/>
                <a:gd name="T13" fmla="*/ 16 h 28"/>
                <a:gd name="T14" fmla="*/ 7 w 20"/>
                <a:gd name="T15" fmla="*/ 3 h 28"/>
                <a:gd name="T16" fmla="*/ 12 w 20"/>
                <a:gd name="T17" fmla="*/ 2 h 28"/>
                <a:gd name="T18" fmla="*/ 14 w 20"/>
                <a:gd name="T19" fmla="*/ 1 h 28"/>
                <a:gd name="T20" fmla="*/ 14 w 20"/>
                <a:gd name="T21" fmla="*/ 0 h 28"/>
                <a:gd name="T22" fmla="*/ 18 w 20"/>
                <a:gd name="T23" fmla="*/ 0 h 28"/>
                <a:gd name="T24" fmla="*/ 18 w 20"/>
                <a:gd name="T25" fmla="*/ 4 h 28"/>
                <a:gd name="T26" fmla="*/ 15 w 20"/>
                <a:gd name="T27" fmla="*/ 6 h 28"/>
                <a:gd name="T28" fmla="*/ 8 w 20"/>
                <a:gd name="T29" fmla="*/ 7 h 28"/>
                <a:gd name="T30" fmla="*/ 5 w 20"/>
                <a:gd name="T31" fmla="*/ 8 h 28"/>
                <a:gd name="T32" fmla="*/ 4 w 20"/>
                <a:gd name="T33" fmla="*/ 12 h 28"/>
                <a:gd name="T34" fmla="*/ 5 w 20"/>
                <a:gd name="T35" fmla="*/ 12 h 28"/>
                <a:gd name="T36" fmla="*/ 11 w 20"/>
                <a:gd name="T37" fmla="*/ 9 h 28"/>
                <a:gd name="T38" fmla="*/ 6 w 20"/>
                <a:gd name="T39" fmla="*/ 22 h 28"/>
                <a:gd name="T40" fmla="*/ 10 w 20"/>
                <a:gd name="T41" fmla="*/ 24 h 28"/>
                <a:gd name="T42" fmla="*/ 13 w 20"/>
                <a:gd name="T43" fmla="*/ 22 h 28"/>
                <a:gd name="T44" fmla="*/ 14 w 20"/>
                <a:gd name="T45" fmla="*/ 18 h 28"/>
                <a:gd name="T46" fmla="*/ 13 w 20"/>
                <a:gd name="T47" fmla="*/ 15 h 28"/>
                <a:gd name="T48" fmla="*/ 10 w 20"/>
                <a:gd name="T49" fmla="*/ 13 h 28"/>
                <a:gd name="T50" fmla="*/ 6 w 20"/>
                <a:gd name="T51" fmla="*/ 15 h 28"/>
                <a:gd name="T52" fmla="*/ 5 w 20"/>
                <a:gd name="T53" fmla="*/ 18 h 28"/>
                <a:gd name="T54" fmla="*/ 6 w 20"/>
                <a:gd name="T5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8">
                  <a:moveTo>
                    <a:pt x="11" y="9"/>
                  </a:moveTo>
                  <a:cubicBezTo>
                    <a:pt x="13" y="9"/>
                    <a:pt x="16" y="10"/>
                    <a:pt x="17" y="12"/>
                  </a:cubicBezTo>
                  <a:cubicBezTo>
                    <a:pt x="19" y="14"/>
                    <a:pt x="20" y="16"/>
                    <a:pt x="20" y="19"/>
                  </a:cubicBezTo>
                  <a:cubicBezTo>
                    <a:pt x="20" y="21"/>
                    <a:pt x="19" y="24"/>
                    <a:pt x="17" y="26"/>
                  </a:cubicBezTo>
                  <a:cubicBezTo>
                    <a:pt x="15" y="27"/>
                    <a:pt x="13" y="28"/>
                    <a:pt x="10" y="28"/>
                  </a:cubicBezTo>
                  <a:cubicBezTo>
                    <a:pt x="7" y="28"/>
                    <a:pt x="4" y="27"/>
                    <a:pt x="2" y="25"/>
                  </a:cubicBezTo>
                  <a:cubicBezTo>
                    <a:pt x="0" y="23"/>
                    <a:pt x="0" y="20"/>
                    <a:pt x="0" y="16"/>
                  </a:cubicBezTo>
                  <a:cubicBezTo>
                    <a:pt x="0" y="8"/>
                    <a:pt x="2" y="3"/>
                    <a:pt x="7" y="3"/>
                  </a:cubicBezTo>
                  <a:cubicBezTo>
                    <a:pt x="12" y="2"/>
                    <a:pt x="12" y="2"/>
                    <a:pt x="12" y="2"/>
                  </a:cubicBezTo>
                  <a:cubicBezTo>
                    <a:pt x="13" y="2"/>
                    <a:pt x="13" y="1"/>
                    <a:pt x="14" y="1"/>
                  </a:cubicBezTo>
                  <a:cubicBezTo>
                    <a:pt x="14" y="1"/>
                    <a:pt x="14" y="1"/>
                    <a:pt x="14" y="0"/>
                  </a:cubicBezTo>
                  <a:cubicBezTo>
                    <a:pt x="18" y="0"/>
                    <a:pt x="18" y="0"/>
                    <a:pt x="18" y="0"/>
                  </a:cubicBezTo>
                  <a:cubicBezTo>
                    <a:pt x="18" y="2"/>
                    <a:pt x="18" y="3"/>
                    <a:pt x="18" y="4"/>
                  </a:cubicBezTo>
                  <a:cubicBezTo>
                    <a:pt x="17" y="5"/>
                    <a:pt x="16" y="5"/>
                    <a:pt x="15" y="6"/>
                  </a:cubicBezTo>
                  <a:cubicBezTo>
                    <a:pt x="8" y="7"/>
                    <a:pt x="8" y="7"/>
                    <a:pt x="8" y="7"/>
                  </a:cubicBezTo>
                  <a:cubicBezTo>
                    <a:pt x="7" y="7"/>
                    <a:pt x="6" y="7"/>
                    <a:pt x="5" y="8"/>
                  </a:cubicBezTo>
                  <a:cubicBezTo>
                    <a:pt x="4" y="9"/>
                    <a:pt x="4" y="10"/>
                    <a:pt x="4" y="12"/>
                  </a:cubicBezTo>
                  <a:cubicBezTo>
                    <a:pt x="5" y="12"/>
                    <a:pt x="5" y="12"/>
                    <a:pt x="5" y="12"/>
                  </a:cubicBezTo>
                  <a:cubicBezTo>
                    <a:pt x="6" y="10"/>
                    <a:pt x="8" y="9"/>
                    <a:pt x="11" y="9"/>
                  </a:cubicBezTo>
                  <a:close/>
                  <a:moveTo>
                    <a:pt x="6" y="22"/>
                  </a:moveTo>
                  <a:cubicBezTo>
                    <a:pt x="7" y="23"/>
                    <a:pt x="8" y="24"/>
                    <a:pt x="10" y="24"/>
                  </a:cubicBezTo>
                  <a:cubicBezTo>
                    <a:pt x="11" y="24"/>
                    <a:pt x="12" y="23"/>
                    <a:pt x="13" y="22"/>
                  </a:cubicBezTo>
                  <a:cubicBezTo>
                    <a:pt x="14" y="21"/>
                    <a:pt x="14" y="20"/>
                    <a:pt x="14" y="18"/>
                  </a:cubicBezTo>
                  <a:cubicBezTo>
                    <a:pt x="14" y="17"/>
                    <a:pt x="14" y="16"/>
                    <a:pt x="13" y="15"/>
                  </a:cubicBezTo>
                  <a:cubicBezTo>
                    <a:pt x="12" y="14"/>
                    <a:pt x="11" y="13"/>
                    <a:pt x="10" y="13"/>
                  </a:cubicBezTo>
                  <a:cubicBezTo>
                    <a:pt x="8" y="13"/>
                    <a:pt x="7" y="14"/>
                    <a:pt x="6" y="15"/>
                  </a:cubicBezTo>
                  <a:cubicBezTo>
                    <a:pt x="5" y="16"/>
                    <a:pt x="5" y="17"/>
                    <a:pt x="5" y="18"/>
                  </a:cubicBezTo>
                  <a:cubicBezTo>
                    <a:pt x="5" y="20"/>
                    <a:pt x="5" y="21"/>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277">
              <a:extLst>
                <a:ext uri="{FF2B5EF4-FFF2-40B4-BE49-F238E27FC236}">
                  <a16:creationId xmlns:a16="http://schemas.microsoft.com/office/drawing/2014/main" id="{DA49D4C1-FDD6-421A-93C9-2C29FA6E9328}"/>
                </a:ext>
              </a:extLst>
            </p:cNvPr>
            <p:cNvSpPr>
              <a:spLocks noEditPoints="1"/>
            </p:cNvSpPr>
            <p:nvPr/>
          </p:nvSpPr>
          <p:spPr bwMode="auto">
            <a:xfrm>
              <a:off x="1366838" y="2898775"/>
              <a:ext cx="71438" cy="74613"/>
            </a:xfrm>
            <a:custGeom>
              <a:avLst/>
              <a:gdLst>
                <a:gd name="T0" fmla="*/ 19 w 19"/>
                <a:gd name="T1" fmla="*/ 9 h 20"/>
                <a:gd name="T2" fmla="*/ 19 w 19"/>
                <a:gd name="T3" fmla="*/ 11 h 20"/>
                <a:gd name="T4" fmla="*/ 5 w 19"/>
                <a:gd name="T5" fmla="*/ 11 h 20"/>
                <a:gd name="T6" fmla="*/ 10 w 19"/>
                <a:gd name="T7" fmla="*/ 16 h 20"/>
                <a:gd name="T8" fmla="*/ 14 w 19"/>
                <a:gd name="T9" fmla="*/ 14 h 20"/>
                <a:gd name="T10" fmla="*/ 19 w 19"/>
                <a:gd name="T11" fmla="*/ 14 h 20"/>
                <a:gd name="T12" fmla="*/ 16 w 19"/>
                <a:gd name="T13" fmla="*/ 19 h 20"/>
                <a:gd name="T14" fmla="*/ 10 w 19"/>
                <a:gd name="T15" fmla="*/ 20 h 20"/>
                <a:gd name="T16" fmla="*/ 3 w 19"/>
                <a:gd name="T17" fmla="*/ 17 h 20"/>
                <a:gd name="T18" fmla="*/ 0 w 19"/>
                <a:gd name="T19" fmla="*/ 10 h 20"/>
                <a:gd name="T20" fmla="*/ 3 w 19"/>
                <a:gd name="T21" fmla="*/ 3 h 20"/>
                <a:gd name="T22" fmla="*/ 10 w 19"/>
                <a:gd name="T23" fmla="*/ 0 h 20"/>
                <a:gd name="T24" fmla="*/ 17 w 19"/>
                <a:gd name="T25" fmla="*/ 2 h 20"/>
                <a:gd name="T26" fmla="*/ 19 w 19"/>
                <a:gd name="T27" fmla="*/ 9 h 20"/>
                <a:gd name="T28" fmla="*/ 10 w 19"/>
                <a:gd name="T29" fmla="*/ 4 h 20"/>
                <a:gd name="T30" fmla="*/ 6 w 19"/>
                <a:gd name="T31" fmla="*/ 7 h 20"/>
                <a:gd name="T32" fmla="*/ 14 w 19"/>
                <a:gd name="T33" fmla="*/ 7 h 20"/>
                <a:gd name="T34" fmla="*/ 10 w 19"/>
                <a:gd name="T3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0">
                  <a:moveTo>
                    <a:pt x="19" y="9"/>
                  </a:moveTo>
                  <a:cubicBezTo>
                    <a:pt x="19" y="11"/>
                    <a:pt x="19" y="11"/>
                    <a:pt x="19" y="11"/>
                  </a:cubicBezTo>
                  <a:cubicBezTo>
                    <a:pt x="5" y="11"/>
                    <a:pt x="5" y="11"/>
                    <a:pt x="5" y="11"/>
                  </a:cubicBezTo>
                  <a:cubicBezTo>
                    <a:pt x="5" y="14"/>
                    <a:pt x="7" y="16"/>
                    <a:pt x="10" y="16"/>
                  </a:cubicBezTo>
                  <a:cubicBezTo>
                    <a:pt x="12" y="16"/>
                    <a:pt x="13" y="15"/>
                    <a:pt x="14" y="14"/>
                  </a:cubicBezTo>
                  <a:cubicBezTo>
                    <a:pt x="19" y="14"/>
                    <a:pt x="19" y="14"/>
                    <a:pt x="19" y="14"/>
                  </a:cubicBezTo>
                  <a:cubicBezTo>
                    <a:pt x="19" y="16"/>
                    <a:pt x="18" y="17"/>
                    <a:pt x="16" y="19"/>
                  </a:cubicBezTo>
                  <a:cubicBezTo>
                    <a:pt x="15" y="20"/>
                    <a:pt x="13" y="20"/>
                    <a:pt x="10" y="20"/>
                  </a:cubicBezTo>
                  <a:cubicBezTo>
                    <a:pt x="7" y="20"/>
                    <a:pt x="5" y="19"/>
                    <a:pt x="3" y="17"/>
                  </a:cubicBezTo>
                  <a:cubicBezTo>
                    <a:pt x="1" y="16"/>
                    <a:pt x="0" y="13"/>
                    <a:pt x="0" y="10"/>
                  </a:cubicBezTo>
                  <a:cubicBezTo>
                    <a:pt x="0" y="7"/>
                    <a:pt x="1" y="4"/>
                    <a:pt x="3" y="3"/>
                  </a:cubicBezTo>
                  <a:cubicBezTo>
                    <a:pt x="4" y="1"/>
                    <a:pt x="7" y="0"/>
                    <a:pt x="10" y="0"/>
                  </a:cubicBezTo>
                  <a:cubicBezTo>
                    <a:pt x="13" y="0"/>
                    <a:pt x="15" y="1"/>
                    <a:pt x="17" y="2"/>
                  </a:cubicBezTo>
                  <a:cubicBezTo>
                    <a:pt x="18" y="4"/>
                    <a:pt x="19" y="6"/>
                    <a:pt x="19" y="9"/>
                  </a:cubicBezTo>
                  <a:close/>
                  <a:moveTo>
                    <a:pt x="10" y="4"/>
                  </a:moveTo>
                  <a:cubicBezTo>
                    <a:pt x="8" y="4"/>
                    <a:pt x="6" y="5"/>
                    <a:pt x="6" y="7"/>
                  </a:cubicBezTo>
                  <a:cubicBezTo>
                    <a:pt x="14" y="7"/>
                    <a:pt x="14" y="7"/>
                    <a:pt x="14" y="7"/>
                  </a:cubicBezTo>
                  <a:cubicBezTo>
                    <a:pt x="13" y="5"/>
                    <a:pt x="12"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 name="Freeform 278">
              <a:extLst>
                <a:ext uri="{FF2B5EF4-FFF2-40B4-BE49-F238E27FC236}">
                  <a16:creationId xmlns:a16="http://schemas.microsoft.com/office/drawing/2014/main" id="{4CA174A1-DA60-4615-AFCB-0A52AF139804}"/>
                </a:ext>
              </a:extLst>
            </p:cNvPr>
            <p:cNvSpPr>
              <a:spLocks/>
            </p:cNvSpPr>
            <p:nvPr/>
          </p:nvSpPr>
          <p:spPr bwMode="auto">
            <a:xfrm>
              <a:off x="1454150" y="2898775"/>
              <a:ext cx="71438" cy="74613"/>
            </a:xfrm>
            <a:custGeom>
              <a:avLst/>
              <a:gdLst>
                <a:gd name="T0" fmla="*/ 13 w 19"/>
                <a:gd name="T1" fmla="*/ 6 h 20"/>
                <a:gd name="T2" fmla="*/ 9 w 19"/>
                <a:gd name="T3" fmla="*/ 4 h 20"/>
                <a:gd name="T4" fmla="*/ 6 w 19"/>
                <a:gd name="T5" fmla="*/ 6 h 20"/>
                <a:gd name="T6" fmla="*/ 1 w 19"/>
                <a:gd name="T7" fmla="*/ 6 h 20"/>
                <a:gd name="T8" fmla="*/ 4 w 19"/>
                <a:gd name="T9" fmla="*/ 2 h 20"/>
                <a:gd name="T10" fmla="*/ 10 w 19"/>
                <a:gd name="T11" fmla="*/ 0 h 20"/>
                <a:gd name="T12" fmla="*/ 16 w 19"/>
                <a:gd name="T13" fmla="*/ 1 h 20"/>
                <a:gd name="T14" fmla="*/ 18 w 19"/>
                <a:gd name="T15" fmla="*/ 5 h 20"/>
                <a:gd name="T16" fmla="*/ 16 w 19"/>
                <a:gd name="T17" fmla="*/ 9 h 20"/>
                <a:gd name="T18" fmla="*/ 16 w 19"/>
                <a:gd name="T19" fmla="*/ 10 h 20"/>
                <a:gd name="T20" fmla="*/ 19 w 19"/>
                <a:gd name="T21" fmla="*/ 14 h 20"/>
                <a:gd name="T22" fmla="*/ 16 w 19"/>
                <a:gd name="T23" fmla="*/ 19 h 20"/>
                <a:gd name="T24" fmla="*/ 10 w 19"/>
                <a:gd name="T25" fmla="*/ 20 h 20"/>
                <a:gd name="T26" fmla="*/ 3 w 19"/>
                <a:gd name="T27" fmla="*/ 19 h 20"/>
                <a:gd name="T28" fmla="*/ 0 w 19"/>
                <a:gd name="T29" fmla="*/ 14 h 20"/>
                <a:gd name="T30" fmla="*/ 5 w 19"/>
                <a:gd name="T31" fmla="*/ 14 h 20"/>
                <a:gd name="T32" fmla="*/ 10 w 19"/>
                <a:gd name="T33" fmla="*/ 16 h 20"/>
                <a:gd name="T34" fmla="*/ 13 w 19"/>
                <a:gd name="T35" fmla="*/ 14 h 20"/>
                <a:gd name="T36" fmla="*/ 13 w 19"/>
                <a:gd name="T37" fmla="*/ 12 h 20"/>
                <a:gd name="T38" fmla="*/ 10 w 19"/>
                <a:gd name="T39" fmla="*/ 12 h 20"/>
                <a:gd name="T40" fmla="*/ 7 w 19"/>
                <a:gd name="T41" fmla="*/ 12 h 20"/>
                <a:gd name="T42" fmla="*/ 7 w 19"/>
                <a:gd name="T43" fmla="*/ 8 h 20"/>
                <a:gd name="T44" fmla="*/ 10 w 19"/>
                <a:gd name="T45" fmla="*/ 8 h 20"/>
                <a:gd name="T46" fmla="*/ 13 w 19"/>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0">
                  <a:moveTo>
                    <a:pt x="13" y="6"/>
                  </a:moveTo>
                  <a:cubicBezTo>
                    <a:pt x="13" y="5"/>
                    <a:pt x="12" y="4"/>
                    <a:pt x="9" y="4"/>
                  </a:cubicBezTo>
                  <a:cubicBezTo>
                    <a:pt x="7" y="4"/>
                    <a:pt x="6" y="5"/>
                    <a:pt x="6" y="6"/>
                  </a:cubicBezTo>
                  <a:cubicBezTo>
                    <a:pt x="1" y="6"/>
                    <a:pt x="1" y="6"/>
                    <a:pt x="1" y="6"/>
                  </a:cubicBezTo>
                  <a:cubicBezTo>
                    <a:pt x="1" y="4"/>
                    <a:pt x="2" y="3"/>
                    <a:pt x="4" y="2"/>
                  </a:cubicBezTo>
                  <a:cubicBezTo>
                    <a:pt x="5" y="0"/>
                    <a:pt x="7" y="0"/>
                    <a:pt x="10" y="0"/>
                  </a:cubicBezTo>
                  <a:cubicBezTo>
                    <a:pt x="12" y="0"/>
                    <a:pt x="14" y="0"/>
                    <a:pt x="16" y="1"/>
                  </a:cubicBezTo>
                  <a:cubicBezTo>
                    <a:pt x="17" y="2"/>
                    <a:pt x="18" y="4"/>
                    <a:pt x="18" y="5"/>
                  </a:cubicBezTo>
                  <a:cubicBezTo>
                    <a:pt x="18" y="7"/>
                    <a:pt x="17" y="9"/>
                    <a:pt x="16" y="9"/>
                  </a:cubicBezTo>
                  <a:cubicBezTo>
                    <a:pt x="16" y="10"/>
                    <a:pt x="16" y="10"/>
                    <a:pt x="16" y="10"/>
                  </a:cubicBezTo>
                  <a:cubicBezTo>
                    <a:pt x="18" y="11"/>
                    <a:pt x="19" y="12"/>
                    <a:pt x="19" y="14"/>
                  </a:cubicBezTo>
                  <a:cubicBezTo>
                    <a:pt x="19" y="16"/>
                    <a:pt x="18" y="17"/>
                    <a:pt x="16" y="19"/>
                  </a:cubicBezTo>
                  <a:cubicBezTo>
                    <a:pt x="15" y="20"/>
                    <a:pt x="12" y="20"/>
                    <a:pt x="10" y="20"/>
                  </a:cubicBezTo>
                  <a:cubicBezTo>
                    <a:pt x="7" y="20"/>
                    <a:pt x="5" y="20"/>
                    <a:pt x="3" y="19"/>
                  </a:cubicBezTo>
                  <a:cubicBezTo>
                    <a:pt x="1" y="17"/>
                    <a:pt x="1" y="16"/>
                    <a:pt x="0" y="14"/>
                  </a:cubicBezTo>
                  <a:cubicBezTo>
                    <a:pt x="5" y="14"/>
                    <a:pt x="5" y="14"/>
                    <a:pt x="5" y="14"/>
                  </a:cubicBezTo>
                  <a:cubicBezTo>
                    <a:pt x="6" y="15"/>
                    <a:pt x="7" y="16"/>
                    <a:pt x="10" y="16"/>
                  </a:cubicBezTo>
                  <a:cubicBezTo>
                    <a:pt x="12" y="16"/>
                    <a:pt x="13" y="15"/>
                    <a:pt x="13" y="14"/>
                  </a:cubicBezTo>
                  <a:cubicBezTo>
                    <a:pt x="13" y="13"/>
                    <a:pt x="13" y="13"/>
                    <a:pt x="13" y="12"/>
                  </a:cubicBezTo>
                  <a:cubicBezTo>
                    <a:pt x="12" y="12"/>
                    <a:pt x="11" y="12"/>
                    <a:pt x="10" y="12"/>
                  </a:cubicBezTo>
                  <a:cubicBezTo>
                    <a:pt x="7" y="12"/>
                    <a:pt x="7" y="12"/>
                    <a:pt x="7" y="12"/>
                  </a:cubicBezTo>
                  <a:cubicBezTo>
                    <a:pt x="7" y="8"/>
                    <a:pt x="7" y="8"/>
                    <a:pt x="7" y="8"/>
                  </a:cubicBezTo>
                  <a:cubicBezTo>
                    <a:pt x="10" y="8"/>
                    <a:pt x="10" y="8"/>
                    <a:pt x="10" y="8"/>
                  </a:cubicBezTo>
                  <a:cubicBezTo>
                    <a:pt x="12" y="8"/>
                    <a:pt x="13" y="7"/>
                    <a:pt x="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 name="Freeform 279">
              <a:extLst>
                <a:ext uri="{FF2B5EF4-FFF2-40B4-BE49-F238E27FC236}">
                  <a16:creationId xmlns:a16="http://schemas.microsoft.com/office/drawing/2014/main" id="{EA01C0D9-10C6-4F10-B185-435935BEDA66}"/>
                </a:ext>
              </a:extLst>
            </p:cNvPr>
            <p:cNvSpPr>
              <a:spLocks noEditPoints="1"/>
            </p:cNvSpPr>
            <p:nvPr/>
          </p:nvSpPr>
          <p:spPr bwMode="auto">
            <a:xfrm>
              <a:off x="1539875" y="2898775"/>
              <a:ext cx="76200"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6" y="7"/>
                    <a:pt x="5" y="8"/>
                    <a:pt x="5" y="10"/>
                  </a:cubicBezTo>
                  <a:cubicBezTo>
                    <a:pt x="5" y="12"/>
                    <a:pt x="6"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 name="Freeform 280">
              <a:extLst>
                <a:ext uri="{FF2B5EF4-FFF2-40B4-BE49-F238E27FC236}">
                  <a16:creationId xmlns:a16="http://schemas.microsoft.com/office/drawing/2014/main" id="{98FB7BBA-0892-4EDB-80D7-0D1B7D10D33F}"/>
                </a:ext>
              </a:extLst>
            </p:cNvPr>
            <p:cNvSpPr>
              <a:spLocks/>
            </p:cNvSpPr>
            <p:nvPr/>
          </p:nvSpPr>
          <p:spPr bwMode="auto">
            <a:xfrm>
              <a:off x="1633538" y="2898775"/>
              <a:ext cx="71438" cy="74613"/>
            </a:xfrm>
            <a:custGeom>
              <a:avLst/>
              <a:gdLst>
                <a:gd name="T0" fmla="*/ 45 w 45"/>
                <a:gd name="T1" fmla="*/ 47 h 47"/>
                <a:gd name="T2" fmla="*/ 31 w 45"/>
                <a:gd name="T3" fmla="*/ 47 h 47"/>
                <a:gd name="T4" fmla="*/ 31 w 45"/>
                <a:gd name="T5" fmla="*/ 12 h 47"/>
                <a:gd name="T6" fmla="*/ 15 w 45"/>
                <a:gd name="T7" fmla="*/ 12 h 47"/>
                <a:gd name="T8" fmla="*/ 15 w 45"/>
                <a:gd name="T9" fmla="*/ 47 h 47"/>
                <a:gd name="T10" fmla="*/ 0 w 45"/>
                <a:gd name="T11" fmla="*/ 47 h 47"/>
                <a:gd name="T12" fmla="*/ 0 w 45"/>
                <a:gd name="T13" fmla="*/ 0 h 47"/>
                <a:gd name="T14" fmla="*/ 45 w 45"/>
                <a:gd name="T15" fmla="*/ 0 h 47"/>
                <a:gd name="T16" fmla="*/ 45 w 4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7">
                  <a:moveTo>
                    <a:pt x="45" y="47"/>
                  </a:moveTo>
                  <a:lnTo>
                    <a:pt x="31" y="47"/>
                  </a:lnTo>
                  <a:lnTo>
                    <a:pt x="31" y="12"/>
                  </a:lnTo>
                  <a:lnTo>
                    <a:pt x="15" y="12"/>
                  </a:lnTo>
                  <a:lnTo>
                    <a:pt x="15" y="47"/>
                  </a:lnTo>
                  <a:lnTo>
                    <a:pt x="0" y="47"/>
                  </a:lnTo>
                  <a:lnTo>
                    <a:pt x="0" y="0"/>
                  </a:lnTo>
                  <a:lnTo>
                    <a:pt x="45" y="0"/>
                  </a:lnTo>
                  <a:lnTo>
                    <a:pt x="4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 name="Freeform 281">
              <a:extLst>
                <a:ext uri="{FF2B5EF4-FFF2-40B4-BE49-F238E27FC236}">
                  <a16:creationId xmlns:a16="http://schemas.microsoft.com/office/drawing/2014/main" id="{F07CD314-7A0B-49BC-8A26-AE332DED0CEB}"/>
                </a:ext>
              </a:extLst>
            </p:cNvPr>
            <p:cNvSpPr>
              <a:spLocks noEditPoints="1"/>
            </p:cNvSpPr>
            <p:nvPr/>
          </p:nvSpPr>
          <p:spPr bwMode="auto">
            <a:xfrm>
              <a:off x="1724025" y="2898775"/>
              <a:ext cx="68263" cy="74613"/>
            </a:xfrm>
            <a:custGeom>
              <a:avLst/>
              <a:gdLst>
                <a:gd name="T0" fmla="*/ 13 w 18"/>
                <a:gd name="T1" fmla="*/ 20 h 20"/>
                <a:gd name="T2" fmla="*/ 13 w 18"/>
                <a:gd name="T3" fmla="*/ 18 h 20"/>
                <a:gd name="T4" fmla="*/ 12 w 18"/>
                <a:gd name="T5" fmla="*/ 18 h 20"/>
                <a:gd name="T6" fmla="*/ 7 w 18"/>
                <a:gd name="T7" fmla="*/ 20 h 20"/>
                <a:gd name="T8" fmla="*/ 2 w 18"/>
                <a:gd name="T9" fmla="*/ 18 h 20"/>
                <a:gd name="T10" fmla="*/ 0 w 18"/>
                <a:gd name="T11" fmla="*/ 14 h 20"/>
                <a:gd name="T12" fmla="*/ 2 w 18"/>
                <a:gd name="T13" fmla="*/ 9 h 20"/>
                <a:gd name="T14" fmla="*/ 8 w 18"/>
                <a:gd name="T15" fmla="*/ 7 h 20"/>
                <a:gd name="T16" fmla="*/ 13 w 18"/>
                <a:gd name="T17" fmla="*/ 7 h 20"/>
                <a:gd name="T18" fmla="*/ 13 w 18"/>
                <a:gd name="T19" fmla="*/ 7 h 20"/>
                <a:gd name="T20" fmla="*/ 9 w 18"/>
                <a:gd name="T21" fmla="*/ 4 h 20"/>
                <a:gd name="T22" fmla="*/ 6 w 18"/>
                <a:gd name="T23" fmla="*/ 6 h 20"/>
                <a:gd name="T24" fmla="*/ 1 w 18"/>
                <a:gd name="T25" fmla="*/ 6 h 20"/>
                <a:gd name="T26" fmla="*/ 3 w 18"/>
                <a:gd name="T27" fmla="*/ 2 h 20"/>
                <a:gd name="T28" fmla="*/ 9 w 18"/>
                <a:gd name="T29" fmla="*/ 0 h 20"/>
                <a:gd name="T30" fmla="*/ 16 w 18"/>
                <a:gd name="T31" fmla="*/ 2 h 20"/>
                <a:gd name="T32" fmla="*/ 18 w 18"/>
                <a:gd name="T33" fmla="*/ 7 h 20"/>
                <a:gd name="T34" fmla="*/ 18 w 18"/>
                <a:gd name="T35" fmla="*/ 20 h 20"/>
                <a:gd name="T36" fmla="*/ 13 w 18"/>
                <a:gd name="T37" fmla="*/ 20 h 20"/>
                <a:gd name="T38" fmla="*/ 9 w 18"/>
                <a:gd name="T39" fmla="*/ 16 h 20"/>
                <a:gd name="T40" fmla="*/ 12 w 18"/>
                <a:gd name="T41" fmla="*/ 15 h 20"/>
                <a:gd name="T42" fmla="*/ 13 w 18"/>
                <a:gd name="T43" fmla="*/ 12 h 20"/>
                <a:gd name="T44" fmla="*/ 13 w 18"/>
                <a:gd name="T45" fmla="*/ 11 h 20"/>
                <a:gd name="T46" fmla="*/ 9 w 18"/>
                <a:gd name="T47" fmla="*/ 11 h 20"/>
                <a:gd name="T48" fmla="*/ 5 w 18"/>
                <a:gd name="T49" fmla="*/ 13 h 20"/>
                <a:gd name="T50" fmla="*/ 9 w 18"/>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0">
                  <a:moveTo>
                    <a:pt x="13" y="20"/>
                  </a:moveTo>
                  <a:cubicBezTo>
                    <a:pt x="13" y="18"/>
                    <a:pt x="13" y="18"/>
                    <a:pt x="13" y="18"/>
                  </a:cubicBezTo>
                  <a:cubicBezTo>
                    <a:pt x="12" y="18"/>
                    <a:pt x="12" y="18"/>
                    <a:pt x="12" y="18"/>
                  </a:cubicBezTo>
                  <a:cubicBezTo>
                    <a:pt x="11" y="20"/>
                    <a:pt x="9" y="20"/>
                    <a:pt x="7" y="20"/>
                  </a:cubicBezTo>
                  <a:cubicBezTo>
                    <a:pt x="5" y="20"/>
                    <a:pt x="3" y="20"/>
                    <a:pt x="2" y="18"/>
                  </a:cubicBezTo>
                  <a:cubicBezTo>
                    <a:pt x="0" y="17"/>
                    <a:pt x="0" y="16"/>
                    <a:pt x="0" y="14"/>
                  </a:cubicBezTo>
                  <a:cubicBezTo>
                    <a:pt x="0" y="12"/>
                    <a:pt x="0" y="11"/>
                    <a:pt x="2" y="9"/>
                  </a:cubicBezTo>
                  <a:cubicBezTo>
                    <a:pt x="3" y="8"/>
                    <a:pt x="5" y="7"/>
                    <a:pt x="8" y="7"/>
                  </a:cubicBezTo>
                  <a:cubicBezTo>
                    <a:pt x="13" y="7"/>
                    <a:pt x="13" y="7"/>
                    <a:pt x="13" y="7"/>
                  </a:cubicBezTo>
                  <a:cubicBezTo>
                    <a:pt x="13" y="7"/>
                    <a:pt x="13" y="7"/>
                    <a:pt x="13" y="7"/>
                  </a:cubicBezTo>
                  <a:cubicBezTo>
                    <a:pt x="13" y="5"/>
                    <a:pt x="12" y="4"/>
                    <a:pt x="9" y="4"/>
                  </a:cubicBezTo>
                  <a:cubicBezTo>
                    <a:pt x="7" y="4"/>
                    <a:pt x="6" y="5"/>
                    <a:pt x="6" y="6"/>
                  </a:cubicBezTo>
                  <a:cubicBezTo>
                    <a:pt x="1" y="6"/>
                    <a:pt x="1" y="6"/>
                    <a:pt x="1" y="6"/>
                  </a:cubicBezTo>
                  <a:cubicBezTo>
                    <a:pt x="1" y="4"/>
                    <a:pt x="2" y="3"/>
                    <a:pt x="3" y="2"/>
                  </a:cubicBezTo>
                  <a:cubicBezTo>
                    <a:pt x="5" y="0"/>
                    <a:pt x="7" y="0"/>
                    <a:pt x="9" y="0"/>
                  </a:cubicBezTo>
                  <a:cubicBezTo>
                    <a:pt x="12" y="0"/>
                    <a:pt x="14" y="0"/>
                    <a:pt x="16" y="2"/>
                  </a:cubicBezTo>
                  <a:cubicBezTo>
                    <a:pt x="17" y="3"/>
                    <a:pt x="18" y="5"/>
                    <a:pt x="18" y="7"/>
                  </a:cubicBezTo>
                  <a:cubicBezTo>
                    <a:pt x="18" y="20"/>
                    <a:pt x="18" y="20"/>
                    <a:pt x="18" y="20"/>
                  </a:cubicBezTo>
                  <a:lnTo>
                    <a:pt x="13" y="20"/>
                  </a:lnTo>
                  <a:close/>
                  <a:moveTo>
                    <a:pt x="9" y="16"/>
                  </a:moveTo>
                  <a:cubicBezTo>
                    <a:pt x="10" y="16"/>
                    <a:pt x="11" y="16"/>
                    <a:pt x="12" y="15"/>
                  </a:cubicBezTo>
                  <a:cubicBezTo>
                    <a:pt x="12" y="14"/>
                    <a:pt x="13" y="13"/>
                    <a:pt x="13" y="12"/>
                  </a:cubicBezTo>
                  <a:cubicBezTo>
                    <a:pt x="13" y="11"/>
                    <a:pt x="13" y="11"/>
                    <a:pt x="13" y="11"/>
                  </a:cubicBezTo>
                  <a:cubicBezTo>
                    <a:pt x="9" y="11"/>
                    <a:pt x="9" y="11"/>
                    <a:pt x="9" y="11"/>
                  </a:cubicBezTo>
                  <a:cubicBezTo>
                    <a:pt x="6" y="11"/>
                    <a:pt x="5" y="12"/>
                    <a:pt x="5" y="13"/>
                  </a:cubicBezTo>
                  <a:cubicBezTo>
                    <a:pt x="5" y="15"/>
                    <a:pt x="6" y="16"/>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 name="Freeform 282">
              <a:extLst>
                <a:ext uri="{FF2B5EF4-FFF2-40B4-BE49-F238E27FC236}">
                  <a16:creationId xmlns:a16="http://schemas.microsoft.com/office/drawing/2014/main" id="{B7B122F0-E2CE-42C9-AFC4-EC85D6B11805}"/>
                </a:ext>
              </a:extLst>
            </p:cNvPr>
            <p:cNvSpPr>
              <a:spLocks/>
            </p:cNvSpPr>
            <p:nvPr/>
          </p:nvSpPr>
          <p:spPr bwMode="auto">
            <a:xfrm>
              <a:off x="1809750" y="2898775"/>
              <a:ext cx="71438" cy="74613"/>
            </a:xfrm>
            <a:custGeom>
              <a:avLst/>
              <a:gdLst>
                <a:gd name="T0" fmla="*/ 13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6 w 19"/>
                <a:gd name="T25" fmla="*/ 6 h 20"/>
                <a:gd name="T26" fmla="*/ 5 w 19"/>
                <a:gd name="T27" fmla="*/ 10 h 20"/>
                <a:gd name="T28" fmla="*/ 6 w 19"/>
                <a:gd name="T29" fmla="*/ 14 h 20"/>
                <a:gd name="T30" fmla="*/ 10 w 19"/>
                <a:gd name="T31" fmla="*/ 16 h 20"/>
                <a:gd name="T32" fmla="*/ 13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3" y="13"/>
                  </a:moveTo>
                  <a:cubicBezTo>
                    <a:pt x="19" y="13"/>
                    <a:pt x="19" y="13"/>
                    <a:pt x="19" y="13"/>
                  </a:cubicBezTo>
                  <a:cubicBezTo>
                    <a:pt x="18" y="15"/>
                    <a:pt x="17" y="17"/>
                    <a:pt x="16" y="18"/>
                  </a:cubicBezTo>
                  <a:cubicBezTo>
                    <a:pt x="14" y="20"/>
                    <a:pt x="12" y="20"/>
                    <a:pt x="10" y="20"/>
                  </a:cubicBezTo>
                  <a:cubicBezTo>
                    <a:pt x="7" y="20"/>
                    <a:pt x="4" y="19"/>
                    <a:pt x="3" y="17"/>
                  </a:cubicBezTo>
                  <a:cubicBezTo>
                    <a:pt x="1" y="16"/>
                    <a:pt x="0" y="13"/>
                    <a:pt x="0" y="10"/>
                  </a:cubicBezTo>
                  <a:cubicBezTo>
                    <a:pt x="0" y="7"/>
                    <a:pt x="1" y="5"/>
                    <a:pt x="3" y="3"/>
                  </a:cubicBezTo>
                  <a:cubicBezTo>
                    <a:pt x="4"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6" y="6"/>
                  </a:cubicBezTo>
                  <a:cubicBezTo>
                    <a:pt x="6" y="7"/>
                    <a:pt x="5" y="8"/>
                    <a:pt x="5" y="10"/>
                  </a:cubicBezTo>
                  <a:cubicBezTo>
                    <a:pt x="5" y="12"/>
                    <a:pt x="6" y="13"/>
                    <a:pt x="6" y="14"/>
                  </a:cubicBezTo>
                  <a:cubicBezTo>
                    <a:pt x="7" y="15"/>
                    <a:pt x="8" y="16"/>
                    <a:pt x="10" y="16"/>
                  </a:cubicBezTo>
                  <a:cubicBezTo>
                    <a:pt x="12" y="16"/>
                    <a:pt x="13" y="15"/>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 name="Freeform 283">
              <a:extLst>
                <a:ext uri="{FF2B5EF4-FFF2-40B4-BE49-F238E27FC236}">
                  <a16:creationId xmlns:a16="http://schemas.microsoft.com/office/drawing/2014/main" id="{4B208599-99D7-4BAF-89EC-EA6DC7AC1492}"/>
                </a:ext>
              </a:extLst>
            </p:cNvPr>
            <p:cNvSpPr>
              <a:spLocks/>
            </p:cNvSpPr>
            <p:nvPr/>
          </p:nvSpPr>
          <p:spPr bwMode="auto">
            <a:xfrm>
              <a:off x="1900238" y="2898775"/>
              <a:ext cx="68263" cy="74613"/>
            </a:xfrm>
            <a:custGeom>
              <a:avLst/>
              <a:gdLst>
                <a:gd name="T0" fmla="*/ 43 w 43"/>
                <a:gd name="T1" fmla="*/ 47 h 47"/>
                <a:gd name="T2" fmla="*/ 31 w 43"/>
                <a:gd name="T3" fmla="*/ 47 h 47"/>
                <a:gd name="T4" fmla="*/ 31 w 43"/>
                <a:gd name="T5" fmla="*/ 28 h 47"/>
                <a:gd name="T6" fmla="*/ 12 w 43"/>
                <a:gd name="T7" fmla="*/ 28 h 47"/>
                <a:gd name="T8" fmla="*/ 12 w 43"/>
                <a:gd name="T9" fmla="*/ 47 h 47"/>
                <a:gd name="T10" fmla="*/ 0 w 43"/>
                <a:gd name="T11" fmla="*/ 47 h 47"/>
                <a:gd name="T12" fmla="*/ 0 w 43"/>
                <a:gd name="T13" fmla="*/ 0 h 47"/>
                <a:gd name="T14" fmla="*/ 12 w 43"/>
                <a:gd name="T15" fmla="*/ 0 h 47"/>
                <a:gd name="T16" fmla="*/ 12 w 43"/>
                <a:gd name="T17" fmla="*/ 19 h 47"/>
                <a:gd name="T18" fmla="*/ 31 w 43"/>
                <a:gd name="T19" fmla="*/ 19 h 47"/>
                <a:gd name="T20" fmla="*/ 31 w 43"/>
                <a:gd name="T21" fmla="*/ 0 h 47"/>
                <a:gd name="T22" fmla="*/ 43 w 43"/>
                <a:gd name="T23" fmla="*/ 0 h 47"/>
                <a:gd name="T24" fmla="*/ 43 w 43"/>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47"/>
                  </a:moveTo>
                  <a:lnTo>
                    <a:pt x="31" y="47"/>
                  </a:lnTo>
                  <a:lnTo>
                    <a:pt x="31" y="28"/>
                  </a:lnTo>
                  <a:lnTo>
                    <a:pt x="12" y="28"/>
                  </a:lnTo>
                  <a:lnTo>
                    <a:pt x="12" y="47"/>
                  </a:lnTo>
                  <a:lnTo>
                    <a:pt x="0" y="47"/>
                  </a:lnTo>
                  <a:lnTo>
                    <a:pt x="0" y="0"/>
                  </a:lnTo>
                  <a:lnTo>
                    <a:pt x="12" y="0"/>
                  </a:lnTo>
                  <a:lnTo>
                    <a:pt x="12" y="19"/>
                  </a:lnTo>
                  <a:lnTo>
                    <a:pt x="31" y="19"/>
                  </a:lnTo>
                  <a:lnTo>
                    <a:pt x="31" y="0"/>
                  </a:lnTo>
                  <a:lnTo>
                    <a:pt x="43" y="0"/>
                  </a:lnTo>
                  <a:lnTo>
                    <a:pt x="4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284">
              <a:extLst>
                <a:ext uri="{FF2B5EF4-FFF2-40B4-BE49-F238E27FC236}">
                  <a16:creationId xmlns:a16="http://schemas.microsoft.com/office/drawing/2014/main" id="{6D871CC5-7F1D-4F3E-82D6-FB2BBF8E5F64}"/>
                </a:ext>
              </a:extLst>
            </p:cNvPr>
            <p:cNvSpPr>
              <a:spLocks noEditPoints="1"/>
            </p:cNvSpPr>
            <p:nvPr/>
          </p:nvSpPr>
          <p:spPr bwMode="auto">
            <a:xfrm>
              <a:off x="1990725" y="2898775"/>
              <a:ext cx="74613" cy="74613"/>
            </a:xfrm>
            <a:custGeom>
              <a:avLst/>
              <a:gdLst>
                <a:gd name="T0" fmla="*/ 10 w 20"/>
                <a:gd name="T1" fmla="*/ 0 h 20"/>
                <a:gd name="T2" fmla="*/ 17 w 20"/>
                <a:gd name="T3" fmla="*/ 3 h 20"/>
                <a:gd name="T4" fmla="*/ 20 w 20"/>
                <a:gd name="T5" fmla="*/ 10 h 20"/>
                <a:gd name="T6" fmla="*/ 17 w 20"/>
                <a:gd name="T7" fmla="*/ 17 h 20"/>
                <a:gd name="T8" fmla="*/ 10 w 20"/>
                <a:gd name="T9" fmla="*/ 20 h 20"/>
                <a:gd name="T10" fmla="*/ 3 w 20"/>
                <a:gd name="T11" fmla="*/ 17 h 20"/>
                <a:gd name="T12" fmla="*/ 0 w 20"/>
                <a:gd name="T13" fmla="*/ 10 h 20"/>
                <a:gd name="T14" fmla="*/ 3 w 20"/>
                <a:gd name="T15" fmla="*/ 3 h 20"/>
                <a:gd name="T16" fmla="*/ 10 w 20"/>
                <a:gd name="T17" fmla="*/ 0 h 20"/>
                <a:gd name="T18" fmla="*/ 10 w 20"/>
                <a:gd name="T19" fmla="*/ 16 h 20"/>
                <a:gd name="T20" fmla="*/ 13 w 20"/>
                <a:gd name="T21" fmla="*/ 14 h 20"/>
                <a:gd name="T22" fmla="*/ 15 w 20"/>
                <a:gd name="T23" fmla="*/ 10 h 20"/>
                <a:gd name="T24" fmla="*/ 13 w 20"/>
                <a:gd name="T25" fmla="*/ 6 h 20"/>
                <a:gd name="T26" fmla="*/ 10 w 20"/>
                <a:gd name="T27" fmla="*/ 4 h 20"/>
                <a:gd name="T28" fmla="*/ 6 w 20"/>
                <a:gd name="T29" fmla="*/ 6 h 20"/>
                <a:gd name="T30" fmla="*/ 5 w 20"/>
                <a:gd name="T31" fmla="*/ 10 h 20"/>
                <a:gd name="T32" fmla="*/ 6 w 20"/>
                <a:gd name="T33" fmla="*/ 14 h 20"/>
                <a:gd name="T34" fmla="*/ 10 w 20"/>
                <a:gd name="T3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0">
                  <a:moveTo>
                    <a:pt x="10" y="0"/>
                  </a:moveTo>
                  <a:cubicBezTo>
                    <a:pt x="13" y="0"/>
                    <a:pt x="15" y="1"/>
                    <a:pt x="17" y="3"/>
                  </a:cubicBezTo>
                  <a:cubicBezTo>
                    <a:pt x="19" y="5"/>
                    <a:pt x="20" y="7"/>
                    <a:pt x="20" y="10"/>
                  </a:cubicBezTo>
                  <a:cubicBezTo>
                    <a:pt x="20" y="13"/>
                    <a:pt x="19" y="16"/>
                    <a:pt x="17" y="17"/>
                  </a:cubicBezTo>
                  <a:cubicBezTo>
                    <a:pt x="15" y="19"/>
                    <a:pt x="13" y="20"/>
                    <a:pt x="10" y="20"/>
                  </a:cubicBezTo>
                  <a:cubicBezTo>
                    <a:pt x="7" y="20"/>
                    <a:pt x="4" y="19"/>
                    <a:pt x="3" y="17"/>
                  </a:cubicBezTo>
                  <a:cubicBezTo>
                    <a:pt x="1" y="16"/>
                    <a:pt x="0" y="13"/>
                    <a:pt x="0" y="10"/>
                  </a:cubicBezTo>
                  <a:cubicBezTo>
                    <a:pt x="0" y="7"/>
                    <a:pt x="1" y="5"/>
                    <a:pt x="3" y="3"/>
                  </a:cubicBezTo>
                  <a:cubicBezTo>
                    <a:pt x="4" y="1"/>
                    <a:pt x="7" y="0"/>
                    <a:pt x="10" y="0"/>
                  </a:cubicBezTo>
                  <a:close/>
                  <a:moveTo>
                    <a:pt x="10" y="16"/>
                  </a:moveTo>
                  <a:cubicBezTo>
                    <a:pt x="11" y="16"/>
                    <a:pt x="13" y="15"/>
                    <a:pt x="13" y="14"/>
                  </a:cubicBezTo>
                  <a:cubicBezTo>
                    <a:pt x="14" y="13"/>
                    <a:pt x="15" y="12"/>
                    <a:pt x="15" y="10"/>
                  </a:cubicBezTo>
                  <a:cubicBezTo>
                    <a:pt x="15" y="8"/>
                    <a:pt x="14" y="7"/>
                    <a:pt x="13" y="6"/>
                  </a:cubicBezTo>
                  <a:cubicBezTo>
                    <a:pt x="13" y="5"/>
                    <a:pt x="11" y="4"/>
                    <a:pt x="10" y="4"/>
                  </a:cubicBezTo>
                  <a:cubicBezTo>
                    <a:pt x="8" y="4"/>
                    <a:pt x="7" y="5"/>
                    <a:pt x="6" y="6"/>
                  </a:cubicBezTo>
                  <a:cubicBezTo>
                    <a:pt x="5" y="7"/>
                    <a:pt x="5" y="8"/>
                    <a:pt x="5" y="10"/>
                  </a:cubicBezTo>
                  <a:cubicBezTo>
                    <a:pt x="5" y="12"/>
                    <a:pt x="5" y="13"/>
                    <a:pt x="6" y="14"/>
                  </a:cubicBezTo>
                  <a:cubicBezTo>
                    <a:pt x="7" y="15"/>
                    <a:pt x="8"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285">
              <a:extLst>
                <a:ext uri="{FF2B5EF4-FFF2-40B4-BE49-F238E27FC236}">
                  <a16:creationId xmlns:a16="http://schemas.microsoft.com/office/drawing/2014/main" id="{CB62EA54-2941-4E6D-BB51-52D3F9FC2828}"/>
                </a:ext>
              </a:extLst>
            </p:cNvPr>
            <p:cNvSpPr>
              <a:spLocks/>
            </p:cNvSpPr>
            <p:nvPr/>
          </p:nvSpPr>
          <p:spPr bwMode="auto">
            <a:xfrm>
              <a:off x="2081213" y="2898775"/>
              <a:ext cx="71438" cy="74613"/>
            </a:xfrm>
            <a:custGeom>
              <a:avLst/>
              <a:gdLst>
                <a:gd name="T0" fmla="*/ 14 w 19"/>
                <a:gd name="T1" fmla="*/ 13 h 20"/>
                <a:gd name="T2" fmla="*/ 19 w 19"/>
                <a:gd name="T3" fmla="*/ 13 h 20"/>
                <a:gd name="T4" fmla="*/ 16 w 19"/>
                <a:gd name="T5" fmla="*/ 18 h 20"/>
                <a:gd name="T6" fmla="*/ 10 w 19"/>
                <a:gd name="T7" fmla="*/ 20 h 20"/>
                <a:gd name="T8" fmla="*/ 3 w 19"/>
                <a:gd name="T9" fmla="*/ 17 h 20"/>
                <a:gd name="T10" fmla="*/ 0 w 19"/>
                <a:gd name="T11" fmla="*/ 10 h 20"/>
                <a:gd name="T12" fmla="*/ 3 w 19"/>
                <a:gd name="T13" fmla="*/ 3 h 20"/>
                <a:gd name="T14" fmla="*/ 10 w 19"/>
                <a:gd name="T15" fmla="*/ 0 h 20"/>
                <a:gd name="T16" fmla="*/ 16 w 19"/>
                <a:gd name="T17" fmla="*/ 2 h 20"/>
                <a:gd name="T18" fmla="*/ 19 w 19"/>
                <a:gd name="T19" fmla="*/ 7 h 20"/>
                <a:gd name="T20" fmla="*/ 13 w 19"/>
                <a:gd name="T21" fmla="*/ 7 h 20"/>
                <a:gd name="T22" fmla="*/ 10 w 19"/>
                <a:gd name="T23" fmla="*/ 4 h 20"/>
                <a:gd name="T24" fmla="*/ 7 w 19"/>
                <a:gd name="T25" fmla="*/ 6 h 20"/>
                <a:gd name="T26" fmla="*/ 5 w 19"/>
                <a:gd name="T27" fmla="*/ 10 h 20"/>
                <a:gd name="T28" fmla="*/ 7 w 19"/>
                <a:gd name="T29" fmla="*/ 14 h 20"/>
                <a:gd name="T30" fmla="*/ 10 w 19"/>
                <a:gd name="T31" fmla="*/ 16 h 20"/>
                <a:gd name="T32" fmla="*/ 14 w 19"/>
                <a:gd name="T3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0">
                  <a:moveTo>
                    <a:pt x="14" y="13"/>
                  </a:moveTo>
                  <a:cubicBezTo>
                    <a:pt x="19" y="13"/>
                    <a:pt x="19" y="13"/>
                    <a:pt x="19" y="13"/>
                  </a:cubicBezTo>
                  <a:cubicBezTo>
                    <a:pt x="19" y="15"/>
                    <a:pt x="18" y="17"/>
                    <a:pt x="16" y="18"/>
                  </a:cubicBezTo>
                  <a:cubicBezTo>
                    <a:pt x="14" y="20"/>
                    <a:pt x="12" y="20"/>
                    <a:pt x="10" y="20"/>
                  </a:cubicBezTo>
                  <a:cubicBezTo>
                    <a:pt x="7" y="20"/>
                    <a:pt x="5" y="19"/>
                    <a:pt x="3" y="17"/>
                  </a:cubicBezTo>
                  <a:cubicBezTo>
                    <a:pt x="1" y="16"/>
                    <a:pt x="0" y="13"/>
                    <a:pt x="0" y="10"/>
                  </a:cubicBezTo>
                  <a:cubicBezTo>
                    <a:pt x="0" y="7"/>
                    <a:pt x="1" y="5"/>
                    <a:pt x="3" y="3"/>
                  </a:cubicBezTo>
                  <a:cubicBezTo>
                    <a:pt x="5" y="1"/>
                    <a:pt x="7" y="0"/>
                    <a:pt x="10" y="0"/>
                  </a:cubicBezTo>
                  <a:cubicBezTo>
                    <a:pt x="12" y="0"/>
                    <a:pt x="14" y="0"/>
                    <a:pt x="16" y="2"/>
                  </a:cubicBezTo>
                  <a:cubicBezTo>
                    <a:pt x="17" y="3"/>
                    <a:pt x="18" y="5"/>
                    <a:pt x="19" y="7"/>
                  </a:cubicBezTo>
                  <a:cubicBezTo>
                    <a:pt x="13" y="7"/>
                    <a:pt x="13" y="7"/>
                    <a:pt x="13" y="7"/>
                  </a:cubicBezTo>
                  <a:cubicBezTo>
                    <a:pt x="13" y="5"/>
                    <a:pt x="12" y="4"/>
                    <a:pt x="10" y="4"/>
                  </a:cubicBezTo>
                  <a:cubicBezTo>
                    <a:pt x="8" y="4"/>
                    <a:pt x="7" y="5"/>
                    <a:pt x="7" y="6"/>
                  </a:cubicBezTo>
                  <a:cubicBezTo>
                    <a:pt x="6" y="7"/>
                    <a:pt x="5" y="8"/>
                    <a:pt x="5" y="10"/>
                  </a:cubicBezTo>
                  <a:cubicBezTo>
                    <a:pt x="5" y="12"/>
                    <a:pt x="6" y="13"/>
                    <a:pt x="7" y="14"/>
                  </a:cubicBezTo>
                  <a:cubicBezTo>
                    <a:pt x="7" y="15"/>
                    <a:pt x="8" y="16"/>
                    <a:pt x="10" y="16"/>
                  </a:cubicBezTo>
                  <a:cubicBezTo>
                    <a:pt x="12" y="16"/>
                    <a:pt x="13" y="1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286">
              <a:extLst>
                <a:ext uri="{FF2B5EF4-FFF2-40B4-BE49-F238E27FC236}">
                  <a16:creationId xmlns:a16="http://schemas.microsoft.com/office/drawing/2014/main" id="{A86C8B55-CC90-4123-A6DB-3CDC7826A7D7}"/>
                </a:ext>
              </a:extLst>
            </p:cNvPr>
            <p:cNvSpPr>
              <a:spLocks/>
            </p:cNvSpPr>
            <p:nvPr/>
          </p:nvSpPr>
          <p:spPr bwMode="auto">
            <a:xfrm>
              <a:off x="2166938" y="2898775"/>
              <a:ext cx="68263" cy="74613"/>
            </a:xfrm>
            <a:custGeom>
              <a:avLst/>
              <a:gdLst>
                <a:gd name="T0" fmla="*/ 0 w 43"/>
                <a:gd name="T1" fmla="*/ 12 h 47"/>
                <a:gd name="T2" fmla="*/ 0 w 43"/>
                <a:gd name="T3" fmla="*/ 0 h 47"/>
                <a:gd name="T4" fmla="*/ 43 w 43"/>
                <a:gd name="T5" fmla="*/ 0 h 47"/>
                <a:gd name="T6" fmla="*/ 43 w 43"/>
                <a:gd name="T7" fmla="*/ 12 h 47"/>
                <a:gd name="T8" fmla="*/ 26 w 43"/>
                <a:gd name="T9" fmla="*/ 12 h 47"/>
                <a:gd name="T10" fmla="*/ 26 w 43"/>
                <a:gd name="T11" fmla="*/ 47 h 47"/>
                <a:gd name="T12" fmla="*/ 14 w 43"/>
                <a:gd name="T13" fmla="*/ 47 h 47"/>
                <a:gd name="T14" fmla="*/ 14 w 43"/>
                <a:gd name="T15" fmla="*/ 12 h 47"/>
                <a:gd name="T16" fmla="*/ 0 w 43"/>
                <a:gd name="T17"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7">
                  <a:moveTo>
                    <a:pt x="0" y="12"/>
                  </a:moveTo>
                  <a:lnTo>
                    <a:pt x="0" y="0"/>
                  </a:lnTo>
                  <a:lnTo>
                    <a:pt x="43" y="0"/>
                  </a:lnTo>
                  <a:lnTo>
                    <a:pt x="43" y="12"/>
                  </a:lnTo>
                  <a:lnTo>
                    <a:pt x="26" y="12"/>
                  </a:lnTo>
                  <a:lnTo>
                    <a:pt x="26" y="47"/>
                  </a:lnTo>
                  <a:lnTo>
                    <a:pt x="14" y="47"/>
                  </a:lnTo>
                  <a:lnTo>
                    <a:pt x="14"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287">
              <a:extLst>
                <a:ext uri="{FF2B5EF4-FFF2-40B4-BE49-F238E27FC236}">
                  <a16:creationId xmlns:a16="http://schemas.microsoft.com/office/drawing/2014/main" id="{EACE6080-E7DB-4CBB-A0BD-A58701519323}"/>
                </a:ext>
              </a:extLst>
            </p:cNvPr>
            <p:cNvSpPr>
              <a:spLocks noEditPoints="1"/>
            </p:cNvSpPr>
            <p:nvPr/>
          </p:nvSpPr>
          <p:spPr bwMode="auto">
            <a:xfrm>
              <a:off x="2249488" y="2898775"/>
              <a:ext cx="68263" cy="74613"/>
            </a:xfrm>
            <a:custGeom>
              <a:avLst/>
              <a:gdLst>
                <a:gd name="T0" fmla="*/ 6 w 18"/>
                <a:gd name="T1" fmla="*/ 0 h 20"/>
                <a:gd name="T2" fmla="*/ 6 w 18"/>
                <a:gd name="T3" fmla="*/ 6 h 20"/>
                <a:gd name="T4" fmla="*/ 10 w 18"/>
                <a:gd name="T5" fmla="*/ 6 h 20"/>
                <a:gd name="T6" fmla="*/ 16 w 18"/>
                <a:gd name="T7" fmla="*/ 8 h 20"/>
                <a:gd name="T8" fmla="*/ 18 w 18"/>
                <a:gd name="T9" fmla="*/ 13 h 20"/>
                <a:gd name="T10" fmla="*/ 16 w 18"/>
                <a:gd name="T11" fmla="*/ 18 h 20"/>
                <a:gd name="T12" fmla="*/ 10 w 18"/>
                <a:gd name="T13" fmla="*/ 20 h 20"/>
                <a:gd name="T14" fmla="*/ 0 w 18"/>
                <a:gd name="T15" fmla="*/ 20 h 20"/>
                <a:gd name="T16" fmla="*/ 0 w 18"/>
                <a:gd name="T17" fmla="*/ 0 h 20"/>
                <a:gd name="T18" fmla="*/ 6 w 18"/>
                <a:gd name="T19" fmla="*/ 0 h 20"/>
                <a:gd name="T20" fmla="*/ 6 w 18"/>
                <a:gd name="T21" fmla="*/ 15 h 20"/>
                <a:gd name="T22" fmla="*/ 10 w 18"/>
                <a:gd name="T23" fmla="*/ 15 h 20"/>
                <a:gd name="T24" fmla="*/ 12 w 18"/>
                <a:gd name="T25" fmla="*/ 15 h 20"/>
                <a:gd name="T26" fmla="*/ 13 w 18"/>
                <a:gd name="T27" fmla="*/ 13 h 20"/>
                <a:gd name="T28" fmla="*/ 12 w 18"/>
                <a:gd name="T29" fmla="*/ 11 h 20"/>
                <a:gd name="T30" fmla="*/ 10 w 18"/>
                <a:gd name="T31" fmla="*/ 10 h 20"/>
                <a:gd name="T32" fmla="*/ 6 w 18"/>
                <a:gd name="T33" fmla="*/ 10 h 20"/>
                <a:gd name="T34" fmla="*/ 6 w 18"/>
                <a:gd name="T3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0">
                  <a:moveTo>
                    <a:pt x="6" y="0"/>
                  </a:moveTo>
                  <a:cubicBezTo>
                    <a:pt x="6" y="6"/>
                    <a:pt x="6" y="6"/>
                    <a:pt x="6" y="6"/>
                  </a:cubicBezTo>
                  <a:cubicBezTo>
                    <a:pt x="10" y="6"/>
                    <a:pt x="10" y="6"/>
                    <a:pt x="10" y="6"/>
                  </a:cubicBezTo>
                  <a:cubicBezTo>
                    <a:pt x="13" y="6"/>
                    <a:pt x="15" y="7"/>
                    <a:pt x="16" y="8"/>
                  </a:cubicBezTo>
                  <a:cubicBezTo>
                    <a:pt x="17" y="9"/>
                    <a:pt x="18" y="11"/>
                    <a:pt x="18" y="13"/>
                  </a:cubicBezTo>
                  <a:cubicBezTo>
                    <a:pt x="18" y="15"/>
                    <a:pt x="17" y="17"/>
                    <a:pt x="16" y="18"/>
                  </a:cubicBezTo>
                  <a:cubicBezTo>
                    <a:pt x="15" y="19"/>
                    <a:pt x="13" y="20"/>
                    <a:pt x="10" y="20"/>
                  </a:cubicBezTo>
                  <a:cubicBezTo>
                    <a:pt x="0" y="20"/>
                    <a:pt x="0" y="20"/>
                    <a:pt x="0" y="20"/>
                  </a:cubicBezTo>
                  <a:cubicBezTo>
                    <a:pt x="0" y="0"/>
                    <a:pt x="0" y="0"/>
                    <a:pt x="0" y="0"/>
                  </a:cubicBezTo>
                  <a:lnTo>
                    <a:pt x="6" y="0"/>
                  </a:lnTo>
                  <a:close/>
                  <a:moveTo>
                    <a:pt x="6" y="15"/>
                  </a:moveTo>
                  <a:cubicBezTo>
                    <a:pt x="10" y="15"/>
                    <a:pt x="10" y="15"/>
                    <a:pt x="10" y="15"/>
                  </a:cubicBezTo>
                  <a:cubicBezTo>
                    <a:pt x="11" y="15"/>
                    <a:pt x="12" y="15"/>
                    <a:pt x="12" y="15"/>
                  </a:cubicBezTo>
                  <a:cubicBezTo>
                    <a:pt x="13" y="14"/>
                    <a:pt x="13" y="14"/>
                    <a:pt x="13" y="13"/>
                  </a:cubicBezTo>
                  <a:cubicBezTo>
                    <a:pt x="13" y="12"/>
                    <a:pt x="13" y="11"/>
                    <a:pt x="12" y="11"/>
                  </a:cubicBezTo>
                  <a:cubicBezTo>
                    <a:pt x="12" y="10"/>
                    <a:pt x="11" y="10"/>
                    <a:pt x="10" y="10"/>
                  </a:cubicBezTo>
                  <a:cubicBezTo>
                    <a:pt x="6" y="10"/>
                    <a:pt x="6" y="10"/>
                    <a:pt x="6" y="10"/>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288">
              <a:extLst>
                <a:ext uri="{FF2B5EF4-FFF2-40B4-BE49-F238E27FC236}">
                  <a16:creationId xmlns:a16="http://schemas.microsoft.com/office/drawing/2014/main" id="{241D11C4-A182-464A-BD61-1744067C2C64}"/>
                </a:ext>
              </a:extLst>
            </p:cNvPr>
            <p:cNvSpPr>
              <a:spLocks noEditPoints="1"/>
            </p:cNvSpPr>
            <p:nvPr/>
          </p:nvSpPr>
          <p:spPr bwMode="auto">
            <a:xfrm>
              <a:off x="1266825" y="1508125"/>
              <a:ext cx="1098550" cy="1096963"/>
            </a:xfrm>
            <a:custGeom>
              <a:avLst/>
              <a:gdLst>
                <a:gd name="T0" fmla="*/ 234 w 293"/>
                <a:gd name="T1" fmla="*/ 12 h 292"/>
                <a:gd name="T2" fmla="*/ 280 w 293"/>
                <a:gd name="T3" fmla="*/ 59 h 292"/>
                <a:gd name="T4" fmla="*/ 280 w 293"/>
                <a:gd name="T5" fmla="*/ 233 h 292"/>
                <a:gd name="T6" fmla="*/ 234 w 293"/>
                <a:gd name="T7" fmla="*/ 279 h 292"/>
                <a:gd name="T8" fmla="*/ 59 w 293"/>
                <a:gd name="T9" fmla="*/ 279 h 292"/>
                <a:gd name="T10" fmla="*/ 13 w 293"/>
                <a:gd name="T11" fmla="*/ 233 h 292"/>
                <a:gd name="T12" fmla="*/ 13 w 293"/>
                <a:gd name="T13" fmla="*/ 59 h 292"/>
                <a:gd name="T14" fmla="*/ 59 w 293"/>
                <a:gd name="T15" fmla="*/ 12 h 292"/>
                <a:gd name="T16" fmla="*/ 234 w 293"/>
                <a:gd name="T17" fmla="*/ 12 h 292"/>
                <a:gd name="T18" fmla="*/ 234 w 293"/>
                <a:gd name="T19" fmla="*/ 0 h 292"/>
                <a:gd name="T20" fmla="*/ 59 w 293"/>
                <a:gd name="T21" fmla="*/ 0 h 292"/>
                <a:gd name="T22" fmla="*/ 0 w 293"/>
                <a:gd name="T23" fmla="*/ 59 h 292"/>
                <a:gd name="T24" fmla="*/ 0 w 293"/>
                <a:gd name="T25" fmla="*/ 233 h 292"/>
                <a:gd name="T26" fmla="*/ 59 w 293"/>
                <a:gd name="T27" fmla="*/ 292 h 292"/>
                <a:gd name="T28" fmla="*/ 234 w 293"/>
                <a:gd name="T29" fmla="*/ 292 h 292"/>
                <a:gd name="T30" fmla="*/ 293 w 293"/>
                <a:gd name="T31" fmla="*/ 233 h 292"/>
                <a:gd name="T32" fmla="*/ 293 w 293"/>
                <a:gd name="T33" fmla="*/ 59 h 292"/>
                <a:gd name="T34" fmla="*/ 234 w 293"/>
                <a:gd name="T3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2">
                  <a:moveTo>
                    <a:pt x="234" y="12"/>
                  </a:moveTo>
                  <a:cubicBezTo>
                    <a:pt x="259" y="12"/>
                    <a:pt x="280" y="33"/>
                    <a:pt x="280" y="59"/>
                  </a:cubicBezTo>
                  <a:cubicBezTo>
                    <a:pt x="280" y="233"/>
                    <a:pt x="280" y="233"/>
                    <a:pt x="280" y="233"/>
                  </a:cubicBezTo>
                  <a:cubicBezTo>
                    <a:pt x="280" y="258"/>
                    <a:pt x="259" y="279"/>
                    <a:pt x="234" y="279"/>
                  </a:cubicBezTo>
                  <a:cubicBezTo>
                    <a:pt x="59" y="279"/>
                    <a:pt x="59" y="279"/>
                    <a:pt x="59" y="279"/>
                  </a:cubicBezTo>
                  <a:cubicBezTo>
                    <a:pt x="34" y="279"/>
                    <a:pt x="13" y="258"/>
                    <a:pt x="13" y="233"/>
                  </a:cubicBezTo>
                  <a:cubicBezTo>
                    <a:pt x="13" y="59"/>
                    <a:pt x="13" y="59"/>
                    <a:pt x="13" y="59"/>
                  </a:cubicBezTo>
                  <a:cubicBezTo>
                    <a:pt x="13" y="33"/>
                    <a:pt x="34" y="12"/>
                    <a:pt x="59" y="12"/>
                  </a:cubicBezTo>
                  <a:cubicBezTo>
                    <a:pt x="234" y="12"/>
                    <a:pt x="234" y="12"/>
                    <a:pt x="234" y="12"/>
                  </a:cubicBezTo>
                  <a:moveTo>
                    <a:pt x="234" y="0"/>
                  </a:moveTo>
                  <a:cubicBezTo>
                    <a:pt x="59" y="0"/>
                    <a:pt x="59" y="0"/>
                    <a:pt x="59" y="0"/>
                  </a:cubicBezTo>
                  <a:cubicBezTo>
                    <a:pt x="27" y="0"/>
                    <a:pt x="0" y="26"/>
                    <a:pt x="0" y="59"/>
                  </a:cubicBezTo>
                  <a:cubicBezTo>
                    <a:pt x="0" y="233"/>
                    <a:pt x="0" y="233"/>
                    <a:pt x="0" y="233"/>
                  </a:cubicBezTo>
                  <a:cubicBezTo>
                    <a:pt x="0" y="265"/>
                    <a:pt x="27" y="292"/>
                    <a:pt x="59" y="292"/>
                  </a:cubicBezTo>
                  <a:cubicBezTo>
                    <a:pt x="234" y="292"/>
                    <a:pt x="234" y="292"/>
                    <a:pt x="234" y="292"/>
                  </a:cubicBezTo>
                  <a:cubicBezTo>
                    <a:pt x="266" y="292"/>
                    <a:pt x="293" y="265"/>
                    <a:pt x="293" y="233"/>
                  </a:cubicBezTo>
                  <a:cubicBezTo>
                    <a:pt x="293" y="59"/>
                    <a:pt x="293" y="59"/>
                    <a:pt x="293" y="59"/>
                  </a:cubicBezTo>
                  <a:cubicBezTo>
                    <a:pt x="293" y="26"/>
                    <a:pt x="266" y="0"/>
                    <a:pt x="2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289">
              <a:extLst>
                <a:ext uri="{FF2B5EF4-FFF2-40B4-BE49-F238E27FC236}">
                  <a16:creationId xmlns:a16="http://schemas.microsoft.com/office/drawing/2014/main" id="{B2350783-0FD6-4572-8798-E6B251C8E9D4}"/>
                </a:ext>
              </a:extLst>
            </p:cNvPr>
            <p:cNvSpPr>
              <a:spLocks/>
            </p:cNvSpPr>
            <p:nvPr/>
          </p:nvSpPr>
          <p:spPr bwMode="auto">
            <a:xfrm>
              <a:off x="1743075" y="1928813"/>
              <a:ext cx="49213" cy="19050"/>
            </a:xfrm>
            <a:custGeom>
              <a:avLst/>
              <a:gdLst>
                <a:gd name="T0" fmla="*/ 1 w 13"/>
                <a:gd name="T1" fmla="*/ 5 h 5"/>
                <a:gd name="T2" fmla="*/ 7 w 13"/>
                <a:gd name="T3" fmla="*/ 3 h 5"/>
                <a:gd name="T4" fmla="*/ 11 w 13"/>
                <a:gd name="T5" fmla="*/ 3 h 5"/>
                <a:gd name="T6" fmla="*/ 12 w 13"/>
                <a:gd name="T7" fmla="*/ 2 h 5"/>
                <a:gd name="T8" fmla="*/ 13 w 13"/>
                <a:gd name="T9" fmla="*/ 1 h 5"/>
                <a:gd name="T10" fmla="*/ 12 w 13"/>
                <a:gd name="T11" fmla="*/ 1 h 5"/>
                <a:gd name="T12" fmla="*/ 10 w 13"/>
                <a:gd name="T13" fmla="*/ 1 h 5"/>
                <a:gd name="T14" fmla="*/ 7 w 13"/>
                <a:gd name="T15" fmla="*/ 0 h 5"/>
                <a:gd name="T16" fmla="*/ 3 w 13"/>
                <a:gd name="T17" fmla="*/ 1 h 5"/>
                <a:gd name="T18" fmla="*/ 1 w 13"/>
                <a:gd name="T19" fmla="*/ 2 h 5"/>
                <a:gd name="T20" fmla="*/ 0 w 13"/>
                <a:gd name="T21" fmla="*/ 3 h 5"/>
                <a:gd name="T22" fmla="*/ 1 w 13"/>
                <a:gd name="T23" fmla="*/ 5 h 5"/>
                <a:gd name="T24" fmla="*/ 1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 y="5"/>
                  </a:moveTo>
                  <a:cubicBezTo>
                    <a:pt x="3" y="3"/>
                    <a:pt x="5" y="3"/>
                    <a:pt x="7" y="3"/>
                  </a:cubicBezTo>
                  <a:cubicBezTo>
                    <a:pt x="8" y="2"/>
                    <a:pt x="9" y="3"/>
                    <a:pt x="11" y="3"/>
                  </a:cubicBezTo>
                  <a:cubicBezTo>
                    <a:pt x="11" y="3"/>
                    <a:pt x="12" y="2"/>
                    <a:pt x="12" y="2"/>
                  </a:cubicBezTo>
                  <a:cubicBezTo>
                    <a:pt x="13" y="2"/>
                    <a:pt x="13" y="2"/>
                    <a:pt x="13" y="1"/>
                  </a:cubicBezTo>
                  <a:cubicBezTo>
                    <a:pt x="13" y="1"/>
                    <a:pt x="12" y="1"/>
                    <a:pt x="12" y="1"/>
                  </a:cubicBezTo>
                  <a:cubicBezTo>
                    <a:pt x="11" y="1"/>
                    <a:pt x="11" y="1"/>
                    <a:pt x="10" y="1"/>
                  </a:cubicBezTo>
                  <a:cubicBezTo>
                    <a:pt x="9" y="1"/>
                    <a:pt x="8" y="0"/>
                    <a:pt x="7" y="0"/>
                  </a:cubicBezTo>
                  <a:cubicBezTo>
                    <a:pt x="5" y="0"/>
                    <a:pt x="4" y="1"/>
                    <a:pt x="3" y="1"/>
                  </a:cubicBezTo>
                  <a:cubicBezTo>
                    <a:pt x="2" y="2"/>
                    <a:pt x="1" y="2"/>
                    <a:pt x="1" y="2"/>
                  </a:cubicBezTo>
                  <a:cubicBezTo>
                    <a:pt x="0" y="3"/>
                    <a:pt x="0" y="3"/>
                    <a:pt x="0" y="3"/>
                  </a:cubicBezTo>
                  <a:cubicBezTo>
                    <a:pt x="0" y="4"/>
                    <a:pt x="0" y="4"/>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290">
              <a:extLst>
                <a:ext uri="{FF2B5EF4-FFF2-40B4-BE49-F238E27FC236}">
                  <a16:creationId xmlns:a16="http://schemas.microsoft.com/office/drawing/2014/main" id="{D11DF1BF-F205-424C-B866-A7E682CE1850}"/>
                </a:ext>
              </a:extLst>
            </p:cNvPr>
            <p:cNvSpPr>
              <a:spLocks/>
            </p:cNvSpPr>
            <p:nvPr/>
          </p:nvSpPr>
          <p:spPr bwMode="auto">
            <a:xfrm>
              <a:off x="1847850" y="1906588"/>
              <a:ext cx="19050" cy="25400"/>
            </a:xfrm>
            <a:custGeom>
              <a:avLst/>
              <a:gdLst>
                <a:gd name="T0" fmla="*/ 2 w 5"/>
                <a:gd name="T1" fmla="*/ 6 h 7"/>
                <a:gd name="T2" fmla="*/ 4 w 5"/>
                <a:gd name="T3" fmla="*/ 7 h 7"/>
                <a:gd name="T4" fmla="*/ 5 w 5"/>
                <a:gd name="T5" fmla="*/ 6 h 7"/>
                <a:gd name="T6" fmla="*/ 5 w 5"/>
                <a:gd name="T7" fmla="*/ 5 h 7"/>
                <a:gd name="T8" fmla="*/ 5 w 5"/>
                <a:gd name="T9" fmla="*/ 4 h 7"/>
                <a:gd name="T10" fmla="*/ 3 w 5"/>
                <a:gd name="T11" fmla="*/ 4 h 7"/>
                <a:gd name="T12" fmla="*/ 3 w 5"/>
                <a:gd name="T13" fmla="*/ 0 h 7"/>
                <a:gd name="T14" fmla="*/ 1 w 5"/>
                <a:gd name="T15" fmla="*/ 2 h 7"/>
                <a:gd name="T16" fmla="*/ 0 w 5"/>
                <a:gd name="T17" fmla="*/ 3 h 7"/>
                <a:gd name="T18" fmla="*/ 2 w 5"/>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6"/>
                  </a:moveTo>
                  <a:cubicBezTo>
                    <a:pt x="2" y="7"/>
                    <a:pt x="3" y="7"/>
                    <a:pt x="4" y="7"/>
                  </a:cubicBezTo>
                  <a:cubicBezTo>
                    <a:pt x="5" y="7"/>
                    <a:pt x="4" y="6"/>
                    <a:pt x="5" y="6"/>
                  </a:cubicBezTo>
                  <a:cubicBezTo>
                    <a:pt x="5" y="5"/>
                    <a:pt x="5" y="5"/>
                    <a:pt x="5" y="5"/>
                  </a:cubicBezTo>
                  <a:cubicBezTo>
                    <a:pt x="5" y="5"/>
                    <a:pt x="5" y="4"/>
                    <a:pt x="5" y="4"/>
                  </a:cubicBezTo>
                  <a:cubicBezTo>
                    <a:pt x="4" y="3"/>
                    <a:pt x="4" y="4"/>
                    <a:pt x="3" y="4"/>
                  </a:cubicBezTo>
                  <a:cubicBezTo>
                    <a:pt x="3" y="3"/>
                    <a:pt x="4" y="2"/>
                    <a:pt x="3" y="0"/>
                  </a:cubicBezTo>
                  <a:cubicBezTo>
                    <a:pt x="2" y="1"/>
                    <a:pt x="1" y="1"/>
                    <a:pt x="1" y="2"/>
                  </a:cubicBezTo>
                  <a:cubicBezTo>
                    <a:pt x="1" y="3"/>
                    <a:pt x="0" y="3"/>
                    <a:pt x="0" y="3"/>
                  </a:cubicBezTo>
                  <a:cubicBezTo>
                    <a:pt x="1" y="4"/>
                    <a:pt x="1"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291">
              <a:extLst>
                <a:ext uri="{FF2B5EF4-FFF2-40B4-BE49-F238E27FC236}">
                  <a16:creationId xmlns:a16="http://schemas.microsoft.com/office/drawing/2014/main" id="{19C0A82C-D1C2-4807-B750-2382014C113F}"/>
                </a:ext>
              </a:extLst>
            </p:cNvPr>
            <p:cNvSpPr>
              <a:spLocks/>
            </p:cNvSpPr>
            <p:nvPr/>
          </p:nvSpPr>
          <p:spPr bwMode="auto">
            <a:xfrm>
              <a:off x="1720850" y="1939925"/>
              <a:ext cx="22225" cy="30163"/>
            </a:xfrm>
            <a:custGeom>
              <a:avLst/>
              <a:gdLst>
                <a:gd name="T0" fmla="*/ 0 w 6"/>
                <a:gd name="T1" fmla="*/ 4 h 8"/>
                <a:gd name="T2" fmla="*/ 1 w 6"/>
                <a:gd name="T3" fmla="*/ 5 h 8"/>
                <a:gd name="T4" fmla="*/ 1 w 6"/>
                <a:gd name="T5" fmla="*/ 7 h 8"/>
                <a:gd name="T6" fmla="*/ 2 w 6"/>
                <a:gd name="T7" fmla="*/ 8 h 8"/>
                <a:gd name="T8" fmla="*/ 3 w 6"/>
                <a:gd name="T9" fmla="*/ 7 h 8"/>
                <a:gd name="T10" fmla="*/ 5 w 6"/>
                <a:gd name="T11" fmla="*/ 3 h 8"/>
                <a:gd name="T12" fmla="*/ 5 w 6"/>
                <a:gd name="T13" fmla="*/ 1 h 8"/>
                <a:gd name="T14" fmla="*/ 3 w 6"/>
                <a:gd name="T15" fmla="*/ 1 h 8"/>
                <a:gd name="T16" fmla="*/ 1 w 6"/>
                <a:gd name="T17" fmla="*/ 2 h 8"/>
                <a:gd name="T18" fmla="*/ 0 w 6"/>
                <a:gd name="T19" fmla="*/ 3 h 8"/>
                <a:gd name="T20" fmla="*/ 0 w 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0" y="4"/>
                  </a:moveTo>
                  <a:cubicBezTo>
                    <a:pt x="1" y="4"/>
                    <a:pt x="1" y="5"/>
                    <a:pt x="1" y="5"/>
                  </a:cubicBezTo>
                  <a:cubicBezTo>
                    <a:pt x="0" y="6"/>
                    <a:pt x="0" y="6"/>
                    <a:pt x="1" y="7"/>
                  </a:cubicBezTo>
                  <a:cubicBezTo>
                    <a:pt x="1" y="7"/>
                    <a:pt x="2" y="7"/>
                    <a:pt x="2" y="8"/>
                  </a:cubicBezTo>
                  <a:cubicBezTo>
                    <a:pt x="3" y="8"/>
                    <a:pt x="3" y="8"/>
                    <a:pt x="3" y="7"/>
                  </a:cubicBezTo>
                  <a:cubicBezTo>
                    <a:pt x="2" y="5"/>
                    <a:pt x="3" y="4"/>
                    <a:pt x="5" y="3"/>
                  </a:cubicBezTo>
                  <a:cubicBezTo>
                    <a:pt x="6" y="2"/>
                    <a:pt x="6" y="1"/>
                    <a:pt x="5" y="1"/>
                  </a:cubicBezTo>
                  <a:cubicBezTo>
                    <a:pt x="4" y="0"/>
                    <a:pt x="3" y="1"/>
                    <a:pt x="3" y="1"/>
                  </a:cubicBezTo>
                  <a:cubicBezTo>
                    <a:pt x="2" y="2"/>
                    <a:pt x="2" y="2"/>
                    <a:pt x="1" y="2"/>
                  </a:cubicBezTo>
                  <a:cubicBezTo>
                    <a:pt x="1" y="2"/>
                    <a:pt x="0" y="2"/>
                    <a:pt x="0" y="3"/>
                  </a:cubicBezTo>
                  <a:cubicBezTo>
                    <a:pt x="0" y="3"/>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292">
              <a:extLst>
                <a:ext uri="{FF2B5EF4-FFF2-40B4-BE49-F238E27FC236}">
                  <a16:creationId xmlns:a16="http://schemas.microsoft.com/office/drawing/2014/main" id="{737C678A-9288-49FC-9EE2-DA4AED814E57}"/>
                </a:ext>
              </a:extLst>
            </p:cNvPr>
            <p:cNvSpPr>
              <a:spLocks/>
            </p:cNvSpPr>
            <p:nvPr/>
          </p:nvSpPr>
          <p:spPr bwMode="auto">
            <a:xfrm>
              <a:off x="1957388" y="1925638"/>
              <a:ext cx="22225" cy="22225"/>
            </a:xfrm>
            <a:custGeom>
              <a:avLst/>
              <a:gdLst>
                <a:gd name="T0" fmla="*/ 1 w 6"/>
                <a:gd name="T1" fmla="*/ 4 h 6"/>
                <a:gd name="T2" fmla="*/ 3 w 6"/>
                <a:gd name="T3" fmla="*/ 5 h 6"/>
                <a:gd name="T4" fmla="*/ 4 w 6"/>
                <a:gd name="T5" fmla="*/ 5 h 6"/>
                <a:gd name="T6" fmla="*/ 5 w 6"/>
                <a:gd name="T7" fmla="*/ 3 h 6"/>
                <a:gd name="T8" fmla="*/ 6 w 6"/>
                <a:gd name="T9" fmla="*/ 1 h 6"/>
                <a:gd name="T10" fmla="*/ 4 w 6"/>
                <a:gd name="T11" fmla="*/ 1 h 6"/>
                <a:gd name="T12" fmla="*/ 4 w 6"/>
                <a:gd name="T13" fmla="*/ 1 h 6"/>
                <a:gd name="T14" fmla="*/ 3 w 6"/>
                <a:gd name="T15" fmla="*/ 2 h 6"/>
                <a:gd name="T16" fmla="*/ 2 w 6"/>
                <a:gd name="T17" fmla="*/ 2 h 6"/>
                <a:gd name="T18" fmla="*/ 1 w 6"/>
                <a:gd name="T19" fmla="*/ 2 h 6"/>
                <a:gd name="T20" fmla="*/ 1 w 6"/>
                <a:gd name="T21" fmla="*/ 4 h 6"/>
                <a:gd name="T22" fmla="*/ 1 w 6"/>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6">
                  <a:moveTo>
                    <a:pt x="1" y="4"/>
                  </a:moveTo>
                  <a:cubicBezTo>
                    <a:pt x="1" y="5"/>
                    <a:pt x="2" y="5"/>
                    <a:pt x="3" y="5"/>
                  </a:cubicBezTo>
                  <a:cubicBezTo>
                    <a:pt x="3" y="6"/>
                    <a:pt x="4" y="5"/>
                    <a:pt x="4" y="5"/>
                  </a:cubicBezTo>
                  <a:cubicBezTo>
                    <a:pt x="4" y="4"/>
                    <a:pt x="4" y="4"/>
                    <a:pt x="5" y="3"/>
                  </a:cubicBezTo>
                  <a:cubicBezTo>
                    <a:pt x="6" y="3"/>
                    <a:pt x="6" y="2"/>
                    <a:pt x="6" y="1"/>
                  </a:cubicBezTo>
                  <a:cubicBezTo>
                    <a:pt x="5" y="0"/>
                    <a:pt x="5" y="1"/>
                    <a:pt x="4" y="1"/>
                  </a:cubicBezTo>
                  <a:cubicBezTo>
                    <a:pt x="4" y="1"/>
                    <a:pt x="4" y="1"/>
                    <a:pt x="4" y="1"/>
                  </a:cubicBezTo>
                  <a:cubicBezTo>
                    <a:pt x="2" y="1"/>
                    <a:pt x="3" y="2"/>
                    <a:pt x="3" y="2"/>
                  </a:cubicBezTo>
                  <a:cubicBezTo>
                    <a:pt x="3" y="2"/>
                    <a:pt x="3" y="2"/>
                    <a:pt x="2" y="2"/>
                  </a:cubicBezTo>
                  <a:cubicBezTo>
                    <a:pt x="2" y="2"/>
                    <a:pt x="1" y="2"/>
                    <a:pt x="1" y="2"/>
                  </a:cubicBezTo>
                  <a:cubicBezTo>
                    <a:pt x="0"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293">
              <a:extLst>
                <a:ext uri="{FF2B5EF4-FFF2-40B4-BE49-F238E27FC236}">
                  <a16:creationId xmlns:a16="http://schemas.microsoft.com/office/drawing/2014/main" id="{73BD06A6-6CF1-4010-9A0D-8D699425D8D2}"/>
                </a:ext>
              </a:extLst>
            </p:cNvPr>
            <p:cNvSpPr>
              <a:spLocks/>
            </p:cNvSpPr>
            <p:nvPr/>
          </p:nvSpPr>
          <p:spPr bwMode="auto">
            <a:xfrm>
              <a:off x="1498600" y="1931988"/>
              <a:ext cx="15875" cy="15875"/>
            </a:xfrm>
            <a:custGeom>
              <a:avLst/>
              <a:gdLst>
                <a:gd name="T0" fmla="*/ 1 w 4"/>
                <a:gd name="T1" fmla="*/ 3 h 4"/>
                <a:gd name="T2" fmla="*/ 3 w 4"/>
                <a:gd name="T3" fmla="*/ 4 h 4"/>
                <a:gd name="T4" fmla="*/ 3 w 4"/>
                <a:gd name="T5" fmla="*/ 3 h 4"/>
                <a:gd name="T6" fmla="*/ 2 w 4"/>
                <a:gd name="T7" fmla="*/ 1 h 4"/>
                <a:gd name="T8" fmla="*/ 1 w 4"/>
                <a:gd name="T9" fmla="*/ 0 h 4"/>
                <a:gd name="T10" fmla="*/ 1 w 4"/>
                <a:gd name="T11" fmla="*/ 1 h 4"/>
                <a:gd name="T12" fmla="*/ 1 w 4"/>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3"/>
                  </a:moveTo>
                  <a:cubicBezTo>
                    <a:pt x="1" y="4"/>
                    <a:pt x="2" y="4"/>
                    <a:pt x="3" y="4"/>
                  </a:cubicBezTo>
                  <a:cubicBezTo>
                    <a:pt x="3" y="4"/>
                    <a:pt x="3" y="3"/>
                    <a:pt x="3" y="3"/>
                  </a:cubicBezTo>
                  <a:cubicBezTo>
                    <a:pt x="4" y="2"/>
                    <a:pt x="2" y="2"/>
                    <a:pt x="2" y="1"/>
                  </a:cubicBezTo>
                  <a:cubicBezTo>
                    <a:pt x="2" y="0"/>
                    <a:pt x="2" y="0"/>
                    <a:pt x="1" y="0"/>
                  </a:cubicBezTo>
                  <a:cubicBezTo>
                    <a:pt x="0" y="0"/>
                    <a:pt x="0" y="0"/>
                    <a:pt x="1" y="1"/>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294">
              <a:extLst>
                <a:ext uri="{FF2B5EF4-FFF2-40B4-BE49-F238E27FC236}">
                  <a16:creationId xmlns:a16="http://schemas.microsoft.com/office/drawing/2014/main" id="{051FF2B8-7939-4AA7-A01E-29B2DE711BA0}"/>
                </a:ext>
              </a:extLst>
            </p:cNvPr>
            <p:cNvSpPr>
              <a:spLocks/>
            </p:cNvSpPr>
            <p:nvPr/>
          </p:nvSpPr>
          <p:spPr bwMode="auto">
            <a:xfrm>
              <a:off x="1863725" y="1925638"/>
              <a:ext cx="14288" cy="14288"/>
            </a:xfrm>
            <a:custGeom>
              <a:avLst/>
              <a:gdLst>
                <a:gd name="T0" fmla="*/ 1 w 4"/>
                <a:gd name="T1" fmla="*/ 4 h 4"/>
                <a:gd name="T2" fmla="*/ 4 w 4"/>
                <a:gd name="T3" fmla="*/ 3 h 4"/>
                <a:gd name="T4" fmla="*/ 4 w 4"/>
                <a:gd name="T5" fmla="*/ 2 h 4"/>
                <a:gd name="T6" fmla="*/ 2 w 4"/>
                <a:gd name="T7" fmla="*/ 0 h 4"/>
                <a:gd name="T8" fmla="*/ 2 w 4"/>
                <a:gd name="T9" fmla="*/ 1 h 4"/>
                <a:gd name="T10" fmla="*/ 1 w 4"/>
                <a:gd name="T11" fmla="*/ 3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cubicBezTo>
                    <a:pt x="2" y="4"/>
                    <a:pt x="3" y="3"/>
                    <a:pt x="4" y="3"/>
                  </a:cubicBezTo>
                  <a:cubicBezTo>
                    <a:pt x="4" y="3"/>
                    <a:pt x="4" y="3"/>
                    <a:pt x="4" y="2"/>
                  </a:cubicBezTo>
                  <a:cubicBezTo>
                    <a:pt x="3" y="1"/>
                    <a:pt x="2" y="1"/>
                    <a:pt x="2" y="0"/>
                  </a:cubicBezTo>
                  <a:cubicBezTo>
                    <a:pt x="2" y="1"/>
                    <a:pt x="2" y="1"/>
                    <a:pt x="2" y="1"/>
                  </a:cubicBezTo>
                  <a:cubicBezTo>
                    <a:pt x="2" y="2"/>
                    <a:pt x="1" y="3"/>
                    <a:pt x="1" y="3"/>
                  </a:cubicBezTo>
                  <a:cubicBezTo>
                    <a:pt x="0"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295">
              <a:extLst>
                <a:ext uri="{FF2B5EF4-FFF2-40B4-BE49-F238E27FC236}">
                  <a16:creationId xmlns:a16="http://schemas.microsoft.com/office/drawing/2014/main" id="{4E100E54-E5D8-4170-AAF9-C04BDFF80837}"/>
                </a:ext>
              </a:extLst>
            </p:cNvPr>
            <p:cNvSpPr>
              <a:spLocks/>
            </p:cNvSpPr>
            <p:nvPr/>
          </p:nvSpPr>
          <p:spPr bwMode="auto">
            <a:xfrm>
              <a:off x="1979613" y="1947863"/>
              <a:ext cx="11113" cy="6350"/>
            </a:xfrm>
            <a:custGeom>
              <a:avLst/>
              <a:gdLst>
                <a:gd name="T0" fmla="*/ 2 w 3"/>
                <a:gd name="T1" fmla="*/ 1 h 2"/>
                <a:gd name="T2" fmla="*/ 3 w 3"/>
                <a:gd name="T3" fmla="*/ 0 h 2"/>
                <a:gd name="T4" fmla="*/ 1 w 3"/>
                <a:gd name="T5" fmla="*/ 0 h 2"/>
                <a:gd name="T6" fmla="*/ 0 w 3"/>
                <a:gd name="T7" fmla="*/ 0 h 2"/>
                <a:gd name="T8" fmla="*/ 0 w 3"/>
                <a:gd name="T9" fmla="*/ 2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3" y="1"/>
                    <a:pt x="3" y="1"/>
                    <a:pt x="3" y="0"/>
                  </a:cubicBezTo>
                  <a:cubicBezTo>
                    <a:pt x="2" y="0"/>
                    <a:pt x="2" y="0"/>
                    <a:pt x="1" y="0"/>
                  </a:cubicBezTo>
                  <a:cubicBezTo>
                    <a:pt x="0" y="0"/>
                    <a:pt x="0" y="0"/>
                    <a:pt x="0" y="0"/>
                  </a:cubicBezTo>
                  <a:cubicBezTo>
                    <a:pt x="0" y="1"/>
                    <a:pt x="0" y="1"/>
                    <a:pt x="0" y="2"/>
                  </a:cubicBezTo>
                  <a:cubicBezTo>
                    <a:pt x="1" y="1"/>
                    <a:pt x="2"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296">
              <a:extLst>
                <a:ext uri="{FF2B5EF4-FFF2-40B4-BE49-F238E27FC236}">
                  <a16:creationId xmlns:a16="http://schemas.microsoft.com/office/drawing/2014/main" id="{484E6E1D-37F2-46B5-B4C5-14507744F02B}"/>
                </a:ext>
              </a:extLst>
            </p:cNvPr>
            <p:cNvSpPr>
              <a:spLocks/>
            </p:cNvSpPr>
            <p:nvPr/>
          </p:nvSpPr>
          <p:spPr bwMode="auto">
            <a:xfrm>
              <a:off x="1982788" y="1920875"/>
              <a:ext cx="11113" cy="7938"/>
            </a:xfrm>
            <a:custGeom>
              <a:avLst/>
              <a:gdLst>
                <a:gd name="T0" fmla="*/ 1 w 3"/>
                <a:gd name="T1" fmla="*/ 2 h 2"/>
                <a:gd name="T2" fmla="*/ 2 w 3"/>
                <a:gd name="T3" fmla="*/ 2 h 2"/>
                <a:gd name="T4" fmla="*/ 3 w 3"/>
                <a:gd name="T5" fmla="*/ 1 h 2"/>
                <a:gd name="T6" fmla="*/ 3 w 3"/>
                <a:gd name="T7" fmla="*/ 0 h 2"/>
                <a:gd name="T8" fmla="*/ 2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1" y="2"/>
                    <a:pt x="2" y="2"/>
                  </a:cubicBezTo>
                  <a:cubicBezTo>
                    <a:pt x="2" y="2"/>
                    <a:pt x="3" y="1"/>
                    <a:pt x="3" y="1"/>
                  </a:cubicBezTo>
                  <a:cubicBezTo>
                    <a:pt x="3" y="0"/>
                    <a:pt x="3" y="0"/>
                    <a:pt x="3" y="0"/>
                  </a:cubicBezTo>
                  <a:cubicBezTo>
                    <a:pt x="2" y="0"/>
                    <a:pt x="2" y="0"/>
                    <a:pt x="2" y="0"/>
                  </a:cubicBezTo>
                  <a:cubicBezTo>
                    <a:pt x="1" y="1"/>
                    <a:pt x="1" y="0"/>
                    <a:pt x="0" y="1"/>
                  </a:cubicBezTo>
                  <a:cubicBezTo>
                    <a:pt x="0" y="1"/>
                    <a:pt x="0" y="1"/>
                    <a:pt x="0" y="2"/>
                  </a:cubicBezTo>
                  <a:cubicBezTo>
                    <a:pt x="0" y="2"/>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297">
              <a:extLst>
                <a:ext uri="{FF2B5EF4-FFF2-40B4-BE49-F238E27FC236}">
                  <a16:creationId xmlns:a16="http://schemas.microsoft.com/office/drawing/2014/main" id="{78076C01-1652-4494-9687-EEF77F07E0B6}"/>
                </a:ext>
              </a:extLst>
            </p:cNvPr>
            <p:cNvSpPr>
              <a:spLocks noEditPoints="1"/>
            </p:cNvSpPr>
            <p:nvPr/>
          </p:nvSpPr>
          <p:spPr bwMode="auto">
            <a:xfrm>
              <a:off x="1446213" y="1827213"/>
              <a:ext cx="739775" cy="579438"/>
            </a:xfrm>
            <a:custGeom>
              <a:avLst/>
              <a:gdLst>
                <a:gd name="T0" fmla="*/ 197 w 197"/>
                <a:gd name="T1" fmla="*/ 68 h 154"/>
                <a:gd name="T2" fmla="*/ 186 w 197"/>
                <a:gd name="T3" fmla="*/ 91 h 154"/>
                <a:gd name="T4" fmla="*/ 186 w 197"/>
                <a:gd name="T5" fmla="*/ 12 h 154"/>
                <a:gd name="T6" fmla="*/ 186 w 197"/>
                <a:gd name="T7" fmla="*/ 36 h 154"/>
                <a:gd name="T8" fmla="*/ 185 w 197"/>
                <a:gd name="T9" fmla="*/ 43 h 154"/>
                <a:gd name="T10" fmla="*/ 180 w 197"/>
                <a:gd name="T11" fmla="*/ 10 h 154"/>
                <a:gd name="T12" fmla="*/ 166 w 197"/>
                <a:gd name="T13" fmla="*/ 20 h 154"/>
                <a:gd name="T14" fmla="*/ 162 w 197"/>
                <a:gd name="T15" fmla="*/ 29 h 154"/>
                <a:gd name="T16" fmla="*/ 147 w 197"/>
                <a:gd name="T17" fmla="*/ 33 h 154"/>
                <a:gd name="T18" fmla="*/ 141 w 197"/>
                <a:gd name="T19" fmla="*/ 40 h 154"/>
                <a:gd name="T20" fmla="*/ 135 w 197"/>
                <a:gd name="T21" fmla="*/ 40 h 154"/>
                <a:gd name="T22" fmla="*/ 126 w 197"/>
                <a:gd name="T23" fmla="*/ 40 h 154"/>
                <a:gd name="T24" fmla="*/ 121 w 197"/>
                <a:gd name="T25" fmla="*/ 38 h 154"/>
                <a:gd name="T26" fmla="*/ 116 w 197"/>
                <a:gd name="T27" fmla="*/ 33 h 154"/>
                <a:gd name="T28" fmla="*/ 110 w 197"/>
                <a:gd name="T29" fmla="*/ 35 h 154"/>
                <a:gd name="T30" fmla="*/ 97 w 197"/>
                <a:gd name="T31" fmla="*/ 40 h 154"/>
                <a:gd name="T32" fmla="*/ 97 w 197"/>
                <a:gd name="T33" fmla="*/ 45 h 154"/>
                <a:gd name="T34" fmla="*/ 92 w 197"/>
                <a:gd name="T35" fmla="*/ 45 h 154"/>
                <a:gd name="T36" fmla="*/ 88 w 197"/>
                <a:gd name="T37" fmla="*/ 50 h 154"/>
                <a:gd name="T38" fmla="*/ 81 w 197"/>
                <a:gd name="T39" fmla="*/ 55 h 154"/>
                <a:gd name="T40" fmla="*/ 87 w 197"/>
                <a:gd name="T41" fmla="*/ 39 h 154"/>
                <a:gd name="T42" fmla="*/ 77 w 197"/>
                <a:gd name="T43" fmla="*/ 42 h 154"/>
                <a:gd name="T44" fmla="*/ 70 w 197"/>
                <a:gd name="T45" fmla="*/ 42 h 154"/>
                <a:gd name="T46" fmla="*/ 63 w 197"/>
                <a:gd name="T47" fmla="*/ 36 h 154"/>
                <a:gd name="T48" fmla="*/ 52 w 197"/>
                <a:gd name="T49" fmla="*/ 37 h 154"/>
                <a:gd name="T50" fmla="*/ 48 w 197"/>
                <a:gd name="T51" fmla="*/ 36 h 154"/>
                <a:gd name="T52" fmla="*/ 58 w 197"/>
                <a:gd name="T53" fmla="*/ 31 h 154"/>
                <a:gd name="T54" fmla="*/ 51 w 197"/>
                <a:gd name="T55" fmla="*/ 24 h 154"/>
                <a:gd name="T56" fmla="*/ 34 w 197"/>
                <a:gd name="T57" fmla="*/ 32 h 154"/>
                <a:gd name="T58" fmla="*/ 21 w 197"/>
                <a:gd name="T59" fmla="*/ 47 h 154"/>
                <a:gd name="T60" fmla="*/ 17 w 197"/>
                <a:gd name="T61" fmla="*/ 55 h 154"/>
                <a:gd name="T62" fmla="*/ 13 w 197"/>
                <a:gd name="T63" fmla="*/ 64 h 154"/>
                <a:gd name="T64" fmla="*/ 125 w 197"/>
                <a:gd name="T65" fmla="*/ 95 h 154"/>
                <a:gd name="T66" fmla="*/ 122 w 197"/>
                <a:gd name="T67" fmla="*/ 96 h 154"/>
                <a:gd name="T68" fmla="*/ 43 w 197"/>
                <a:gd name="T69" fmla="*/ 37 h 154"/>
                <a:gd name="T70" fmla="*/ 38 w 197"/>
                <a:gd name="T71" fmla="*/ 36 h 154"/>
                <a:gd name="T72" fmla="*/ 11 w 197"/>
                <a:gd name="T73" fmla="*/ 81 h 154"/>
                <a:gd name="T74" fmla="*/ 18 w 197"/>
                <a:gd name="T75" fmla="*/ 81 h 154"/>
                <a:gd name="T76" fmla="*/ 26 w 197"/>
                <a:gd name="T77" fmla="*/ 73 h 154"/>
                <a:gd name="T78" fmla="*/ 37 w 197"/>
                <a:gd name="T79" fmla="*/ 73 h 154"/>
                <a:gd name="T80" fmla="*/ 44 w 197"/>
                <a:gd name="T81" fmla="*/ 80 h 154"/>
                <a:gd name="T82" fmla="*/ 51 w 197"/>
                <a:gd name="T83" fmla="*/ 81 h 154"/>
                <a:gd name="T84" fmla="*/ 65 w 197"/>
                <a:gd name="T85" fmla="*/ 81 h 154"/>
                <a:gd name="T86" fmla="*/ 71 w 197"/>
                <a:gd name="T87" fmla="*/ 88 h 154"/>
                <a:gd name="T88" fmla="*/ 85 w 197"/>
                <a:gd name="T89" fmla="*/ 101 h 154"/>
                <a:gd name="T90" fmla="*/ 100 w 197"/>
                <a:gd name="T91" fmla="*/ 103 h 154"/>
                <a:gd name="T92" fmla="*/ 111 w 197"/>
                <a:gd name="T93" fmla="*/ 101 h 154"/>
                <a:gd name="T94" fmla="*/ 134 w 197"/>
                <a:gd name="T95" fmla="*/ 104 h 154"/>
                <a:gd name="T96" fmla="*/ 144 w 197"/>
                <a:gd name="T97" fmla="*/ 99 h 154"/>
                <a:gd name="T98" fmla="*/ 160 w 197"/>
                <a:gd name="T99" fmla="*/ 96 h 154"/>
                <a:gd name="T100" fmla="*/ 171 w 197"/>
                <a:gd name="T101" fmla="*/ 104 h 154"/>
                <a:gd name="T102" fmla="*/ 179 w 197"/>
                <a:gd name="T103" fmla="*/ 89 h 154"/>
                <a:gd name="T104" fmla="*/ 168 w 197"/>
                <a:gd name="T105" fmla="*/ 79 h 154"/>
                <a:gd name="T106" fmla="*/ 165 w 197"/>
                <a:gd name="T107" fmla="*/ 68 h 154"/>
                <a:gd name="T108" fmla="*/ 176 w 197"/>
                <a:gd name="T109" fmla="*/ 55 h 154"/>
                <a:gd name="T110" fmla="*/ 176 w 197"/>
                <a:gd name="T111" fmla="*/ 47 h 154"/>
                <a:gd name="T112" fmla="*/ 179 w 197"/>
                <a:gd name="T113" fmla="*/ 38 h 154"/>
                <a:gd name="T114" fmla="*/ 184 w 197"/>
                <a:gd name="T115" fmla="*/ 54 h 154"/>
                <a:gd name="T116" fmla="*/ 176 w 197"/>
                <a:gd name="T117" fmla="*/ 76 h 154"/>
                <a:gd name="T118" fmla="*/ 175 w 197"/>
                <a:gd name="T119" fmla="*/ 77 h 154"/>
                <a:gd name="T120" fmla="*/ 186 w 197"/>
                <a:gd name="T121" fmla="*/ 9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54">
                  <a:moveTo>
                    <a:pt x="197" y="67"/>
                  </a:moveTo>
                  <a:cubicBezTo>
                    <a:pt x="197" y="67"/>
                    <a:pt x="197" y="67"/>
                    <a:pt x="197" y="66"/>
                  </a:cubicBezTo>
                  <a:cubicBezTo>
                    <a:pt x="197" y="0"/>
                    <a:pt x="197" y="0"/>
                    <a:pt x="197" y="0"/>
                  </a:cubicBezTo>
                  <a:cubicBezTo>
                    <a:pt x="0" y="0"/>
                    <a:pt x="0" y="0"/>
                    <a:pt x="0" y="0"/>
                  </a:cubicBezTo>
                  <a:cubicBezTo>
                    <a:pt x="0" y="102"/>
                    <a:pt x="0" y="102"/>
                    <a:pt x="0" y="102"/>
                  </a:cubicBezTo>
                  <a:cubicBezTo>
                    <a:pt x="98" y="154"/>
                    <a:pt x="98" y="154"/>
                    <a:pt x="98" y="154"/>
                  </a:cubicBezTo>
                  <a:cubicBezTo>
                    <a:pt x="197" y="102"/>
                    <a:pt x="197" y="102"/>
                    <a:pt x="197" y="102"/>
                  </a:cubicBezTo>
                  <a:cubicBezTo>
                    <a:pt x="197" y="68"/>
                    <a:pt x="197" y="68"/>
                    <a:pt x="197" y="68"/>
                  </a:cubicBezTo>
                  <a:cubicBezTo>
                    <a:pt x="197" y="69"/>
                    <a:pt x="197" y="69"/>
                    <a:pt x="197" y="68"/>
                  </a:cubicBezTo>
                  <a:cubicBezTo>
                    <a:pt x="197" y="68"/>
                    <a:pt x="197" y="68"/>
                    <a:pt x="197" y="67"/>
                  </a:cubicBezTo>
                  <a:close/>
                  <a:moveTo>
                    <a:pt x="186" y="91"/>
                  </a:moveTo>
                  <a:cubicBezTo>
                    <a:pt x="186" y="90"/>
                    <a:pt x="186" y="90"/>
                    <a:pt x="185" y="89"/>
                  </a:cubicBezTo>
                  <a:cubicBezTo>
                    <a:pt x="185" y="88"/>
                    <a:pt x="185" y="87"/>
                    <a:pt x="184" y="86"/>
                  </a:cubicBezTo>
                  <a:cubicBezTo>
                    <a:pt x="184" y="85"/>
                    <a:pt x="184" y="85"/>
                    <a:pt x="185" y="85"/>
                  </a:cubicBezTo>
                  <a:cubicBezTo>
                    <a:pt x="186" y="85"/>
                    <a:pt x="186" y="85"/>
                    <a:pt x="186" y="85"/>
                  </a:cubicBezTo>
                  <a:lnTo>
                    <a:pt x="186" y="91"/>
                  </a:lnTo>
                  <a:close/>
                  <a:moveTo>
                    <a:pt x="182" y="16"/>
                  </a:moveTo>
                  <a:cubicBezTo>
                    <a:pt x="182" y="16"/>
                    <a:pt x="181" y="16"/>
                    <a:pt x="181" y="16"/>
                  </a:cubicBezTo>
                  <a:cubicBezTo>
                    <a:pt x="180" y="17"/>
                    <a:pt x="180" y="16"/>
                    <a:pt x="180" y="15"/>
                  </a:cubicBezTo>
                  <a:cubicBezTo>
                    <a:pt x="181" y="16"/>
                    <a:pt x="182" y="16"/>
                    <a:pt x="182" y="15"/>
                  </a:cubicBezTo>
                  <a:cubicBezTo>
                    <a:pt x="183" y="14"/>
                    <a:pt x="183" y="12"/>
                    <a:pt x="184" y="13"/>
                  </a:cubicBezTo>
                  <a:cubicBezTo>
                    <a:pt x="185" y="14"/>
                    <a:pt x="185" y="13"/>
                    <a:pt x="185" y="13"/>
                  </a:cubicBezTo>
                  <a:cubicBezTo>
                    <a:pt x="185" y="13"/>
                    <a:pt x="186" y="12"/>
                    <a:pt x="186" y="12"/>
                  </a:cubicBezTo>
                  <a:cubicBezTo>
                    <a:pt x="186" y="12"/>
                    <a:pt x="186" y="12"/>
                    <a:pt x="186" y="12"/>
                  </a:cubicBezTo>
                  <a:cubicBezTo>
                    <a:pt x="186" y="21"/>
                    <a:pt x="186" y="21"/>
                    <a:pt x="186" y="21"/>
                  </a:cubicBezTo>
                  <a:cubicBezTo>
                    <a:pt x="186" y="21"/>
                    <a:pt x="185" y="21"/>
                    <a:pt x="185" y="21"/>
                  </a:cubicBezTo>
                  <a:cubicBezTo>
                    <a:pt x="185" y="20"/>
                    <a:pt x="184" y="20"/>
                    <a:pt x="183" y="21"/>
                  </a:cubicBezTo>
                  <a:cubicBezTo>
                    <a:pt x="183" y="21"/>
                    <a:pt x="183" y="21"/>
                    <a:pt x="183" y="21"/>
                  </a:cubicBezTo>
                  <a:cubicBezTo>
                    <a:pt x="182" y="21"/>
                    <a:pt x="183" y="20"/>
                    <a:pt x="183" y="20"/>
                  </a:cubicBezTo>
                  <a:cubicBezTo>
                    <a:pt x="183" y="19"/>
                    <a:pt x="182" y="17"/>
                    <a:pt x="182" y="16"/>
                  </a:cubicBezTo>
                  <a:close/>
                  <a:moveTo>
                    <a:pt x="186" y="39"/>
                  </a:moveTo>
                  <a:cubicBezTo>
                    <a:pt x="186" y="38"/>
                    <a:pt x="186" y="37"/>
                    <a:pt x="186" y="36"/>
                  </a:cubicBezTo>
                  <a:cubicBezTo>
                    <a:pt x="186" y="36"/>
                    <a:pt x="186" y="36"/>
                    <a:pt x="186" y="36"/>
                  </a:cubicBezTo>
                  <a:lnTo>
                    <a:pt x="186" y="39"/>
                  </a:lnTo>
                  <a:close/>
                  <a:moveTo>
                    <a:pt x="185" y="42"/>
                  </a:moveTo>
                  <a:cubicBezTo>
                    <a:pt x="185" y="41"/>
                    <a:pt x="185" y="40"/>
                    <a:pt x="185" y="39"/>
                  </a:cubicBezTo>
                  <a:cubicBezTo>
                    <a:pt x="185" y="39"/>
                    <a:pt x="185" y="39"/>
                    <a:pt x="185" y="39"/>
                  </a:cubicBezTo>
                  <a:cubicBezTo>
                    <a:pt x="186" y="39"/>
                    <a:pt x="186" y="39"/>
                    <a:pt x="186" y="39"/>
                  </a:cubicBezTo>
                  <a:cubicBezTo>
                    <a:pt x="186" y="46"/>
                    <a:pt x="186" y="46"/>
                    <a:pt x="186" y="46"/>
                  </a:cubicBezTo>
                  <a:cubicBezTo>
                    <a:pt x="186" y="45"/>
                    <a:pt x="186" y="44"/>
                    <a:pt x="185" y="43"/>
                  </a:cubicBezTo>
                  <a:cubicBezTo>
                    <a:pt x="184" y="43"/>
                    <a:pt x="184" y="42"/>
                    <a:pt x="185" y="42"/>
                  </a:cubicBezTo>
                  <a:close/>
                  <a:moveTo>
                    <a:pt x="167" y="10"/>
                  </a:moveTo>
                  <a:cubicBezTo>
                    <a:pt x="167" y="10"/>
                    <a:pt x="167" y="10"/>
                    <a:pt x="167" y="10"/>
                  </a:cubicBezTo>
                  <a:cubicBezTo>
                    <a:pt x="166" y="11"/>
                    <a:pt x="166" y="11"/>
                    <a:pt x="167" y="12"/>
                  </a:cubicBezTo>
                  <a:cubicBezTo>
                    <a:pt x="167" y="12"/>
                    <a:pt x="167" y="13"/>
                    <a:pt x="167" y="13"/>
                  </a:cubicBezTo>
                  <a:cubicBezTo>
                    <a:pt x="168" y="12"/>
                    <a:pt x="168" y="11"/>
                    <a:pt x="168" y="11"/>
                  </a:cubicBezTo>
                  <a:cubicBezTo>
                    <a:pt x="168" y="11"/>
                    <a:pt x="168" y="10"/>
                    <a:pt x="168" y="10"/>
                  </a:cubicBezTo>
                  <a:cubicBezTo>
                    <a:pt x="180" y="10"/>
                    <a:pt x="180" y="10"/>
                    <a:pt x="180" y="10"/>
                  </a:cubicBezTo>
                  <a:cubicBezTo>
                    <a:pt x="181" y="10"/>
                    <a:pt x="181" y="10"/>
                    <a:pt x="181" y="11"/>
                  </a:cubicBezTo>
                  <a:cubicBezTo>
                    <a:pt x="180" y="11"/>
                    <a:pt x="180" y="10"/>
                    <a:pt x="179" y="10"/>
                  </a:cubicBezTo>
                  <a:cubicBezTo>
                    <a:pt x="179" y="10"/>
                    <a:pt x="178" y="10"/>
                    <a:pt x="178" y="11"/>
                  </a:cubicBezTo>
                  <a:cubicBezTo>
                    <a:pt x="178" y="11"/>
                    <a:pt x="177" y="11"/>
                    <a:pt x="177" y="11"/>
                  </a:cubicBezTo>
                  <a:cubicBezTo>
                    <a:pt x="177" y="12"/>
                    <a:pt x="176" y="12"/>
                    <a:pt x="175" y="12"/>
                  </a:cubicBezTo>
                  <a:cubicBezTo>
                    <a:pt x="174" y="13"/>
                    <a:pt x="173" y="14"/>
                    <a:pt x="172" y="14"/>
                  </a:cubicBezTo>
                  <a:cubicBezTo>
                    <a:pt x="171" y="15"/>
                    <a:pt x="170" y="16"/>
                    <a:pt x="169" y="17"/>
                  </a:cubicBezTo>
                  <a:cubicBezTo>
                    <a:pt x="168" y="18"/>
                    <a:pt x="168" y="20"/>
                    <a:pt x="166" y="20"/>
                  </a:cubicBezTo>
                  <a:cubicBezTo>
                    <a:pt x="167" y="21"/>
                    <a:pt x="167" y="22"/>
                    <a:pt x="168" y="21"/>
                  </a:cubicBezTo>
                  <a:cubicBezTo>
                    <a:pt x="169" y="21"/>
                    <a:pt x="169" y="22"/>
                    <a:pt x="169" y="22"/>
                  </a:cubicBezTo>
                  <a:cubicBezTo>
                    <a:pt x="169" y="23"/>
                    <a:pt x="169" y="23"/>
                    <a:pt x="169" y="23"/>
                  </a:cubicBezTo>
                  <a:cubicBezTo>
                    <a:pt x="168" y="23"/>
                    <a:pt x="167" y="24"/>
                    <a:pt x="166" y="23"/>
                  </a:cubicBezTo>
                  <a:cubicBezTo>
                    <a:pt x="166" y="23"/>
                    <a:pt x="166" y="23"/>
                    <a:pt x="166" y="24"/>
                  </a:cubicBezTo>
                  <a:cubicBezTo>
                    <a:pt x="165" y="25"/>
                    <a:pt x="165" y="25"/>
                    <a:pt x="164" y="26"/>
                  </a:cubicBezTo>
                  <a:cubicBezTo>
                    <a:pt x="163" y="26"/>
                    <a:pt x="163" y="27"/>
                    <a:pt x="163" y="28"/>
                  </a:cubicBezTo>
                  <a:cubicBezTo>
                    <a:pt x="163" y="29"/>
                    <a:pt x="163" y="29"/>
                    <a:pt x="162" y="29"/>
                  </a:cubicBezTo>
                  <a:cubicBezTo>
                    <a:pt x="162" y="29"/>
                    <a:pt x="161" y="30"/>
                    <a:pt x="160" y="29"/>
                  </a:cubicBezTo>
                  <a:cubicBezTo>
                    <a:pt x="160" y="28"/>
                    <a:pt x="160" y="28"/>
                    <a:pt x="159" y="28"/>
                  </a:cubicBezTo>
                  <a:cubicBezTo>
                    <a:pt x="157" y="28"/>
                    <a:pt x="157" y="29"/>
                    <a:pt x="156" y="30"/>
                  </a:cubicBezTo>
                  <a:cubicBezTo>
                    <a:pt x="155" y="31"/>
                    <a:pt x="155" y="32"/>
                    <a:pt x="153" y="32"/>
                  </a:cubicBezTo>
                  <a:cubicBezTo>
                    <a:pt x="153" y="32"/>
                    <a:pt x="153" y="32"/>
                    <a:pt x="152" y="32"/>
                  </a:cubicBezTo>
                  <a:cubicBezTo>
                    <a:pt x="152" y="32"/>
                    <a:pt x="151" y="32"/>
                    <a:pt x="151" y="32"/>
                  </a:cubicBezTo>
                  <a:cubicBezTo>
                    <a:pt x="151" y="30"/>
                    <a:pt x="150" y="31"/>
                    <a:pt x="149" y="32"/>
                  </a:cubicBezTo>
                  <a:cubicBezTo>
                    <a:pt x="148" y="33"/>
                    <a:pt x="148" y="33"/>
                    <a:pt x="147" y="33"/>
                  </a:cubicBezTo>
                  <a:cubicBezTo>
                    <a:pt x="146" y="33"/>
                    <a:pt x="145" y="34"/>
                    <a:pt x="144" y="34"/>
                  </a:cubicBezTo>
                  <a:cubicBezTo>
                    <a:pt x="144" y="34"/>
                    <a:pt x="144" y="34"/>
                    <a:pt x="144" y="34"/>
                  </a:cubicBezTo>
                  <a:cubicBezTo>
                    <a:pt x="144" y="35"/>
                    <a:pt x="143" y="35"/>
                    <a:pt x="143" y="36"/>
                  </a:cubicBezTo>
                  <a:cubicBezTo>
                    <a:pt x="143" y="36"/>
                    <a:pt x="143" y="36"/>
                    <a:pt x="143" y="37"/>
                  </a:cubicBezTo>
                  <a:cubicBezTo>
                    <a:pt x="144" y="37"/>
                    <a:pt x="145" y="37"/>
                    <a:pt x="144" y="38"/>
                  </a:cubicBezTo>
                  <a:cubicBezTo>
                    <a:pt x="144" y="38"/>
                    <a:pt x="143" y="39"/>
                    <a:pt x="144" y="39"/>
                  </a:cubicBezTo>
                  <a:cubicBezTo>
                    <a:pt x="144" y="40"/>
                    <a:pt x="143" y="40"/>
                    <a:pt x="142" y="39"/>
                  </a:cubicBezTo>
                  <a:cubicBezTo>
                    <a:pt x="142" y="39"/>
                    <a:pt x="141" y="39"/>
                    <a:pt x="141" y="40"/>
                  </a:cubicBezTo>
                  <a:cubicBezTo>
                    <a:pt x="141" y="41"/>
                    <a:pt x="140" y="41"/>
                    <a:pt x="139" y="40"/>
                  </a:cubicBezTo>
                  <a:cubicBezTo>
                    <a:pt x="139" y="41"/>
                    <a:pt x="139" y="42"/>
                    <a:pt x="139" y="43"/>
                  </a:cubicBezTo>
                  <a:cubicBezTo>
                    <a:pt x="140" y="44"/>
                    <a:pt x="138" y="43"/>
                    <a:pt x="138" y="43"/>
                  </a:cubicBezTo>
                  <a:cubicBezTo>
                    <a:pt x="138" y="43"/>
                    <a:pt x="136" y="43"/>
                    <a:pt x="136" y="42"/>
                  </a:cubicBezTo>
                  <a:cubicBezTo>
                    <a:pt x="137" y="42"/>
                    <a:pt x="136" y="41"/>
                    <a:pt x="136" y="41"/>
                  </a:cubicBezTo>
                  <a:cubicBezTo>
                    <a:pt x="136" y="41"/>
                    <a:pt x="136" y="42"/>
                    <a:pt x="135" y="42"/>
                  </a:cubicBezTo>
                  <a:cubicBezTo>
                    <a:pt x="135" y="41"/>
                    <a:pt x="136" y="41"/>
                    <a:pt x="136" y="41"/>
                  </a:cubicBezTo>
                  <a:cubicBezTo>
                    <a:pt x="136" y="40"/>
                    <a:pt x="136" y="40"/>
                    <a:pt x="135" y="40"/>
                  </a:cubicBezTo>
                  <a:cubicBezTo>
                    <a:pt x="135" y="40"/>
                    <a:pt x="135" y="40"/>
                    <a:pt x="135" y="40"/>
                  </a:cubicBezTo>
                  <a:cubicBezTo>
                    <a:pt x="135" y="38"/>
                    <a:pt x="134" y="38"/>
                    <a:pt x="133" y="38"/>
                  </a:cubicBezTo>
                  <a:cubicBezTo>
                    <a:pt x="132" y="39"/>
                    <a:pt x="132" y="39"/>
                    <a:pt x="131" y="39"/>
                  </a:cubicBezTo>
                  <a:cubicBezTo>
                    <a:pt x="131" y="38"/>
                    <a:pt x="131" y="38"/>
                    <a:pt x="130" y="39"/>
                  </a:cubicBezTo>
                  <a:cubicBezTo>
                    <a:pt x="130" y="39"/>
                    <a:pt x="130" y="40"/>
                    <a:pt x="130" y="40"/>
                  </a:cubicBezTo>
                  <a:cubicBezTo>
                    <a:pt x="131" y="40"/>
                    <a:pt x="131" y="41"/>
                    <a:pt x="130" y="41"/>
                  </a:cubicBezTo>
                  <a:cubicBezTo>
                    <a:pt x="129" y="41"/>
                    <a:pt x="129" y="42"/>
                    <a:pt x="128" y="41"/>
                  </a:cubicBezTo>
                  <a:cubicBezTo>
                    <a:pt x="128" y="41"/>
                    <a:pt x="126" y="42"/>
                    <a:pt x="126" y="40"/>
                  </a:cubicBezTo>
                  <a:cubicBezTo>
                    <a:pt x="126" y="40"/>
                    <a:pt x="126" y="40"/>
                    <a:pt x="126" y="40"/>
                  </a:cubicBezTo>
                  <a:cubicBezTo>
                    <a:pt x="125" y="41"/>
                    <a:pt x="124" y="40"/>
                    <a:pt x="123" y="41"/>
                  </a:cubicBezTo>
                  <a:cubicBezTo>
                    <a:pt x="122" y="42"/>
                    <a:pt x="122" y="42"/>
                    <a:pt x="122" y="41"/>
                  </a:cubicBezTo>
                  <a:cubicBezTo>
                    <a:pt x="122" y="41"/>
                    <a:pt x="122" y="41"/>
                    <a:pt x="122" y="41"/>
                  </a:cubicBezTo>
                  <a:cubicBezTo>
                    <a:pt x="120" y="40"/>
                    <a:pt x="120" y="42"/>
                    <a:pt x="120" y="42"/>
                  </a:cubicBezTo>
                  <a:cubicBezTo>
                    <a:pt x="119" y="42"/>
                    <a:pt x="118" y="43"/>
                    <a:pt x="117" y="43"/>
                  </a:cubicBezTo>
                  <a:cubicBezTo>
                    <a:pt x="117" y="42"/>
                    <a:pt x="118" y="42"/>
                    <a:pt x="118" y="41"/>
                  </a:cubicBezTo>
                  <a:cubicBezTo>
                    <a:pt x="119" y="40"/>
                    <a:pt x="120" y="39"/>
                    <a:pt x="121" y="38"/>
                  </a:cubicBezTo>
                  <a:cubicBezTo>
                    <a:pt x="122" y="37"/>
                    <a:pt x="122" y="36"/>
                    <a:pt x="121" y="36"/>
                  </a:cubicBezTo>
                  <a:cubicBezTo>
                    <a:pt x="121" y="36"/>
                    <a:pt x="120" y="36"/>
                    <a:pt x="121" y="35"/>
                  </a:cubicBezTo>
                  <a:cubicBezTo>
                    <a:pt x="121" y="35"/>
                    <a:pt x="122" y="36"/>
                    <a:pt x="121" y="35"/>
                  </a:cubicBezTo>
                  <a:cubicBezTo>
                    <a:pt x="121" y="35"/>
                    <a:pt x="121" y="34"/>
                    <a:pt x="121" y="34"/>
                  </a:cubicBezTo>
                  <a:cubicBezTo>
                    <a:pt x="121" y="35"/>
                    <a:pt x="120" y="34"/>
                    <a:pt x="120" y="34"/>
                  </a:cubicBezTo>
                  <a:cubicBezTo>
                    <a:pt x="119" y="33"/>
                    <a:pt x="119" y="33"/>
                    <a:pt x="117" y="34"/>
                  </a:cubicBezTo>
                  <a:cubicBezTo>
                    <a:pt x="117" y="34"/>
                    <a:pt x="117" y="34"/>
                    <a:pt x="117" y="34"/>
                  </a:cubicBezTo>
                  <a:cubicBezTo>
                    <a:pt x="117" y="33"/>
                    <a:pt x="116" y="33"/>
                    <a:pt x="116" y="33"/>
                  </a:cubicBezTo>
                  <a:cubicBezTo>
                    <a:pt x="115" y="33"/>
                    <a:pt x="115" y="32"/>
                    <a:pt x="115" y="32"/>
                  </a:cubicBezTo>
                  <a:cubicBezTo>
                    <a:pt x="116" y="32"/>
                    <a:pt x="116" y="31"/>
                    <a:pt x="115" y="31"/>
                  </a:cubicBezTo>
                  <a:cubicBezTo>
                    <a:pt x="115" y="31"/>
                    <a:pt x="115" y="31"/>
                    <a:pt x="114" y="31"/>
                  </a:cubicBezTo>
                  <a:cubicBezTo>
                    <a:pt x="113" y="32"/>
                    <a:pt x="113" y="32"/>
                    <a:pt x="113" y="33"/>
                  </a:cubicBezTo>
                  <a:cubicBezTo>
                    <a:pt x="113" y="34"/>
                    <a:pt x="113" y="34"/>
                    <a:pt x="112" y="34"/>
                  </a:cubicBezTo>
                  <a:cubicBezTo>
                    <a:pt x="112" y="34"/>
                    <a:pt x="111" y="34"/>
                    <a:pt x="111" y="35"/>
                  </a:cubicBezTo>
                  <a:cubicBezTo>
                    <a:pt x="111" y="35"/>
                    <a:pt x="111" y="35"/>
                    <a:pt x="111" y="35"/>
                  </a:cubicBezTo>
                  <a:cubicBezTo>
                    <a:pt x="111" y="35"/>
                    <a:pt x="111" y="35"/>
                    <a:pt x="110" y="35"/>
                  </a:cubicBezTo>
                  <a:cubicBezTo>
                    <a:pt x="110" y="36"/>
                    <a:pt x="109" y="36"/>
                    <a:pt x="109" y="35"/>
                  </a:cubicBezTo>
                  <a:cubicBezTo>
                    <a:pt x="108" y="35"/>
                    <a:pt x="108" y="35"/>
                    <a:pt x="107" y="35"/>
                  </a:cubicBezTo>
                  <a:cubicBezTo>
                    <a:pt x="107" y="36"/>
                    <a:pt x="106" y="36"/>
                    <a:pt x="105" y="36"/>
                  </a:cubicBezTo>
                  <a:cubicBezTo>
                    <a:pt x="104" y="36"/>
                    <a:pt x="102" y="37"/>
                    <a:pt x="102" y="39"/>
                  </a:cubicBezTo>
                  <a:cubicBezTo>
                    <a:pt x="102" y="41"/>
                    <a:pt x="102" y="41"/>
                    <a:pt x="101" y="40"/>
                  </a:cubicBezTo>
                  <a:cubicBezTo>
                    <a:pt x="101" y="40"/>
                    <a:pt x="101" y="40"/>
                    <a:pt x="101" y="40"/>
                  </a:cubicBezTo>
                  <a:cubicBezTo>
                    <a:pt x="100" y="41"/>
                    <a:pt x="99" y="40"/>
                    <a:pt x="98" y="40"/>
                  </a:cubicBezTo>
                  <a:cubicBezTo>
                    <a:pt x="98" y="40"/>
                    <a:pt x="97" y="40"/>
                    <a:pt x="97" y="40"/>
                  </a:cubicBezTo>
                  <a:cubicBezTo>
                    <a:pt x="97" y="41"/>
                    <a:pt x="96" y="42"/>
                    <a:pt x="97" y="43"/>
                  </a:cubicBezTo>
                  <a:cubicBezTo>
                    <a:pt x="98" y="44"/>
                    <a:pt x="98" y="45"/>
                    <a:pt x="98" y="46"/>
                  </a:cubicBezTo>
                  <a:cubicBezTo>
                    <a:pt x="98" y="46"/>
                    <a:pt x="97" y="47"/>
                    <a:pt x="97" y="47"/>
                  </a:cubicBezTo>
                  <a:cubicBezTo>
                    <a:pt x="97" y="48"/>
                    <a:pt x="97" y="48"/>
                    <a:pt x="97" y="49"/>
                  </a:cubicBezTo>
                  <a:cubicBezTo>
                    <a:pt x="96" y="49"/>
                    <a:pt x="97" y="47"/>
                    <a:pt x="96" y="48"/>
                  </a:cubicBezTo>
                  <a:cubicBezTo>
                    <a:pt x="96" y="48"/>
                    <a:pt x="96" y="47"/>
                    <a:pt x="96" y="47"/>
                  </a:cubicBezTo>
                  <a:cubicBezTo>
                    <a:pt x="96" y="47"/>
                    <a:pt x="96" y="46"/>
                    <a:pt x="97" y="46"/>
                  </a:cubicBezTo>
                  <a:cubicBezTo>
                    <a:pt x="97" y="46"/>
                    <a:pt x="97" y="46"/>
                    <a:pt x="97" y="45"/>
                  </a:cubicBezTo>
                  <a:cubicBezTo>
                    <a:pt x="97" y="45"/>
                    <a:pt x="97" y="45"/>
                    <a:pt x="97" y="45"/>
                  </a:cubicBezTo>
                  <a:cubicBezTo>
                    <a:pt x="96" y="45"/>
                    <a:pt x="96" y="45"/>
                    <a:pt x="96" y="44"/>
                  </a:cubicBezTo>
                  <a:cubicBezTo>
                    <a:pt x="96" y="43"/>
                    <a:pt x="95" y="42"/>
                    <a:pt x="94" y="43"/>
                  </a:cubicBezTo>
                  <a:cubicBezTo>
                    <a:pt x="93" y="43"/>
                    <a:pt x="94" y="43"/>
                    <a:pt x="94" y="44"/>
                  </a:cubicBezTo>
                  <a:cubicBezTo>
                    <a:pt x="93" y="44"/>
                    <a:pt x="93" y="44"/>
                    <a:pt x="93" y="43"/>
                  </a:cubicBezTo>
                  <a:cubicBezTo>
                    <a:pt x="93" y="43"/>
                    <a:pt x="93" y="43"/>
                    <a:pt x="92" y="43"/>
                  </a:cubicBezTo>
                  <a:cubicBezTo>
                    <a:pt x="92" y="43"/>
                    <a:pt x="92" y="44"/>
                    <a:pt x="92" y="44"/>
                  </a:cubicBezTo>
                  <a:cubicBezTo>
                    <a:pt x="92" y="44"/>
                    <a:pt x="92" y="45"/>
                    <a:pt x="92" y="45"/>
                  </a:cubicBezTo>
                  <a:cubicBezTo>
                    <a:pt x="92" y="45"/>
                    <a:pt x="91" y="45"/>
                    <a:pt x="91" y="44"/>
                  </a:cubicBezTo>
                  <a:cubicBezTo>
                    <a:pt x="91" y="44"/>
                    <a:pt x="91" y="43"/>
                    <a:pt x="91" y="42"/>
                  </a:cubicBezTo>
                  <a:cubicBezTo>
                    <a:pt x="92" y="42"/>
                    <a:pt x="92" y="41"/>
                    <a:pt x="92" y="41"/>
                  </a:cubicBezTo>
                  <a:cubicBezTo>
                    <a:pt x="92" y="42"/>
                    <a:pt x="91" y="42"/>
                    <a:pt x="90" y="42"/>
                  </a:cubicBezTo>
                  <a:cubicBezTo>
                    <a:pt x="89" y="43"/>
                    <a:pt x="89" y="43"/>
                    <a:pt x="89" y="44"/>
                  </a:cubicBezTo>
                  <a:cubicBezTo>
                    <a:pt x="89" y="45"/>
                    <a:pt x="89" y="45"/>
                    <a:pt x="89" y="46"/>
                  </a:cubicBezTo>
                  <a:cubicBezTo>
                    <a:pt x="88" y="47"/>
                    <a:pt x="88" y="47"/>
                    <a:pt x="87" y="48"/>
                  </a:cubicBezTo>
                  <a:cubicBezTo>
                    <a:pt x="87" y="49"/>
                    <a:pt x="88" y="49"/>
                    <a:pt x="88" y="50"/>
                  </a:cubicBezTo>
                  <a:cubicBezTo>
                    <a:pt x="89" y="50"/>
                    <a:pt x="90" y="50"/>
                    <a:pt x="90" y="51"/>
                  </a:cubicBezTo>
                  <a:cubicBezTo>
                    <a:pt x="91" y="52"/>
                    <a:pt x="90" y="53"/>
                    <a:pt x="89" y="54"/>
                  </a:cubicBezTo>
                  <a:cubicBezTo>
                    <a:pt x="90" y="53"/>
                    <a:pt x="90" y="52"/>
                    <a:pt x="90" y="51"/>
                  </a:cubicBezTo>
                  <a:cubicBezTo>
                    <a:pt x="89" y="50"/>
                    <a:pt x="89" y="51"/>
                    <a:pt x="88" y="50"/>
                  </a:cubicBezTo>
                  <a:cubicBezTo>
                    <a:pt x="87" y="50"/>
                    <a:pt x="87" y="51"/>
                    <a:pt x="87" y="51"/>
                  </a:cubicBezTo>
                  <a:cubicBezTo>
                    <a:pt x="87" y="52"/>
                    <a:pt x="86" y="53"/>
                    <a:pt x="86" y="54"/>
                  </a:cubicBezTo>
                  <a:cubicBezTo>
                    <a:pt x="85" y="54"/>
                    <a:pt x="84" y="55"/>
                    <a:pt x="83" y="55"/>
                  </a:cubicBezTo>
                  <a:cubicBezTo>
                    <a:pt x="82" y="56"/>
                    <a:pt x="82" y="55"/>
                    <a:pt x="81" y="55"/>
                  </a:cubicBezTo>
                  <a:cubicBezTo>
                    <a:pt x="83" y="54"/>
                    <a:pt x="84" y="53"/>
                    <a:pt x="85" y="52"/>
                  </a:cubicBezTo>
                  <a:cubicBezTo>
                    <a:pt x="85" y="52"/>
                    <a:pt x="86" y="51"/>
                    <a:pt x="86" y="50"/>
                  </a:cubicBezTo>
                  <a:cubicBezTo>
                    <a:pt x="86" y="49"/>
                    <a:pt x="86" y="48"/>
                    <a:pt x="87" y="47"/>
                  </a:cubicBezTo>
                  <a:cubicBezTo>
                    <a:pt x="87" y="46"/>
                    <a:pt x="88" y="45"/>
                    <a:pt x="88" y="44"/>
                  </a:cubicBezTo>
                  <a:cubicBezTo>
                    <a:pt x="88" y="43"/>
                    <a:pt x="88" y="42"/>
                    <a:pt x="89" y="42"/>
                  </a:cubicBezTo>
                  <a:cubicBezTo>
                    <a:pt x="89" y="41"/>
                    <a:pt x="89" y="41"/>
                    <a:pt x="90" y="41"/>
                  </a:cubicBezTo>
                  <a:cubicBezTo>
                    <a:pt x="90" y="40"/>
                    <a:pt x="90" y="40"/>
                    <a:pt x="89" y="39"/>
                  </a:cubicBezTo>
                  <a:cubicBezTo>
                    <a:pt x="88" y="38"/>
                    <a:pt x="87" y="38"/>
                    <a:pt x="87" y="39"/>
                  </a:cubicBezTo>
                  <a:cubicBezTo>
                    <a:pt x="86" y="40"/>
                    <a:pt x="86" y="40"/>
                    <a:pt x="85" y="41"/>
                  </a:cubicBezTo>
                  <a:cubicBezTo>
                    <a:pt x="84" y="41"/>
                    <a:pt x="83" y="43"/>
                    <a:pt x="83" y="43"/>
                  </a:cubicBezTo>
                  <a:cubicBezTo>
                    <a:pt x="83" y="44"/>
                    <a:pt x="82" y="44"/>
                    <a:pt x="82" y="45"/>
                  </a:cubicBezTo>
                  <a:cubicBezTo>
                    <a:pt x="83" y="46"/>
                    <a:pt x="82" y="47"/>
                    <a:pt x="82" y="48"/>
                  </a:cubicBezTo>
                  <a:cubicBezTo>
                    <a:pt x="82" y="48"/>
                    <a:pt x="82" y="49"/>
                    <a:pt x="81" y="49"/>
                  </a:cubicBezTo>
                  <a:cubicBezTo>
                    <a:pt x="81" y="49"/>
                    <a:pt x="81" y="48"/>
                    <a:pt x="81" y="48"/>
                  </a:cubicBezTo>
                  <a:cubicBezTo>
                    <a:pt x="81" y="48"/>
                    <a:pt x="80" y="47"/>
                    <a:pt x="80" y="47"/>
                  </a:cubicBezTo>
                  <a:cubicBezTo>
                    <a:pt x="80" y="45"/>
                    <a:pt x="79" y="43"/>
                    <a:pt x="77" y="42"/>
                  </a:cubicBezTo>
                  <a:cubicBezTo>
                    <a:pt x="77" y="42"/>
                    <a:pt x="76" y="42"/>
                    <a:pt x="77" y="41"/>
                  </a:cubicBezTo>
                  <a:cubicBezTo>
                    <a:pt x="77" y="40"/>
                    <a:pt x="76" y="40"/>
                    <a:pt x="76" y="40"/>
                  </a:cubicBezTo>
                  <a:cubicBezTo>
                    <a:pt x="75" y="40"/>
                    <a:pt x="76" y="40"/>
                    <a:pt x="76" y="41"/>
                  </a:cubicBezTo>
                  <a:cubicBezTo>
                    <a:pt x="76" y="41"/>
                    <a:pt x="76" y="42"/>
                    <a:pt x="76" y="43"/>
                  </a:cubicBezTo>
                  <a:cubicBezTo>
                    <a:pt x="76" y="44"/>
                    <a:pt x="76" y="44"/>
                    <a:pt x="75" y="44"/>
                  </a:cubicBezTo>
                  <a:cubicBezTo>
                    <a:pt x="75" y="44"/>
                    <a:pt x="74" y="44"/>
                    <a:pt x="74" y="43"/>
                  </a:cubicBezTo>
                  <a:cubicBezTo>
                    <a:pt x="74" y="42"/>
                    <a:pt x="74" y="42"/>
                    <a:pt x="73" y="43"/>
                  </a:cubicBezTo>
                  <a:cubicBezTo>
                    <a:pt x="72" y="43"/>
                    <a:pt x="71" y="41"/>
                    <a:pt x="70" y="42"/>
                  </a:cubicBezTo>
                  <a:cubicBezTo>
                    <a:pt x="70" y="42"/>
                    <a:pt x="69" y="42"/>
                    <a:pt x="69" y="41"/>
                  </a:cubicBezTo>
                  <a:cubicBezTo>
                    <a:pt x="69" y="41"/>
                    <a:pt x="69" y="40"/>
                    <a:pt x="70" y="40"/>
                  </a:cubicBezTo>
                  <a:cubicBezTo>
                    <a:pt x="69" y="39"/>
                    <a:pt x="68" y="40"/>
                    <a:pt x="68" y="39"/>
                  </a:cubicBezTo>
                  <a:cubicBezTo>
                    <a:pt x="66" y="39"/>
                    <a:pt x="64" y="38"/>
                    <a:pt x="62" y="39"/>
                  </a:cubicBezTo>
                  <a:cubicBezTo>
                    <a:pt x="61" y="39"/>
                    <a:pt x="61" y="39"/>
                    <a:pt x="60" y="39"/>
                  </a:cubicBezTo>
                  <a:cubicBezTo>
                    <a:pt x="60" y="38"/>
                    <a:pt x="60" y="37"/>
                    <a:pt x="61" y="37"/>
                  </a:cubicBezTo>
                  <a:cubicBezTo>
                    <a:pt x="61" y="36"/>
                    <a:pt x="62" y="36"/>
                    <a:pt x="62" y="37"/>
                  </a:cubicBezTo>
                  <a:cubicBezTo>
                    <a:pt x="63" y="37"/>
                    <a:pt x="63" y="37"/>
                    <a:pt x="63" y="36"/>
                  </a:cubicBezTo>
                  <a:cubicBezTo>
                    <a:pt x="63" y="35"/>
                    <a:pt x="63" y="34"/>
                    <a:pt x="62" y="34"/>
                  </a:cubicBezTo>
                  <a:cubicBezTo>
                    <a:pt x="61" y="35"/>
                    <a:pt x="62" y="35"/>
                    <a:pt x="60" y="36"/>
                  </a:cubicBezTo>
                  <a:cubicBezTo>
                    <a:pt x="60" y="36"/>
                    <a:pt x="59" y="36"/>
                    <a:pt x="59" y="37"/>
                  </a:cubicBezTo>
                  <a:cubicBezTo>
                    <a:pt x="59" y="37"/>
                    <a:pt x="59" y="38"/>
                    <a:pt x="58" y="38"/>
                  </a:cubicBezTo>
                  <a:cubicBezTo>
                    <a:pt x="57" y="38"/>
                    <a:pt x="57" y="37"/>
                    <a:pt x="57" y="37"/>
                  </a:cubicBezTo>
                  <a:cubicBezTo>
                    <a:pt x="57" y="37"/>
                    <a:pt x="57" y="36"/>
                    <a:pt x="56" y="36"/>
                  </a:cubicBezTo>
                  <a:cubicBezTo>
                    <a:pt x="56" y="36"/>
                    <a:pt x="55" y="36"/>
                    <a:pt x="54" y="36"/>
                  </a:cubicBezTo>
                  <a:cubicBezTo>
                    <a:pt x="53" y="36"/>
                    <a:pt x="53" y="36"/>
                    <a:pt x="52" y="37"/>
                  </a:cubicBezTo>
                  <a:cubicBezTo>
                    <a:pt x="52" y="37"/>
                    <a:pt x="52" y="37"/>
                    <a:pt x="51" y="37"/>
                  </a:cubicBezTo>
                  <a:cubicBezTo>
                    <a:pt x="51" y="37"/>
                    <a:pt x="51" y="37"/>
                    <a:pt x="51" y="37"/>
                  </a:cubicBezTo>
                  <a:cubicBezTo>
                    <a:pt x="50" y="36"/>
                    <a:pt x="50" y="35"/>
                    <a:pt x="51" y="35"/>
                  </a:cubicBezTo>
                  <a:cubicBezTo>
                    <a:pt x="51" y="34"/>
                    <a:pt x="51" y="34"/>
                    <a:pt x="50" y="34"/>
                  </a:cubicBezTo>
                  <a:cubicBezTo>
                    <a:pt x="50" y="34"/>
                    <a:pt x="49" y="34"/>
                    <a:pt x="49" y="34"/>
                  </a:cubicBezTo>
                  <a:cubicBezTo>
                    <a:pt x="49" y="35"/>
                    <a:pt x="49" y="35"/>
                    <a:pt x="49" y="36"/>
                  </a:cubicBezTo>
                  <a:cubicBezTo>
                    <a:pt x="49" y="36"/>
                    <a:pt x="49" y="36"/>
                    <a:pt x="49" y="36"/>
                  </a:cubicBezTo>
                  <a:cubicBezTo>
                    <a:pt x="48" y="37"/>
                    <a:pt x="48" y="37"/>
                    <a:pt x="48" y="36"/>
                  </a:cubicBezTo>
                  <a:cubicBezTo>
                    <a:pt x="48" y="36"/>
                    <a:pt x="47" y="33"/>
                    <a:pt x="48" y="33"/>
                  </a:cubicBezTo>
                  <a:cubicBezTo>
                    <a:pt x="48" y="32"/>
                    <a:pt x="48" y="32"/>
                    <a:pt x="48" y="32"/>
                  </a:cubicBezTo>
                  <a:cubicBezTo>
                    <a:pt x="49" y="32"/>
                    <a:pt x="49" y="31"/>
                    <a:pt x="50" y="31"/>
                  </a:cubicBezTo>
                  <a:cubicBezTo>
                    <a:pt x="51" y="31"/>
                    <a:pt x="51" y="30"/>
                    <a:pt x="51" y="30"/>
                  </a:cubicBezTo>
                  <a:cubicBezTo>
                    <a:pt x="50" y="29"/>
                    <a:pt x="51" y="28"/>
                    <a:pt x="52" y="27"/>
                  </a:cubicBezTo>
                  <a:cubicBezTo>
                    <a:pt x="52" y="29"/>
                    <a:pt x="52" y="30"/>
                    <a:pt x="53" y="32"/>
                  </a:cubicBezTo>
                  <a:cubicBezTo>
                    <a:pt x="53" y="34"/>
                    <a:pt x="55" y="35"/>
                    <a:pt x="57" y="35"/>
                  </a:cubicBezTo>
                  <a:cubicBezTo>
                    <a:pt x="58" y="34"/>
                    <a:pt x="59" y="33"/>
                    <a:pt x="58" y="31"/>
                  </a:cubicBezTo>
                  <a:cubicBezTo>
                    <a:pt x="58" y="31"/>
                    <a:pt x="58" y="30"/>
                    <a:pt x="58" y="30"/>
                  </a:cubicBezTo>
                  <a:cubicBezTo>
                    <a:pt x="58" y="28"/>
                    <a:pt x="59" y="27"/>
                    <a:pt x="58" y="26"/>
                  </a:cubicBezTo>
                  <a:cubicBezTo>
                    <a:pt x="58" y="25"/>
                    <a:pt x="57" y="24"/>
                    <a:pt x="57" y="23"/>
                  </a:cubicBezTo>
                  <a:cubicBezTo>
                    <a:pt x="58" y="23"/>
                    <a:pt x="58" y="24"/>
                    <a:pt x="58" y="23"/>
                  </a:cubicBezTo>
                  <a:cubicBezTo>
                    <a:pt x="58" y="23"/>
                    <a:pt x="58" y="22"/>
                    <a:pt x="58" y="22"/>
                  </a:cubicBezTo>
                  <a:cubicBezTo>
                    <a:pt x="57" y="22"/>
                    <a:pt x="56" y="22"/>
                    <a:pt x="56" y="21"/>
                  </a:cubicBezTo>
                  <a:cubicBezTo>
                    <a:pt x="55" y="20"/>
                    <a:pt x="53" y="21"/>
                    <a:pt x="52" y="22"/>
                  </a:cubicBezTo>
                  <a:cubicBezTo>
                    <a:pt x="52" y="23"/>
                    <a:pt x="52" y="24"/>
                    <a:pt x="51" y="24"/>
                  </a:cubicBezTo>
                  <a:cubicBezTo>
                    <a:pt x="50" y="24"/>
                    <a:pt x="49" y="24"/>
                    <a:pt x="49" y="25"/>
                  </a:cubicBezTo>
                  <a:cubicBezTo>
                    <a:pt x="48" y="26"/>
                    <a:pt x="48" y="26"/>
                    <a:pt x="47" y="26"/>
                  </a:cubicBezTo>
                  <a:cubicBezTo>
                    <a:pt x="47" y="27"/>
                    <a:pt x="45" y="26"/>
                    <a:pt x="45" y="28"/>
                  </a:cubicBezTo>
                  <a:cubicBezTo>
                    <a:pt x="45" y="28"/>
                    <a:pt x="44" y="29"/>
                    <a:pt x="43" y="29"/>
                  </a:cubicBezTo>
                  <a:cubicBezTo>
                    <a:pt x="43" y="29"/>
                    <a:pt x="42" y="30"/>
                    <a:pt x="42" y="30"/>
                  </a:cubicBezTo>
                  <a:cubicBezTo>
                    <a:pt x="43" y="31"/>
                    <a:pt x="42" y="32"/>
                    <a:pt x="41" y="32"/>
                  </a:cubicBezTo>
                  <a:cubicBezTo>
                    <a:pt x="39" y="32"/>
                    <a:pt x="37" y="32"/>
                    <a:pt x="35" y="31"/>
                  </a:cubicBezTo>
                  <a:cubicBezTo>
                    <a:pt x="34" y="31"/>
                    <a:pt x="34" y="32"/>
                    <a:pt x="34" y="32"/>
                  </a:cubicBezTo>
                  <a:cubicBezTo>
                    <a:pt x="34" y="34"/>
                    <a:pt x="33" y="33"/>
                    <a:pt x="33" y="33"/>
                  </a:cubicBezTo>
                  <a:cubicBezTo>
                    <a:pt x="32" y="33"/>
                    <a:pt x="32" y="32"/>
                    <a:pt x="31" y="32"/>
                  </a:cubicBezTo>
                  <a:cubicBezTo>
                    <a:pt x="30" y="34"/>
                    <a:pt x="27" y="34"/>
                    <a:pt x="26" y="35"/>
                  </a:cubicBezTo>
                  <a:cubicBezTo>
                    <a:pt x="25" y="36"/>
                    <a:pt x="23" y="37"/>
                    <a:pt x="24" y="39"/>
                  </a:cubicBezTo>
                  <a:cubicBezTo>
                    <a:pt x="24" y="39"/>
                    <a:pt x="24" y="40"/>
                    <a:pt x="24" y="40"/>
                  </a:cubicBezTo>
                  <a:cubicBezTo>
                    <a:pt x="25" y="41"/>
                    <a:pt x="25" y="41"/>
                    <a:pt x="24" y="42"/>
                  </a:cubicBezTo>
                  <a:cubicBezTo>
                    <a:pt x="22" y="42"/>
                    <a:pt x="22" y="44"/>
                    <a:pt x="21" y="46"/>
                  </a:cubicBezTo>
                  <a:cubicBezTo>
                    <a:pt x="21" y="46"/>
                    <a:pt x="21" y="47"/>
                    <a:pt x="21" y="47"/>
                  </a:cubicBezTo>
                  <a:cubicBezTo>
                    <a:pt x="20" y="47"/>
                    <a:pt x="20" y="47"/>
                    <a:pt x="20" y="46"/>
                  </a:cubicBezTo>
                  <a:cubicBezTo>
                    <a:pt x="20" y="46"/>
                    <a:pt x="19" y="45"/>
                    <a:pt x="19" y="46"/>
                  </a:cubicBezTo>
                  <a:cubicBezTo>
                    <a:pt x="18" y="46"/>
                    <a:pt x="18" y="46"/>
                    <a:pt x="17" y="47"/>
                  </a:cubicBezTo>
                  <a:cubicBezTo>
                    <a:pt x="17" y="48"/>
                    <a:pt x="17" y="48"/>
                    <a:pt x="18" y="48"/>
                  </a:cubicBezTo>
                  <a:cubicBezTo>
                    <a:pt x="19" y="49"/>
                    <a:pt x="19" y="49"/>
                    <a:pt x="19" y="50"/>
                  </a:cubicBezTo>
                  <a:cubicBezTo>
                    <a:pt x="19" y="51"/>
                    <a:pt x="19" y="52"/>
                    <a:pt x="18" y="52"/>
                  </a:cubicBezTo>
                  <a:cubicBezTo>
                    <a:pt x="17" y="52"/>
                    <a:pt x="17" y="52"/>
                    <a:pt x="18" y="52"/>
                  </a:cubicBezTo>
                  <a:cubicBezTo>
                    <a:pt x="18" y="53"/>
                    <a:pt x="18" y="54"/>
                    <a:pt x="17" y="55"/>
                  </a:cubicBezTo>
                  <a:cubicBezTo>
                    <a:pt x="17" y="55"/>
                    <a:pt x="17" y="57"/>
                    <a:pt x="18" y="57"/>
                  </a:cubicBezTo>
                  <a:cubicBezTo>
                    <a:pt x="19" y="58"/>
                    <a:pt x="19" y="58"/>
                    <a:pt x="18" y="59"/>
                  </a:cubicBezTo>
                  <a:cubicBezTo>
                    <a:pt x="18" y="59"/>
                    <a:pt x="18" y="59"/>
                    <a:pt x="18" y="59"/>
                  </a:cubicBezTo>
                  <a:cubicBezTo>
                    <a:pt x="19" y="60"/>
                    <a:pt x="19" y="61"/>
                    <a:pt x="19" y="62"/>
                  </a:cubicBezTo>
                  <a:cubicBezTo>
                    <a:pt x="20" y="62"/>
                    <a:pt x="19" y="63"/>
                    <a:pt x="19" y="63"/>
                  </a:cubicBezTo>
                  <a:cubicBezTo>
                    <a:pt x="18" y="64"/>
                    <a:pt x="17" y="64"/>
                    <a:pt x="16" y="65"/>
                  </a:cubicBezTo>
                  <a:cubicBezTo>
                    <a:pt x="16" y="65"/>
                    <a:pt x="16" y="65"/>
                    <a:pt x="15" y="65"/>
                  </a:cubicBezTo>
                  <a:cubicBezTo>
                    <a:pt x="15" y="64"/>
                    <a:pt x="14" y="64"/>
                    <a:pt x="13" y="64"/>
                  </a:cubicBezTo>
                  <a:cubicBezTo>
                    <a:pt x="13" y="64"/>
                    <a:pt x="13" y="64"/>
                    <a:pt x="13" y="65"/>
                  </a:cubicBezTo>
                  <a:cubicBezTo>
                    <a:pt x="13" y="65"/>
                    <a:pt x="13" y="65"/>
                    <a:pt x="13" y="65"/>
                  </a:cubicBezTo>
                  <a:cubicBezTo>
                    <a:pt x="12" y="65"/>
                    <a:pt x="12" y="65"/>
                    <a:pt x="12" y="65"/>
                  </a:cubicBezTo>
                  <a:cubicBezTo>
                    <a:pt x="11" y="65"/>
                    <a:pt x="11" y="64"/>
                    <a:pt x="11" y="64"/>
                  </a:cubicBezTo>
                  <a:cubicBezTo>
                    <a:pt x="11" y="65"/>
                    <a:pt x="11" y="66"/>
                    <a:pt x="10" y="66"/>
                  </a:cubicBezTo>
                  <a:cubicBezTo>
                    <a:pt x="10" y="10"/>
                    <a:pt x="10" y="10"/>
                    <a:pt x="10" y="10"/>
                  </a:cubicBezTo>
                  <a:lnTo>
                    <a:pt x="167" y="10"/>
                  </a:lnTo>
                  <a:close/>
                  <a:moveTo>
                    <a:pt x="125" y="95"/>
                  </a:moveTo>
                  <a:cubicBezTo>
                    <a:pt x="125" y="95"/>
                    <a:pt x="125" y="95"/>
                    <a:pt x="125" y="95"/>
                  </a:cubicBezTo>
                  <a:cubicBezTo>
                    <a:pt x="126" y="96"/>
                    <a:pt x="125" y="96"/>
                    <a:pt x="125" y="96"/>
                  </a:cubicBezTo>
                  <a:cubicBezTo>
                    <a:pt x="124" y="98"/>
                    <a:pt x="123" y="98"/>
                    <a:pt x="122" y="99"/>
                  </a:cubicBezTo>
                  <a:cubicBezTo>
                    <a:pt x="122" y="99"/>
                    <a:pt x="122" y="99"/>
                    <a:pt x="121" y="99"/>
                  </a:cubicBezTo>
                  <a:cubicBezTo>
                    <a:pt x="121" y="100"/>
                    <a:pt x="120" y="101"/>
                    <a:pt x="119" y="101"/>
                  </a:cubicBezTo>
                  <a:cubicBezTo>
                    <a:pt x="118" y="101"/>
                    <a:pt x="118" y="101"/>
                    <a:pt x="118" y="101"/>
                  </a:cubicBezTo>
                  <a:cubicBezTo>
                    <a:pt x="118" y="100"/>
                    <a:pt x="118" y="100"/>
                    <a:pt x="118" y="100"/>
                  </a:cubicBezTo>
                  <a:cubicBezTo>
                    <a:pt x="120" y="99"/>
                    <a:pt x="122" y="98"/>
                    <a:pt x="122" y="96"/>
                  </a:cubicBezTo>
                  <a:cubicBezTo>
                    <a:pt x="123" y="95"/>
                    <a:pt x="124" y="95"/>
                    <a:pt x="124" y="94"/>
                  </a:cubicBezTo>
                  <a:cubicBezTo>
                    <a:pt x="125" y="93"/>
                    <a:pt x="125" y="91"/>
                    <a:pt x="125" y="90"/>
                  </a:cubicBezTo>
                  <a:cubicBezTo>
                    <a:pt x="125" y="90"/>
                    <a:pt x="125" y="89"/>
                    <a:pt x="126" y="89"/>
                  </a:cubicBezTo>
                  <a:cubicBezTo>
                    <a:pt x="126" y="91"/>
                    <a:pt x="126" y="92"/>
                    <a:pt x="126" y="94"/>
                  </a:cubicBezTo>
                  <a:cubicBezTo>
                    <a:pt x="126" y="94"/>
                    <a:pt x="126" y="95"/>
                    <a:pt x="125" y="95"/>
                  </a:cubicBezTo>
                  <a:close/>
                  <a:moveTo>
                    <a:pt x="42" y="36"/>
                  </a:moveTo>
                  <a:cubicBezTo>
                    <a:pt x="42" y="36"/>
                    <a:pt x="42" y="36"/>
                    <a:pt x="42" y="36"/>
                  </a:cubicBezTo>
                  <a:cubicBezTo>
                    <a:pt x="43" y="37"/>
                    <a:pt x="43" y="37"/>
                    <a:pt x="43" y="37"/>
                  </a:cubicBezTo>
                  <a:cubicBezTo>
                    <a:pt x="44" y="37"/>
                    <a:pt x="43" y="36"/>
                    <a:pt x="43" y="36"/>
                  </a:cubicBezTo>
                  <a:cubicBezTo>
                    <a:pt x="43" y="36"/>
                    <a:pt x="43" y="35"/>
                    <a:pt x="44" y="35"/>
                  </a:cubicBezTo>
                  <a:cubicBezTo>
                    <a:pt x="44" y="37"/>
                    <a:pt x="43" y="38"/>
                    <a:pt x="42" y="39"/>
                  </a:cubicBezTo>
                  <a:cubicBezTo>
                    <a:pt x="42" y="39"/>
                    <a:pt x="41" y="39"/>
                    <a:pt x="41" y="39"/>
                  </a:cubicBezTo>
                  <a:cubicBezTo>
                    <a:pt x="40" y="39"/>
                    <a:pt x="41" y="39"/>
                    <a:pt x="41" y="38"/>
                  </a:cubicBezTo>
                  <a:cubicBezTo>
                    <a:pt x="41" y="38"/>
                    <a:pt x="41" y="37"/>
                    <a:pt x="42" y="36"/>
                  </a:cubicBezTo>
                  <a:close/>
                  <a:moveTo>
                    <a:pt x="39" y="34"/>
                  </a:moveTo>
                  <a:cubicBezTo>
                    <a:pt x="38" y="34"/>
                    <a:pt x="38" y="35"/>
                    <a:pt x="38" y="36"/>
                  </a:cubicBezTo>
                  <a:cubicBezTo>
                    <a:pt x="37" y="37"/>
                    <a:pt x="36" y="37"/>
                    <a:pt x="36" y="36"/>
                  </a:cubicBezTo>
                  <a:cubicBezTo>
                    <a:pt x="36" y="36"/>
                    <a:pt x="34" y="36"/>
                    <a:pt x="36" y="35"/>
                  </a:cubicBezTo>
                  <a:cubicBezTo>
                    <a:pt x="36" y="34"/>
                    <a:pt x="36" y="34"/>
                    <a:pt x="37" y="33"/>
                  </a:cubicBezTo>
                  <a:cubicBezTo>
                    <a:pt x="37" y="32"/>
                    <a:pt x="38" y="33"/>
                    <a:pt x="38" y="33"/>
                  </a:cubicBezTo>
                  <a:cubicBezTo>
                    <a:pt x="39" y="33"/>
                    <a:pt x="39" y="33"/>
                    <a:pt x="39" y="34"/>
                  </a:cubicBezTo>
                  <a:close/>
                  <a:moveTo>
                    <a:pt x="10" y="96"/>
                  </a:moveTo>
                  <a:cubicBezTo>
                    <a:pt x="10" y="81"/>
                    <a:pt x="10" y="81"/>
                    <a:pt x="10" y="81"/>
                  </a:cubicBezTo>
                  <a:cubicBezTo>
                    <a:pt x="10" y="81"/>
                    <a:pt x="10" y="81"/>
                    <a:pt x="11" y="81"/>
                  </a:cubicBezTo>
                  <a:cubicBezTo>
                    <a:pt x="12" y="81"/>
                    <a:pt x="12" y="82"/>
                    <a:pt x="12" y="83"/>
                  </a:cubicBezTo>
                  <a:cubicBezTo>
                    <a:pt x="12" y="83"/>
                    <a:pt x="11" y="84"/>
                    <a:pt x="12" y="85"/>
                  </a:cubicBezTo>
                  <a:cubicBezTo>
                    <a:pt x="12" y="86"/>
                    <a:pt x="12" y="87"/>
                    <a:pt x="12" y="88"/>
                  </a:cubicBezTo>
                  <a:cubicBezTo>
                    <a:pt x="12" y="89"/>
                    <a:pt x="13" y="89"/>
                    <a:pt x="14" y="89"/>
                  </a:cubicBezTo>
                  <a:cubicBezTo>
                    <a:pt x="15" y="89"/>
                    <a:pt x="15" y="89"/>
                    <a:pt x="15" y="88"/>
                  </a:cubicBezTo>
                  <a:cubicBezTo>
                    <a:pt x="15" y="87"/>
                    <a:pt x="15" y="86"/>
                    <a:pt x="16" y="85"/>
                  </a:cubicBezTo>
                  <a:cubicBezTo>
                    <a:pt x="17" y="84"/>
                    <a:pt x="18" y="83"/>
                    <a:pt x="18" y="82"/>
                  </a:cubicBezTo>
                  <a:cubicBezTo>
                    <a:pt x="17" y="82"/>
                    <a:pt x="17" y="81"/>
                    <a:pt x="18" y="81"/>
                  </a:cubicBezTo>
                  <a:cubicBezTo>
                    <a:pt x="19" y="81"/>
                    <a:pt x="20" y="80"/>
                    <a:pt x="21" y="81"/>
                  </a:cubicBezTo>
                  <a:cubicBezTo>
                    <a:pt x="22" y="81"/>
                    <a:pt x="24" y="82"/>
                    <a:pt x="25" y="81"/>
                  </a:cubicBezTo>
                  <a:cubicBezTo>
                    <a:pt x="25" y="81"/>
                    <a:pt x="25" y="80"/>
                    <a:pt x="24" y="80"/>
                  </a:cubicBezTo>
                  <a:cubicBezTo>
                    <a:pt x="24" y="80"/>
                    <a:pt x="24" y="79"/>
                    <a:pt x="25" y="79"/>
                  </a:cubicBezTo>
                  <a:cubicBezTo>
                    <a:pt x="26" y="79"/>
                    <a:pt x="26" y="77"/>
                    <a:pt x="25" y="76"/>
                  </a:cubicBezTo>
                  <a:cubicBezTo>
                    <a:pt x="25" y="76"/>
                    <a:pt x="24" y="76"/>
                    <a:pt x="25" y="75"/>
                  </a:cubicBezTo>
                  <a:cubicBezTo>
                    <a:pt x="25" y="75"/>
                    <a:pt x="25" y="75"/>
                    <a:pt x="25" y="74"/>
                  </a:cubicBezTo>
                  <a:cubicBezTo>
                    <a:pt x="25" y="73"/>
                    <a:pt x="25" y="73"/>
                    <a:pt x="26" y="73"/>
                  </a:cubicBezTo>
                  <a:cubicBezTo>
                    <a:pt x="27" y="73"/>
                    <a:pt x="27" y="73"/>
                    <a:pt x="27" y="72"/>
                  </a:cubicBezTo>
                  <a:cubicBezTo>
                    <a:pt x="27" y="72"/>
                    <a:pt x="29" y="71"/>
                    <a:pt x="30" y="71"/>
                  </a:cubicBezTo>
                  <a:cubicBezTo>
                    <a:pt x="30" y="71"/>
                    <a:pt x="30" y="72"/>
                    <a:pt x="30" y="73"/>
                  </a:cubicBezTo>
                  <a:cubicBezTo>
                    <a:pt x="30" y="73"/>
                    <a:pt x="30" y="73"/>
                    <a:pt x="31" y="73"/>
                  </a:cubicBezTo>
                  <a:cubicBezTo>
                    <a:pt x="31" y="74"/>
                    <a:pt x="31" y="73"/>
                    <a:pt x="31" y="73"/>
                  </a:cubicBezTo>
                  <a:cubicBezTo>
                    <a:pt x="32" y="72"/>
                    <a:pt x="32" y="72"/>
                    <a:pt x="32" y="72"/>
                  </a:cubicBezTo>
                  <a:cubicBezTo>
                    <a:pt x="33" y="72"/>
                    <a:pt x="35" y="72"/>
                    <a:pt x="36" y="72"/>
                  </a:cubicBezTo>
                  <a:cubicBezTo>
                    <a:pt x="36" y="72"/>
                    <a:pt x="37" y="72"/>
                    <a:pt x="37" y="73"/>
                  </a:cubicBezTo>
                  <a:cubicBezTo>
                    <a:pt x="37" y="73"/>
                    <a:pt x="37" y="74"/>
                    <a:pt x="38" y="74"/>
                  </a:cubicBezTo>
                  <a:cubicBezTo>
                    <a:pt x="38" y="73"/>
                    <a:pt x="39" y="74"/>
                    <a:pt x="39" y="74"/>
                  </a:cubicBezTo>
                  <a:cubicBezTo>
                    <a:pt x="39" y="75"/>
                    <a:pt x="39" y="75"/>
                    <a:pt x="39" y="75"/>
                  </a:cubicBezTo>
                  <a:cubicBezTo>
                    <a:pt x="40" y="76"/>
                    <a:pt x="40" y="77"/>
                    <a:pt x="39" y="78"/>
                  </a:cubicBezTo>
                  <a:cubicBezTo>
                    <a:pt x="39" y="78"/>
                    <a:pt x="39" y="78"/>
                    <a:pt x="40" y="79"/>
                  </a:cubicBezTo>
                  <a:cubicBezTo>
                    <a:pt x="40" y="79"/>
                    <a:pt x="40" y="78"/>
                    <a:pt x="41" y="78"/>
                  </a:cubicBezTo>
                  <a:cubicBezTo>
                    <a:pt x="41" y="80"/>
                    <a:pt x="41" y="80"/>
                    <a:pt x="43" y="80"/>
                  </a:cubicBezTo>
                  <a:cubicBezTo>
                    <a:pt x="43" y="80"/>
                    <a:pt x="43" y="80"/>
                    <a:pt x="44" y="80"/>
                  </a:cubicBezTo>
                  <a:cubicBezTo>
                    <a:pt x="45" y="81"/>
                    <a:pt x="46" y="82"/>
                    <a:pt x="46" y="83"/>
                  </a:cubicBezTo>
                  <a:cubicBezTo>
                    <a:pt x="46" y="83"/>
                    <a:pt x="46" y="84"/>
                    <a:pt x="46" y="84"/>
                  </a:cubicBezTo>
                  <a:cubicBezTo>
                    <a:pt x="47" y="84"/>
                    <a:pt x="48" y="84"/>
                    <a:pt x="48" y="85"/>
                  </a:cubicBezTo>
                  <a:cubicBezTo>
                    <a:pt x="49" y="85"/>
                    <a:pt x="49" y="85"/>
                    <a:pt x="50" y="85"/>
                  </a:cubicBezTo>
                  <a:cubicBezTo>
                    <a:pt x="51" y="84"/>
                    <a:pt x="50" y="84"/>
                    <a:pt x="50" y="83"/>
                  </a:cubicBezTo>
                  <a:cubicBezTo>
                    <a:pt x="50" y="83"/>
                    <a:pt x="50" y="82"/>
                    <a:pt x="49" y="82"/>
                  </a:cubicBezTo>
                  <a:cubicBezTo>
                    <a:pt x="49" y="82"/>
                    <a:pt x="49" y="81"/>
                    <a:pt x="50" y="81"/>
                  </a:cubicBezTo>
                  <a:cubicBezTo>
                    <a:pt x="51" y="82"/>
                    <a:pt x="51" y="81"/>
                    <a:pt x="51" y="81"/>
                  </a:cubicBezTo>
                  <a:cubicBezTo>
                    <a:pt x="51" y="79"/>
                    <a:pt x="52" y="80"/>
                    <a:pt x="53" y="80"/>
                  </a:cubicBezTo>
                  <a:cubicBezTo>
                    <a:pt x="53" y="80"/>
                    <a:pt x="53" y="81"/>
                    <a:pt x="54" y="81"/>
                  </a:cubicBezTo>
                  <a:cubicBezTo>
                    <a:pt x="54" y="80"/>
                    <a:pt x="53" y="80"/>
                    <a:pt x="53" y="80"/>
                  </a:cubicBezTo>
                  <a:cubicBezTo>
                    <a:pt x="53" y="79"/>
                    <a:pt x="53" y="79"/>
                    <a:pt x="54" y="78"/>
                  </a:cubicBezTo>
                  <a:cubicBezTo>
                    <a:pt x="54" y="78"/>
                    <a:pt x="54" y="78"/>
                    <a:pt x="54" y="78"/>
                  </a:cubicBezTo>
                  <a:cubicBezTo>
                    <a:pt x="55" y="79"/>
                    <a:pt x="56" y="79"/>
                    <a:pt x="57" y="79"/>
                  </a:cubicBezTo>
                  <a:cubicBezTo>
                    <a:pt x="59" y="80"/>
                    <a:pt x="61" y="80"/>
                    <a:pt x="63" y="81"/>
                  </a:cubicBezTo>
                  <a:cubicBezTo>
                    <a:pt x="64" y="81"/>
                    <a:pt x="64" y="81"/>
                    <a:pt x="65" y="81"/>
                  </a:cubicBezTo>
                  <a:cubicBezTo>
                    <a:pt x="66" y="80"/>
                    <a:pt x="67" y="80"/>
                    <a:pt x="67" y="81"/>
                  </a:cubicBezTo>
                  <a:cubicBezTo>
                    <a:pt x="67" y="81"/>
                    <a:pt x="68" y="82"/>
                    <a:pt x="68" y="82"/>
                  </a:cubicBezTo>
                  <a:cubicBezTo>
                    <a:pt x="68" y="82"/>
                    <a:pt x="68" y="82"/>
                    <a:pt x="68" y="82"/>
                  </a:cubicBezTo>
                  <a:cubicBezTo>
                    <a:pt x="68" y="83"/>
                    <a:pt x="68" y="83"/>
                    <a:pt x="68" y="84"/>
                  </a:cubicBezTo>
                  <a:cubicBezTo>
                    <a:pt x="68" y="85"/>
                    <a:pt x="68" y="85"/>
                    <a:pt x="69" y="85"/>
                  </a:cubicBezTo>
                  <a:cubicBezTo>
                    <a:pt x="69" y="85"/>
                    <a:pt x="70" y="85"/>
                    <a:pt x="70" y="85"/>
                  </a:cubicBezTo>
                  <a:cubicBezTo>
                    <a:pt x="70" y="86"/>
                    <a:pt x="71" y="86"/>
                    <a:pt x="71" y="87"/>
                  </a:cubicBezTo>
                  <a:cubicBezTo>
                    <a:pt x="71" y="87"/>
                    <a:pt x="70" y="87"/>
                    <a:pt x="71" y="88"/>
                  </a:cubicBezTo>
                  <a:cubicBezTo>
                    <a:pt x="71" y="88"/>
                    <a:pt x="72" y="88"/>
                    <a:pt x="72" y="88"/>
                  </a:cubicBezTo>
                  <a:cubicBezTo>
                    <a:pt x="73" y="88"/>
                    <a:pt x="74" y="87"/>
                    <a:pt x="75" y="88"/>
                  </a:cubicBezTo>
                  <a:cubicBezTo>
                    <a:pt x="77" y="91"/>
                    <a:pt x="78" y="95"/>
                    <a:pt x="78" y="98"/>
                  </a:cubicBezTo>
                  <a:cubicBezTo>
                    <a:pt x="78" y="98"/>
                    <a:pt x="79" y="98"/>
                    <a:pt x="79" y="98"/>
                  </a:cubicBezTo>
                  <a:cubicBezTo>
                    <a:pt x="79" y="98"/>
                    <a:pt x="79" y="97"/>
                    <a:pt x="79" y="97"/>
                  </a:cubicBezTo>
                  <a:cubicBezTo>
                    <a:pt x="80" y="97"/>
                    <a:pt x="80" y="98"/>
                    <a:pt x="80" y="98"/>
                  </a:cubicBezTo>
                  <a:cubicBezTo>
                    <a:pt x="81" y="99"/>
                    <a:pt x="81" y="100"/>
                    <a:pt x="82" y="99"/>
                  </a:cubicBezTo>
                  <a:cubicBezTo>
                    <a:pt x="84" y="99"/>
                    <a:pt x="85" y="100"/>
                    <a:pt x="85" y="101"/>
                  </a:cubicBezTo>
                  <a:cubicBezTo>
                    <a:pt x="85" y="101"/>
                    <a:pt x="85" y="102"/>
                    <a:pt x="85" y="102"/>
                  </a:cubicBezTo>
                  <a:cubicBezTo>
                    <a:pt x="86" y="102"/>
                    <a:pt x="86" y="103"/>
                    <a:pt x="86" y="103"/>
                  </a:cubicBezTo>
                  <a:cubicBezTo>
                    <a:pt x="86" y="104"/>
                    <a:pt x="86" y="104"/>
                    <a:pt x="87" y="104"/>
                  </a:cubicBezTo>
                  <a:cubicBezTo>
                    <a:pt x="88" y="104"/>
                    <a:pt x="89" y="105"/>
                    <a:pt x="90" y="105"/>
                  </a:cubicBezTo>
                  <a:cubicBezTo>
                    <a:pt x="91" y="106"/>
                    <a:pt x="93" y="106"/>
                    <a:pt x="94" y="104"/>
                  </a:cubicBezTo>
                  <a:cubicBezTo>
                    <a:pt x="94" y="104"/>
                    <a:pt x="94" y="104"/>
                    <a:pt x="94" y="104"/>
                  </a:cubicBezTo>
                  <a:cubicBezTo>
                    <a:pt x="96" y="104"/>
                    <a:pt x="96" y="103"/>
                    <a:pt x="98" y="103"/>
                  </a:cubicBezTo>
                  <a:cubicBezTo>
                    <a:pt x="98" y="103"/>
                    <a:pt x="99" y="102"/>
                    <a:pt x="100" y="103"/>
                  </a:cubicBezTo>
                  <a:cubicBezTo>
                    <a:pt x="100" y="104"/>
                    <a:pt x="101" y="103"/>
                    <a:pt x="102" y="103"/>
                  </a:cubicBezTo>
                  <a:cubicBezTo>
                    <a:pt x="102" y="104"/>
                    <a:pt x="102" y="104"/>
                    <a:pt x="102" y="104"/>
                  </a:cubicBezTo>
                  <a:cubicBezTo>
                    <a:pt x="103" y="105"/>
                    <a:pt x="103" y="105"/>
                    <a:pt x="103" y="105"/>
                  </a:cubicBezTo>
                  <a:cubicBezTo>
                    <a:pt x="104" y="105"/>
                    <a:pt x="105" y="106"/>
                    <a:pt x="106" y="106"/>
                  </a:cubicBezTo>
                  <a:cubicBezTo>
                    <a:pt x="107" y="106"/>
                    <a:pt x="107" y="105"/>
                    <a:pt x="108" y="105"/>
                  </a:cubicBezTo>
                  <a:cubicBezTo>
                    <a:pt x="108" y="104"/>
                    <a:pt x="108" y="104"/>
                    <a:pt x="108" y="104"/>
                  </a:cubicBezTo>
                  <a:cubicBezTo>
                    <a:pt x="107" y="102"/>
                    <a:pt x="108" y="101"/>
                    <a:pt x="109" y="100"/>
                  </a:cubicBezTo>
                  <a:cubicBezTo>
                    <a:pt x="110" y="99"/>
                    <a:pt x="111" y="100"/>
                    <a:pt x="111" y="101"/>
                  </a:cubicBezTo>
                  <a:cubicBezTo>
                    <a:pt x="112" y="101"/>
                    <a:pt x="112" y="101"/>
                    <a:pt x="112" y="101"/>
                  </a:cubicBezTo>
                  <a:cubicBezTo>
                    <a:pt x="113" y="101"/>
                    <a:pt x="115" y="101"/>
                    <a:pt x="115" y="103"/>
                  </a:cubicBezTo>
                  <a:cubicBezTo>
                    <a:pt x="116" y="104"/>
                    <a:pt x="117" y="105"/>
                    <a:pt x="119" y="104"/>
                  </a:cubicBezTo>
                  <a:cubicBezTo>
                    <a:pt x="121" y="103"/>
                    <a:pt x="123" y="104"/>
                    <a:pt x="125" y="105"/>
                  </a:cubicBezTo>
                  <a:cubicBezTo>
                    <a:pt x="126" y="106"/>
                    <a:pt x="127" y="106"/>
                    <a:pt x="129" y="106"/>
                  </a:cubicBezTo>
                  <a:cubicBezTo>
                    <a:pt x="129" y="106"/>
                    <a:pt x="130" y="107"/>
                    <a:pt x="131" y="106"/>
                  </a:cubicBezTo>
                  <a:cubicBezTo>
                    <a:pt x="131" y="105"/>
                    <a:pt x="132" y="105"/>
                    <a:pt x="133" y="105"/>
                  </a:cubicBezTo>
                  <a:cubicBezTo>
                    <a:pt x="134" y="105"/>
                    <a:pt x="134" y="104"/>
                    <a:pt x="134" y="104"/>
                  </a:cubicBezTo>
                  <a:cubicBezTo>
                    <a:pt x="134" y="103"/>
                    <a:pt x="135" y="103"/>
                    <a:pt x="135" y="102"/>
                  </a:cubicBezTo>
                  <a:cubicBezTo>
                    <a:pt x="136" y="101"/>
                    <a:pt x="137" y="102"/>
                    <a:pt x="138" y="102"/>
                  </a:cubicBezTo>
                  <a:cubicBezTo>
                    <a:pt x="138" y="103"/>
                    <a:pt x="138" y="103"/>
                    <a:pt x="138" y="102"/>
                  </a:cubicBezTo>
                  <a:cubicBezTo>
                    <a:pt x="139" y="102"/>
                    <a:pt x="140" y="102"/>
                    <a:pt x="141" y="103"/>
                  </a:cubicBezTo>
                  <a:cubicBezTo>
                    <a:pt x="142" y="103"/>
                    <a:pt x="142" y="103"/>
                    <a:pt x="143" y="102"/>
                  </a:cubicBezTo>
                  <a:cubicBezTo>
                    <a:pt x="143" y="102"/>
                    <a:pt x="143" y="102"/>
                    <a:pt x="144" y="101"/>
                  </a:cubicBezTo>
                  <a:cubicBezTo>
                    <a:pt x="144" y="101"/>
                    <a:pt x="145" y="101"/>
                    <a:pt x="144" y="100"/>
                  </a:cubicBezTo>
                  <a:cubicBezTo>
                    <a:pt x="144" y="100"/>
                    <a:pt x="144" y="99"/>
                    <a:pt x="144" y="99"/>
                  </a:cubicBezTo>
                  <a:cubicBezTo>
                    <a:pt x="144" y="98"/>
                    <a:pt x="144" y="97"/>
                    <a:pt x="144" y="96"/>
                  </a:cubicBezTo>
                  <a:cubicBezTo>
                    <a:pt x="145" y="95"/>
                    <a:pt x="145" y="94"/>
                    <a:pt x="144" y="93"/>
                  </a:cubicBezTo>
                  <a:cubicBezTo>
                    <a:pt x="143" y="93"/>
                    <a:pt x="143" y="92"/>
                    <a:pt x="144" y="92"/>
                  </a:cubicBezTo>
                  <a:cubicBezTo>
                    <a:pt x="146" y="91"/>
                    <a:pt x="147" y="89"/>
                    <a:pt x="149" y="90"/>
                  </a:cubicBezTo>
                  <a:cubicBezTo>
                    <a:pt x="150" y="90"/>
                    <a:pt x="150" y="90"/>
                    <a:pt x="150" y="90"/>
                  </a:cubicBezTo>
                  <a:cubicBezTo>
                    <a:pt x="151" y="90"/>
                    <a:pt x="152" y="90"/>
                    <a:pt x="153" y="91"/>
                  </a:cubicBezTo>
                  <a:cubicBezTo>
                    <a:pt x="154" y="92"/>
                    <a:pt x="156" y="93"/>
                    <a:pt x="157" y="95"/>
                  </a:cubicBezTo>
                  <a:cubicBezTo>
                    <a:pt x="157" y="96"/>
                    <a:pt x="158" y="97"/>
                    <a:pt x="160" y="96"/>
                  </a:cubicBezTo>
                  <a:cubicBezTo>
                    <a:pt x="161" y="96"/>
                    <a:pt x="163" y="96"/>
                    <a:pt x="165" y="98"/>
                  </a:cubicBezTo>
                  <a:cubicBezTo>
                    <a:pt x="165" y="99"/>
                    <a:pt x="167" y="99"/>
                    <a:pt x="168" y="97"/>
                  </a:cubicBezTo>
                  <a:cubicBezTo>
                    <a:pt x="169" y="96"/>
                    <a:pt x="169" y="95"/>
                    <a:pt x="171" y="94"/>
                  </a:cubicBezTo>
                  <a:cubicBezTo>
                    <a:pt x="171" y="95"/>
                    <a:pt x="172" y="96"/>
                    <a:pt x="171" y="96"/>
                  </a:cubicBezTo>
                  <a:cubicBezTo>
                    <a:pt x="171" y="97"/>
                    <a:pt x="172" y="98"/>
                    <a:pt x="172" y="99"/>
                  </a:cubicBezTo>
                  <a:cubicBezTo>
                    <a:pt x="172" y="99"/>
                    <a:pt x="172" y="100"/>
                    <a:pt x="172" y="100"/>
                  </a:cubicBezTo>
                  <a:cubicBezTo>
                    <a:pt x="172" y="101"/>
                    <a:pt x="172" y="102"/>
                    <a:pt x="172" y="103"/>
                  </a:cubicBezTo>
                  <a:cubicBezTo>
                    <a:pt x="171" y="104"/>
                    <a:pt x="171" y="104"/>
                    <a:pt x="171" y="104"/>
                  </a:cubicBezTo>
                  <a:cubicBezTo>
                    <a:pt x="171" y="104"/>
                    <a:pt x="170" y="104"/>
                    <a:pt x="170" y="104"/>
                  </a:cubicBezTo>
                  <a:cubicBezTo>
                    <a:pt x="170" y="104"/>
                    <a:pt x="170" y="104"/>
                    <a:pt x="170" y="105"/>
                  </a:cubicBezTo>
                  <a:cubicBezTo>
                    <a:pt x="98" y="143"/>
                    <a:pt x="98" y="143"/>
                    <a:pt x="98" y="143"/>
                  </a:cubicBezTo>
                  <a:lnTo>
                    <a:pt x="10" y="96"/>
                  </a:lnTo>
                  <a:close/>
                  <a:moveTo>
                    <a:pt x="178" y="100"/>
                  </a:moveTo>
                  <a:cubicBezTo>
                    <a:pt x="179" y="98"/>
                    <a:pt x="179" y="95"/>
                    <a:pt x="179" y="92"/>
                  </a:cubicBezTo>
                  <a:cubicBezTo>
                    <a:pt x="179" y="91"/>
                    <a:pt x="179" y="91"/>
                    <a:pt x="179" y="90"/>
                  </a:cubicBezTo>
                  <a:cubicBezTo>
                    <a:pt x="179" y="89"/>
                    <a:pt x="179" y="89"/>
                    <a:pt x="179" y="89"/>
                  </a:cubicBezTo>
                  <a:cubicBezTo>
                    <a:pt x="178" y="87"/>
                    <a:pt x="178" y="86"/>
                    <a:pt x="177" y="85"/>
                  </a:cubicBezTo>
                  <a:cubicBezTo>
                    <a:pt x="176" y="84"/>
                    <a:pt x="175" y="83"/>
                    <a:pt x="175" y="82"/>
                  </a:cubicBezTo>
                  <a:cubicBezTo>
                    <a:pt x="176" y="81"/>
                    <a:pt x="175" y="80"/>
                    <a:pt x="174" y="78"/>
                  </a:cubicBezTo>
                  <a:cubicBezTo>
                    <a:pt x="173" y="77"/>
                    <a:pt x="172" y="77"/>
                    <a:pt x="170" y="77"/>
                  </a:cubicBezTo>
                  <a:cubicBezTo>
                    <a:pt x="169" y="77"/>
                    <a:pt x="168" y="77"/>
                    <a:pt x="169" y="78"/>
                  </a:cubicBezTo>
                  <a:cubicBezTo>
                    <a:pt x="169" y="79"/>
                    <a:pt x="169" y="79"/>
                    <a:pt x="168" y="79"/>
                  </a:cubicBezTo>
                  <a:cubicBezTo>
                    <a:pt x="168" y="80"/>
                    <a:pt x="168" y="80"/>
                    <a:pt x="168" y="80"/>
                  </a:cubicBezTo>
                  <a:cubicBezTo>
                    <a:pt x="168" y="80"/>
                    <a:pt x="168" y="80"/>
                    <a:pt x="168" y="79"/>
                  </a:cubicBezTo>
                  <a:cubicBezTo>
                    <a:pt x="168" y="79"/>
                    <a:pt x="167" y="79"/>
                    <a:pt x="167" y="78"/>
                  </a:cubicBezTo>
                  <a:cubicBezTo>
                    <a:pt x="167" y="78"/>
                    <a:pt x="167" y="79"/>
                    <a:pt x="166" y="79"/>
                  </a:cubicBezTo>
                  <a:cubicBezTo>
                    <a:pt x="166" y="78"/>
                    <a:pt x="165" y="79"/>
                    <a:pt x="164" y="79"/>
                  </a:cubicBezTo>
                  <a:cubicBezTo>
                    <a:pt x="164" y="79"/>
                    <a:pt x="164" y="79"/>
                    <a:pt x="163" y="79"/>
                  </a:cubicBezTo>
                  <a:cubicBezTo>
                    <a:pt x="163" y="79"/>
                    <a:pt x="163" y="78"/>
                    <a:pt x="163" y="78"/>
                  </a:cubicBezTo>
                  <a:cubicBezTo>
                    <a:pt x="164" y="77"/>
                    <a:pt x="164" y="77"/>
                    <a:pt x="164" y="76"/>
                  </a:cubicBezTo>
                  <a:cubicBezTo>
                    <a:pt x="164" y="75"/>
                    <a:pt x="165" y="73"/>
                    <a:pt x="165" y="72"/>
                  </a:cubicBezTo>
                  <a:cubicBezTo>
                    <a:pt x="164" y="71"/>
                    <a:pt x="165" y="69"/>
                    <a:pt x="165" y="68"/>
                  </a:cubicBezTo>
                  <a:cubicBezTo>
                    <a:pt x="165" y="67"/>
                    <a:pt x="166" y="65"/>
                    <a:pt x="166" y="64"/>
                  </a:cubicBezTo>
                  <a:cubicBezTo>
                    <a:pt x="165" y="63"/>
                    <a:pt x="166" y="62"/>
                    <a:pt x="167" y="62"/>
                  </a:cubicBezTo>
                  <a:cubicBezTo>
                    <a:pt x="168" y="61"/>
                    <a:pt x="168" y="60"/>
                    <a:pt x="169" y="60"/>
                  </a:cubicBezTo>
                  <a:cubicBezTo>
                    <a:pt x="170" y="60"/>
                    <a:pt x="170" y="60"/>
                    <a:pt x="170" y="60"/>
                  </a:cubicBezTo>
                  <a:cubicBezTo>
                    <a:pt x="169" y="59"/>
                    <a:pt x="170" y="59"/>
                    <a:pt x="170" y="59"/>
                  </a:cubicBezTo>
                  <a:cubicBezTo>
                    <a:pt x="171" y="58"/>
                    <a:pt x="173" y="58"/>
                    <a:pt x="172" y="57"/>
                  </a:cubicBezTo>
                  <a:cubicBezTo>
                    <a:pt x="172" y="57"/>
                    <a:pt x="172" y="56"/>
                    <a:pt x="172" y="56"/>
                  </a:cubicBezTo>
                  <a:cubicBezTo>
                    <a:pt x="173" y="56"/>
                    <a:pt x="175" y="55"/>
                    <a:pt x="176" y="55"/>
                  </a:cubicBezTo>
                  <a:cubicBezTo>
                    <a:pt x="176" y="55"/>
                    <a:pt x="176" y="55"/>
                    <a:pt x="175" y="55"/>
                  </a:cubicBezTo>
                  <a:cubicBezTo>
                    <a:pt x="175" y="56"/>
                    <a:pt x="175" y="56"/>
                    <a:pt x="175" y="56"/>
                  </a:cubicBezTo>
                  <a:cubicBezTo>
                    <a:pt x="175" y="56"/>
                    <a:pt x="176" y="56"/>
                    <a:pt x="176" y="56"/>
                  </a:cubicBezTo>
                  <a:cubicBezTo>
                    <a:pt x="177" y="55"/>
                    <a:pt x="178" y="53"/>
                    <a:pt x="178" y="52"/>
                  </a:cubicBezTo>
                  <a:cubicBezTo>
                    <a:pt x="178" y="52"/>
                    <a:pt x="177" y="53"/>
                    <a:pt x="177" y="52"/>
                  </a:cubicBezTo>
                  <a:cubicBezTo>
                    <a:pt x="176" y="51"/>
                    <a:pt x="176" y="51"/>
                    <a:pt x="176" y="50"/>
                  </a:cubicBezTo>
                  <a:cubicBezTo>
                    <a:pt x="176" y="50"/>
                    <a:pt x="176" y="50"/>
                    <a:pt x="176" y="49"/>
                  </a:cubicBezTo>
                  <a:cubicBezTo>
                    <a:pt x="176" y="49"/>
                    <a:pt x="176" y="48"/>
                    <a:pt x="176" y="47"/>
                  </a:cubicBezTo>
                  <a:cubicBezTo>
                    <a:pt x="175" y="46"/>
                    <a:pt x="175" y="46"/>
                    <a:pt x="176" y="45"/>
                  </a:cubicBezTo>
                  <a:cubicBezTo>
                    <a:pt x="176" y="45"/>
                    <a:pt x="176" y="44"/>
                    <a:pt x="177" y="44"/>
                  </a:cubicBezTo>
                  <a:cubicBezTo>
                    <a:pt x="177" y="43"/>
                    <a:pt x="178" y="42"/>
                    <a:pt x="178" y="43"/>
                  </a:cubicBezTo>
                  <a:cubicBezTo>
                    <a:pt x="179" y="44"/>
                    <a:pt x="179" y="44"/>
                    <a:pt x="180" y="44"/>
                  </a:cubicBezTo>
                  <a:cubicBezTo>
                    <a:pt x="180" y="43"/>
                    <a:pt x="180" y="42"/>
                    <a:pt x="180" y="41"/>
                  </a:cubicBezTo>
                  <a:cubicBezTo>
                    <a:pt x="180" y="41"/>
                    <a:pt x="180" y="40"/>
                    <a:pt x="179" y="39"/>
                  </a:cubicBezTo>
                  <a:cubicBezTo>
                    <a:pt x="179" y="39"/>
                    <a:pt x="179" y="39"/>
                    <a:pt x="179" y="38"/>
                  </a:cubicBezTo>
                  <a:cubicBezTo>
                    <a:pt x="179" y="38"/>
                    <a:pt x="179" y="38"/>
                    <a:pt x="179" y="38"/>
                  </a:cubicBezTo>
                  <a:cubicBezTo>
                    <a:pt x="179" y="38"/>
                    <a:pt x="180" y="38"/>
                    <a:pt x="180" y="38"/>
                  </a:cubicBezTo>
                  <a:cubicBezTo>
                    <a:pt x="180" y="39"/>
                    <a:pt x="181" y="39"/>
                    <a:pt x="182" y="40"/>
                  </a:cubicBezTo>
                  <a:cubicBezTo>
                    <a:pt x="182" y="40"/>
                    <a:pt x="183" y="41"/>
                    <a:pt x="182" y="42"/>
                  </a:cubicBezTo>
                  <a:cubicBezTo>
                    <a:pt x="182" y="42"/>
                    <a:pt x="182" y="43"/>
                    <a:pt x="182" y="44"/>
                  </a:cubicBezTo>
                  <a:cubicBezTo>
                    <a:pt x="182" y="44"/>
                    <a:pt x="183" y="45"/>
                    <a:pt x="183" y="46"/>
                  </a:cubicBezTo>
                  <a:cubicBezTo>
                    <a:pt x="183" y="47"/>
                    <a:pt x="183" y="47"/>
                    <a:pt x="183" y="48"/>
                  </a:cubicBezTo>
                  <a:cubicBezTo>
                    <a:pt x="183" y="49"/>
                    <a:pt x="184" y="50"/>
                    <a:pt x="184" y="51"/>
                  </a:cubicBezTo>
                  <a:cubicBezTo>
                    <a:pt x="183" y="52"/>
                    <a:pt x="182" y="53"/>
                    <a:pt x="184" y="54"/>
                  </a:cubicBezTo>
                  <a:cubicBezTo>
                    <a:pt x="184" y="54"/>
                    <a:pt x="184" y="54"/>
                    <a:pt x="184" y="55"/>
                  </a:cubicBezTo>
                  <a:cubicBezTo>
                    <a:pt x="184" y="55"/>
                    <a:pt x="184" y="56"/>
                    <a:pt x="184" y="56"/>
                  </a:cubicBezTo>
                  <a:cubicBezTo>
                    <a:pt x="185" y="57"/>
                    <a:pt x="186" y="58"/>
                    <a:pt x="186" y="58"/>
                  </a:cubicBezTo>
                  <a:cubicBezTo>
                    <a:pt x="186" y="84"/>
                    <a:pt x="186" y="84"/>
                    <a:pt x="186" y="84"/>
                  </a:cubicBezTo>
                  <a:cubicBezTo>
                    <a:pt x="186" y="84"/>
                    <a:pt x="185" y="84"/>
                    <a:pt x="184" y="83"/>
                  </a:cubicBezTo>
                  <a:cubicBezTo>
                    <a:pt x="183" y="82"/>
                    <a:pt x="182" y="81"/>
                    <a:pt x="180" y="80"/>
                  </a:cubicBezTo>
                  <a:cubicBezTo>
                    <a:pt x="180" y="79"/>
                    <a:pt x="178" y="79"/>
                    <a:pt x="178" y="78"/>
                  </a:cubicBezTo>
                  <a:cubicBezTo>
                    <a:pt x="178" y="77"/>
                    <a:pt x="178" y="76"/>
                    <a:pt x="176" y="76"/>
                  </a:cubicBezTo>
                  <a:cubicBezTo>
                    <a:pt x="176" y="76"/>
                    <a:pt x="176" y="76"/>
                    <a:pt x="176" y="76"/>
                  </a:cubicBezTo>
                  <a:cubicBezTo>
                    <a:pt x="176" y="75"/>
                    <a:pt x="176" y="75"/>
                    <a:pt x="175" y="75"/>
                  </a:cubicBezTo>
                  <a:cubicBezTo>
                    <a:pt x="175" y="74"/>
                    <a:pt x="175" y="74"/>
                    <a:pt x="174" y="74"/>
                  </a:cubicBezTo>
                  <a:cubicBezTo>
                    <a:pt x="174" y="73"/>
                    <a:pt x="174" y="73"/>
                    <a:pt x="174" y="73"/>
                  </a:cubicBezTo>
                  <a:cubicBezTo>
                    <a:pt x="173" y="73"/>
                    <a:pt x="173" y="73"/>
                    <a:pt x="173" y="74"/>
                  </a:cubicBezTo>
                  <a:cubicBezTo>
                    <a:pt x="173" y="74"/>
                    <a:pt x="174" y="74"/>
                    <a:pt x="174" y="74"/>
                  </a:cubicBezTo>
                  <a:cubicBezTo>
                    <a:pt x="174" y="74"/>
                    <a:pt x="175" y="76"/>
                    <a:pt x="175" y="76"/>
                  </a:cubicBezTo>
                  <a:cubicBezTo>
                    <a:pt x="173" y="76"/>
                    <a:pt x="174" y="77"/>
                    <a:pt x="175" y="77"/>
                  </a:cubicBezTo>
                  <a:cubicBezTo>
                    <a:pt x="175" y="77"/>
                    <a:pt x="175" y="78"/>
                    <a:pt x="175" y="78"/>
                  </a:cubicBezTo>
                  <a:cubicBezTo>
                    <a:pt x="176" y="80"/>
                    <a:pt x="176" y="81"/>
                    <a:pt x="178" y="81"/>
                  </a:cubicBezTo>
                  <a:cubicBezTo>
                    <a:pt x="179" y="82"/>
                    <a:pt x="179" y="82"/>
                    <a:pt x="179" y="83"/>
                  </a:cubicBezTo>
                  <a:cubicBezTo>
                    <a:pt x="179" y="83"/>
                    <a:pt x="180" y="84"/>
                    <a:pt x="180" y="84"/>
                  </a:cubicBezTo>
                  <a:cubicBezTo>
                    <a:pt x="182" y="86"/>
                    <a:pt x="182" y="89"/>
                    <a:pt x="185" y="90"/>
                  </a:cubicBezTo>
                  <a:cubicBezTo>
                    <a:pt x="185" y="90"/>
                    <a:pt x="185" y="91"/>
                    <a:pt x="185" y="91"/>
                  </a:cubicBezTo>
                  <a:cubicBezTo>
                    <a:pt x="185" y="91"/>
                    <a:pt x="185" y="92"/>
                    <a:pt x="185" y="92"/>
                  </a:cubicBezTo>
                  <a:cubicBezTo>
                    <a:pt x="186" y="92"/>
                    <a:pt x="186" y="92"/>
                    <a:pt x="186" y="93"/>
                  </a:cubicBezTo>
                  <a:cubicBezTo>
                    <a:pt x="186" y="96"/>
                    <a:pt x="186" y="96"/>
                    <a:pt x="186" y="96"/>
                  </a:cubicBezTo>
                  <a:lnTo>
                    <a:pt x="17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1026" name="Picture 2" descr="C:\моё\эббр\полос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803" y="6023547"/>
            <a:ext cx="11077575" cy="37038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82528" y="842052"/>
            <a:ext cx="9987371" cy="1569660"/>
          </a:xfrm>
          <a:prstGeom prst="rect">
            <a:avLst/>
          </a:prstGeom>
        </p:spPr>
        <p:txBody>
          <a:bodyPr wrap="square">
            <a:spAutoFit/>
          </a:bodyPr>
          <a:lstStyle/>
          <a:p>
            <a:r>
              <a:rPr lang="ru-RU" sz="2400" dirty="0">
                <a:latin typeface="Formular" panose="02000000000000000000" pitchFamily="2" charset="-52"/>
              </a:rPr>
              <a:t>1 ) Модификация свойств и форм патогенных биологических агентов, свойств их переносчиков, изменение мест обитания переносчиков в связи с изменением климата и в результате природных катастроф;</a:t>
            </a:r>
          </a:p>
        </p:txBody>
      </p:sp>
      <p:pic>
        <p:nvPicPr>
          <p:cNvPr id="6146" name="Picture 2" descr="C:\моё\эббр\эбола.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170" y="2368007"/>
            <a:ext cx="5017149" cy="356661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моё\эббр\штамм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785" y="2500639"/>
            <a:ext cx="5869064" cy="3301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291638"/>
      </p:ext>
    </p:extLst>
  </p:cSld>
  <p:clrMapOvr>
    <a:masterClrMapping/>
  </p:clrMapOvr>
</p:sld>
</file>

<file path=ppt/theme/theme1.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3472</TotalTime>
  <Words>2233</Words>
  <Application>Microsoft Office PowerPoint</Application>
  <PresentationFormat>Широкоэкранный</PresentationFormat>
  <Paragraphs>232</Paragraphs>
  <Slides>29</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29</vt:i4>
      </vt:variant>
    </vt:vector>
  </HeadingPairs>
  <TitlesOfParts>
    <vt:vector size="34" baseType="lpstr">
      <vt:lpstr>Calibri</vt:lpstr>
      <vt:lpstr>Arial Black</vt:lpstr>
      <vt:lpstr>Arial</vt:lpstr>
      <vt:lpstr>Formular</vt:lpstr>
      <vt:lpstr>Специальное оформление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Фото</dc:creator>
  <cp:lastModifiedBy>Анастасия Ланько</cp:lastModifiedBy>
  <cp:revision>147</cp:revision>
  <dcterms:created xsi:type="dcterms:W3CDTF">2023-07-27T06:48:12Z</dcterms:created>
  <dcterms:modified xsi:type="dcterms:W3CDTF">2024-06-10T13:40:13Z</dcterms:modified>
</cp:coreProperties>
</file>