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63" r:id="rId2"/>
    <p:sldId id="256" r:id="rId3"/>
    <p:sldId id="264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F28A10-F6E8-4E96-AC6B-8A761C82B096}" type="doc">
      <dgm:prSet loTypeId="urn:microsoft.com/office/officeart/2005/8/layout/chevron2" loCatId="list" qsTypeId="urn:microsoft.com/office/officeart/2005/8/quickstyle/3d2" qsCatId="3D" csTypeId="urn:microsoft.com/office/officeart/2005/8/colors/accent2_4" csCatId="accent2" phldr="1"/>
      <dgm:spPr/>
      <dgm:t>
        <a:bodyPr/>
        <a:lstStyle/>
        <a:p>
          <a:endParaRPr lang="ru-RU"/>
        </a:p>
      </dgm:t>
    </dgm:pt>
    <dgm:pt modelId="{DB02A1AA-D783-4F93-86D2-62B603BBB084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1</a:t>
          </a:r>
        </a:p>
      </dgm:t>
    </dgm:pt>
    <dgm:pt modelId="{76775E2E-07FE-4FBA-B21F-C88221DFA0E6}" type="parTrans" cxnId="{1B11FEFC-7F08-4C54-ACC9-6775EA344662}">
      <dgm:prSet/>
      <dgm:spPr/>
      <dgm:t>
        <a:bodyPr/>
        <a:lstStyle/>
        <a:p>
          <a:endParaRPr lang="ru-RU"/>
        </a:p>
      </dgm:t>
    </dgm:pt>
    <dgm:pt modelId="{ED6C39C6-B009-46B3-AE8C-8F139AD51FA2}" type="sibTrans" cxnId="{1B11FEFC-7F08-4C54-ACC9-6775EA344662}">
      <dgm:prSet/>
      <dgm:spPr/>
      <dgm:t>
        <a:bodyPr/>
        <a:lstStyle/>
        <a:p>
          <a:endParaRPr lang="ru-RU"/>
        </a:p>
      </dgm:t>
    </dgm:pt>
    <dgm:pt modelId="{4D261FEF-D7BB-4EE1-BB52-EC6D6434E1E9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Выслушать собеседника не перебивая</a:t>
          </a:r>
        </a:p>
      </dgm:t>
    </dgm:pt>
    <dgm:pt modelId="{94E3BDAE-2D61-48FB-92D4-A7EC8BD1B753}" type="parTrans" cxnId="{F6979779-8CCB-4876-9D92-0BA098037187}">
      <dgm:prSet/>
      <dgm:spPr/>
      <dgm:t>
        <a:bodyPr/>
        <a:lstStyle/>
        <a:p>
          <a:endParaRPr lang="ru-RU"/>
        </a:p>
      </dgm:t>
    </dgm:pt>
    <dgm:pt modelId="{CC6420F8-4D39-4D72-9E6D-7FD4C40E681F}" type="sibTrans" cxnId="{F6979779-8CCB-4876-9D92-0BA098037187}">
      <dgm:prSet/>
      <dgm:spPr/>
      <dgm:t>
        <a:bodyPr/>
        <a:lstStyle/>
        <a:p>
          <a:endParaRPr lang="ru-RU"/>
        </a:p>
      </dgm:t>
    </dgm:pt>
    <dgm:pt modelId="{A5A20687-0154-4C98-BAEB-F998AC1FEE91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2</a:t>
          </a:r>
        </a:p>
      </dgm:t>
    </dgm:pt>
    <dgm:pt modelId="{926D9619-83A3-41E8-BB7D-FA20B4A62D65}" type="parTrans" cxnId="{C4C97530-0BEF-496E-BD14-DB22B57B4C9E}">
      <dgm:prSet/>
      <dgm:spPr/>
      <dgm:t>
        <a:bodyPr/>
        <a:lstStyle/>
        <a:p>
          <a:endParaRPr lang="ru-RU"/>
        </a:p>
      </dgm:t>
    </dgm:pt>
    <dgm:pt modelId="{604527BA-6320-40E9-A4D9-F4FC2072A2E7}" type="sibTrans" cxnId="{C4C97530-0BEF-496E-BD14-DB22B57B4C9E}">
      <dgm:prSet/>
      <dgm:spPr/>
      <dgm:t>
        <a:bodyPr/>
        <a:lstStyle/>
        <a:p>
          <a:endParaRPr lang="ru-RU"/>
        </a:p>
      </dgm:t>
    </dgm:pt>
    <dgm:pt modelId="{F108A7C8-BB42-4F85-B148-692F4DD61D6E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Задать уточняющий вопрос</a:t>
          </a:r>
        </a:p>
      </dgm:t>
    </dgm:pt>
    <dgm:pt modelId="{AF4E78D6-E73A-49D8-8189-C432ED125D0A}" type="parTrans" cxnId="{46A36F19-2BF8-41DC-B1BA-D38D3E44E08F}">
      <dgm:prSet/>
      <dgm:spPr/>
      <dgm:t>
        <a:bodyPr/>
        <a:lstStyle/>
        <a:p>
          <a:endParaRPr lang="ru-RU"/>
        </a:p>
      </dgm:t>
    </dgm:pt>
    <dgm:pt modelId="{4494593C-EF8C-492B-88EB-6B022061DE8A}" type="sibTrans" cxnId="{46A36F19-2BF8-41DC-B1BA-D38D3E44E08F}">
      <dgm:prSet/>
      <dgm:spPr/>
      <dgm:t>
        <a:bodyPr/>
        <a:lstStyle/>
        <a:p>
          <a:endParaRPr lang="ru-RU"/>
        </a:p>
      </dgm:t>
    </dgm:pt>
    <dgm:pt modelId="{0323594A-D1A5-4E82-8BEF-4005181BB8C7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3</a:t>
          </a:r>
        </a:p>
      </dgm:t>
    </dgm:pt>
    <dgm:pt modelId="{F81B64E3-BB14-4CEB-8D31-AFDE2795153A}" type="parTrans" cxnId="{C24A82E6-2F0C-45D5-9B3F-1175DE1F205A}">
      <dgm:prSet/>
      <dgm:spPr/>
      <dgm:t>
        <a:bodyPr/>
        <a:lstStyle/>
        <a:p>
          <a:endParaRPr lang="ru-RU"/>
        </a:p>
      </dgm:t>
    </dgm:pt>
    <dgm:pt modelId="{978C7A42-639A-4652-8CC8-62B704042389}" type="sibTrans" cxnId="{C24A82E6-2F0C-45D5-9B3F-1175DE1F205A}">
      <dgm:prSet/>
      <dgm:spPr/>
      <dgm:t>
        <a:bodyPr/>
        <a:lstStyle/>
        <a:p>
          <a:endParaRPr lang="ru-RU"/>
        </a:p>
      </dgm:t>
    </dgm:pt>
    <dgm:pt modelId="{9C4EEFF4-6297-4325-A6C9-8E0164769EE4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Принять мнение клиента, сделать переход, при помощи какого-либо слова, высказать свой аргумент</a:t>
          </a:r>
        </a:p>
      </dgm:t>
    </dgm:pt>
    <dgm:pt modelId="{85CFD395-C6AF-45CE-9D70-D7668C04AC10}" type="parTrans" cxnId="{15D232CF-2BFE-4314-8BA5-4C5148204079}">
      <dgm:prSet/>
      <dgm:spPr/>
      <dgm:t>
        <a:bodyPr/>
        <a:lstStyle/>
        <a:p>
          <a:endParaRPr lang="ru-RU"/>
        </a:p>
      </dgm:t>
    </dgm:pt>
    <dgm:pt modelId="{DBE18E8D-8472-4A8C-ABC6-334C4125C458}" type="sibTrans" cxnId="{15D232CF-2BFE-4314-8BA5-4C5148204079}">
      <dgm:prSet/>
      <dgm:spPr/>
      <dgm:t>
        <a:bodyPr/>
        <a:lstStyle/>
        <a:p>
          <a:endParaRPr lang="ru-RU"/>
        </a:p>
      </dgm:t>
    </dgm:pt>
    <dgm:pt modelId="{2EADA070-53B2-4429-92BC-58DD8A449FA4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Ответить на вопрос собеседника</a:t>
          </a:r>
        </a:p>
      </dgm:t>
    </dgm:pt>
    <dgm:pt modelId="{758A9FEE-57B9-442D-9114-14BCFA77EBCE}" type="parTrans" cxnId="{35C3037C-7D93-462F-9DE0-D5A9280EDB7F}">
      <dgm:prSet/>
      <dgm:spPr/>
      <dgm:t>
        <a:bodyPr/>
        <a:lstStyle/>
        <a:p>
          <a:endParaRPr lang="ru-RU"/>
        </a:p>
      </dgm:t>
    </dgm:pt>
    <dgm:pt modelId="{1DA437E0-BBE2-4C32-9532-6B61383EF3EF}" type="sibTrans" cxnId="{35C3037C-7D93-462F-9DE0-D5A9280EDB7F}">
      <dgm:prSet/>
      <dgm:spPr/>
      <dgm:t>
        <a:bodyPr/>
        <a:lstStyle/>
        <a:p>
          <a:endParaRPr lang="ru-RU"/>
        </a:p>
      </dgm:t>
    </dgm:pt>
    <dgm:pt modelId="{17393C8C-6B46-44F3-9F1A-3FD1D2190940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4</a:t>
          </a:r>
        </a:p>
      </dgm:t>
    </dgm:pt>
    <dgm:pt modelId="{A0115BC2-7B3D-4369-99AF-CB0C9527C75D}" type="parTrans" cxnId="{9C40D45B-BBD2-40F4-BAEF-C1C51997392A}">
      <dgm:prSet/>
      <dgm:spPr/>
      <dgm:t>
        <a:bodyPr/>
        <a:lstStyle/>
        <a:p>
          <a:endParaRPr lang="ru-RU"/>
        </a:p>
      </dgm:t>
    </dgm:pt>
    <dgm:pt modelId="{FA8F0EBD-B21F-41A9-B1A8-E91E5A7951A1}" type="sibTrans" cxnId="{9C40D45B-BBD2-40F4-BAEF-C1C51997392A}">
      <dgm:prSet/>
      <dgm:spPr/>
      <dgm:t>
        <a:bodyPr/>
        <a:lstStyle/>
        <a:p>
          <a:endParaRPr lang="ru-RU"/>
        </a:p>
      </dgm:t>
    </dgm:pt>
    <dgm:pt modelId="{D96EFA70-9AEB-458F-B713-29EC7531C9DB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Проверить снято ли возражение или нет</a:t>
          </a:r>
        </a:p>
      </dgm:t>
    </dgm:pt>
    <dgm:pt modelId="{E0665981-3F5B-4D8C-ADCD-47C8D83562D8}" type="parTrans" cxnId="{91FA9BC8-D67E-4E8B-A957-7F4779743610}">
      <dgm:prSet/>
      <dgm:spPr/>
      <dgm:t>
        <a:bodyPr/>
        <a:lstStyle/>
        <a:p>
          <a:endParaRPr lang="ru-RU"/>
        </a:p>
      </dgm:t>
    </dgm:pt>
    <dgm:pt modelId="{B3D6949F-2F35-4649-A8AB-F2CCB5A1F007}" type="sibTrans" cxnId="{91FA9BC8-D67E-4E8B-A957-7F4779743610}">
      <dgm:prSet/>
      <dgm:spPr/>
      <dgm:t>
        <a:bodyPr/>
        <a:lstStyle/>
        <a:p>
          <a:endParaRPr lang="ru-RU"/>
        </a:p>
      </dgm:t>
    </dgm:pt>
    <dgm:pt modelId="{7ADC71B5-E293-4BD7-B9B3-AF7A719B9A27}">
      <dgm:prSet phldrT="[Текст]" custT="1"/>
      <dgm:spPr/>
      <dgm:t>
        <a:bodyPr/>
        <a:lstStyle/>
        <a:p>
          <a:r>
            <a:rPr lang="ru-RU" sz="1400" dirty="0">
              <a:latin typeface="Arial Black" panose="020B0A04020102020204" pitchFamily="34" charset="0"/>
            </a:rPr>
            <a:t>5</a:t>
          </a:r>
        </a:p>
      </dgm:t>
    </dgm:pt>
    <dgm:pt modelId="{6CD7FE45-E2BC-40DB-8261-25270CC1CE43}" type="parTrans" cxnId="{A7B4B8CE-5979-48B6-BD04-FE99CD7DC2F1}">
      <dgm:prSet/>
      <dgm:spPr/>
      <dgm:t>
        <a:bodyPr/>
        <a:lstStyle/>
        <a:p>
          <a:endParaRPr lang="ru-RU"/>
        </a:p>
      </dgm:t>
    </dgm:pt>
    <dgm:pt modelId="{CF3AB9A1-F3EC-4FF6-A5BE-CFB90E09D2E7}" type="sibTrans" cxnId="{A7B4B8CE-5979-48B6-BD04-FE99CD7DC2F1}">
      <dgm:prSet/>
      <dgm:spPr/>
      <dgm:t>
        <a:bodyPr/>
        <a:lstStyle/>
        <a:p>
          <a:endParaRPr lang="ru-RU"/>
        </a:p>
      </dgm:t>
    </dgm:pt>
    <dgm:pt modelId="{43602080-9C33-497A-BB8C-8A0E3E8EBCD0}" type="pres">
      <dgm:prSet presAssocID="{CCF28A10-F6E8-4E96-AC6B-8A761C82B096}" presName="linearFlow" presStyleCnt="0">
        <dgm:presLayoutVars>
          <dgm:dir/>
          <dgm:animLvl val="lvl"/>
          <dgm:resizeHandles val="exact"/>
        </dgm:presLayoutVars>
      </dgm:prSet>
      <dgm:spPr/>
    </dgm:pt>
    <dgm:pt modelId="{64B18593-142F-4F9F-B2CF-39D8CE7803C7}" type="pres">
      <dgm:prSet presAssocID="{DB02A1AA-D783-4F93-86D2-62B603BBB084}" presName="composite" presStyleCnt="0"/>
      <dgm:spPr/>
    </dgm:pt>
    <dgm:pt modelId="{723F4744-ECBF-40BA-89FF-1F807A5BD352}" type="pres">
      <dgm:prSet presAssocID="{DB02A1AA-D783-4F93-86D2-62B603BBB084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30F72EE7-1DBB-48B7-8980-4B2932D173C8}" type="pres">
      <dgm:prSet presAssocID="{DB02A1AA-D783-4F93-86D2-62B603BBB084}" presName="descendantText" presStyleLbl="alignAcc1" presStyleIdx="0" presStyleCnt="5">
        <dgm:presLayoutVars>
          <dgm:bulletEnabled val="1"/>
        </dgm:presLayoutVars>
      </dgm:prSet>
      <dgm:spPr/>
    </dgm:pt>
    <dgm:pt modelId="{5BB3640E-F172-426E-B5F8-851C2009E1B8}" type="pres">
      <dgm:prSet presAssocID="{ED6C39C6-B009-46B3-AE8C-8F139AD51FA2}" presName="sp" presStyleCnt="0"/>
      <dgm:spPr/>
    </dgm:pt>
    <dgm:pt modelId="{D87E77D6-7EF9-47AB-827D-E71EB803F2E3}" type="pres">
      <dgm:prSet presAssocID="{A5A20687-0154-4C98-BAEB-F998AC1FEE91}" presName="composite" presStyleCnt="0"/>
      <dgm:spPr/>
    </dgm:pt>
    <dgm:pt modelId="{21571F52-A35E-4CE1-848D-880C3B5C4A31}" type="pres">
      <dgm:prSet presAssocID="{A5A20687-0154-4C98-BAEB-F998AC1FEE91}" presName="parentText" presStyleLbl="alignNode1" presStyleIdx="1" presStyleCnt="5">
        <dgm:presLayoutVars>
          <dgm:chMax val="1"/>
          <dgm:bulletEnabled val="1"/>
        </dgm:presLayoutVars>
      </dgm:prSet>
      <dgm:spPr/>
    </dgm:pt>
    <dgm:pt modelId="{0CBBD5E6-9549-4EE2-8746-C94FF4449954}" type="pres">
      <dgm:prSet presAssocID="{A5A20687-0154-4C98-BAEB-F998AC1FEE91}" presName="descendantText" presStyleLbl="alignAcc1" presStyleIdx="1" presStyleCnt="5">
        <dgm:presLayoutVars>
          <dgm:bulletEnabled val="1"/>
        </dgm:presLayoutVars>
      </dgm:prSet>
      <dgm:spPr/>
    </dgm:pt>
    <dgm:pt modelId="{0D6424DE-097D-4783-8D2F-5FFE084EAA32}" type="pres">
      <dgm:prSet presAssocID="{604527BA-6320-40E9-A4D9-F4FC2072A2E7}" presName="sp" presStyleCnt="0"/>
      <dgm:spPr/>
    </dgm:pt>
    <dgm:pt modelId="{52ED35A8-DE0D-4B39-BBA6-BD36682D48DB}" type="pres">
      <dgm:prSet presAssocID="{0323594A-D1A5-4E82-8BEF-4005181BB8C7}" presName="composite" presStyleCnt="0"/>
      <dgm:spPr/>
    </dgm:pt>
    <dgm:pt modelId="{E9712BA0-7799-40D6-9B5E-AAA8CAA6D741}" type="pres">
      <dgm:prSet presAssocID="{0323594A-D1A5-4E82-8BEF-4005181BB8C7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BB67A14A-44DF-4EC3-B7F4-538F406A453C}" type="pres">
      <dgm:prSet presAssocID="{0323594A-D1A5-4E82-8BEF-4005181BB8C7}" presName="descendantText" presStyleLbl="alignAcc1" presStyleIdx="2" presStyleCnt="5">
        <dgm:presLayoutVars>
          <dgm:bulletEnabled val="1"/>
        </dgm:presLayoutVars>
      </dgm:prSet>
      <dgm:spPr/>
    </dgm:pt>
    <dgm:pt modelId="{255C5421-930A-4141-85E9-46E80B9F29C1}" type="pres">
      <dgm:prSet presAssocID="{978C7A42-639A-4652-8CC8-62B704042389}" presName="sp" presStyleCnt="0"/>
      <dgm:spPr/>
    </dgm:pt>
    <dgm:pt modelId="{5350A72F-B2D0-4664-8D1C-F94C740E7091}" type="pres">
      <dgm:prSet presAssocID="{17393C8C-6B46-44F3-9F1A-3FD1D2190940}" presName="composite" presStyleCnt="0"/>
      <dgm:spPr/>
    </dgm:pt>
    <dgm:pt modelId="{94D8740B-2718-4B5F-8842-346393213F60}" type="pres">
      <dgm:prSet presAssocID="{17393C8C-6B46-44F3-9F1A-3FD1D2190940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0C32B896-E53F-48CE-A1C7-EEC8060998F2}" type="pres">
      <dgm:prSet presAssocID="{17393C8C-6B46-44F3-9F1A-3FD1D2190940}" presName="descendantText" presStyleLbl="alignAcc1" presStyleIdx="3" presStyleCnt="5">
        <dgm:presLayoutVars>
          <dgm:bulletEnabled val="1"/>
        </dgm:presLayoutVars>
      </dgm:prSet>
      <dgm:spPr/>
    </dgm:pt>
    <dgm:pt modelId="{399BF626-8E40-483E-80CF-44F619A13365}" type="pres">
      <dgm:prSet presAssocID="{FA8F0EBD-B21F-41A9-B1A8-E91E5A7951A1}" presName="sp" presStyleCnt="0"/>
      <dgm:spPr/>
    </dgm:pt>
    <dgm:pt modelId="{6CE49CB1-0C43-49F3-A11A-29827B78F0C1}" type="pres">
      <dgm:prSet presAssocID="{7ADC71B5-E293-4BD7-B9B3-AF7A719B9A27}" presName="composite" presStyleCnt="0"/>
      <dgm:spPr/>
    </dgm:pt>
    <dgm:pt modelId="{E9A0C82B-27DD-493D-AA61-31ECA34C4641}" type="pres">
      <dgm:prSet presAssocID="{7ADC71B5-E293-4BD7-B9B3-AF7A719B9A27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F6AAFD2D-FB1C-4167-BFE7-DA4DE3DD35E3}" type="pres">
      <dgm:prSet presAssocID="{7ADC71B5-E293-4BD7-B9B3-AF7A719B9A27}" presName="descendantText" presStyleLbl="alignAcc1" presStyleIdx="4" presStyleCnt="5">
        <dgm:presLayoutVars>
          <dgm:bulletEnabled val="1"/>
        </dgm:presLayoutVars>
      </dgm:prSet>
      <dgm:spPr/>
    </dgm:pt>
  </dgm:ptLst>
  <dgm:cxnLst>
    <dgm:cxn modelId="{46A36F19-2BF8-41DC-B1BA-D38D3E44E08F}" srcId="{A5A20687-0154-4C98-BAEB-F998AC1FEE91}" destId="{F108A7C8-BB42-4F85-B148-692F4DD61D6E}" srcOrd="0" destOrd="0" parTransId="{AF4E78D6-E73A-49D8-8189-C432ED125D0A}" sibTransId="{4494593C-EF8C-492B-88EB-6B022061DE8A}"/>
    <dgm:cxn modelId="{C4C97530-0BEF-496E-BD14-DB22B57B4C9E}" srcId="{CCF28A10-F6E8-4E96-AC6B-8A761C82B096}" destId="{A5A20687-0154-4C98-BAEB-F998AC1FEE91}" srcOrd="1" destOrd="0" parTransId="{926D9619-83A3-41E8-BB7D-FA20B4A62D65}" sibTransId="{604527BA-6320-40E9-A4D9-F4FC2072A2E7}"/>
    <dgm:cxn modelId="{9C40D45B-BBD2-40F4-BAEF-C1C51997392A}" srcId="{CCF28A10-F6E8-4E96-AC6B-8A761C82B096}" destId="{17393C8C-6B46-44F3-9F1A-3FD1D2190940}" srcOrd="3" destOrd="0" parTransId="{A0115BC2-7B3D-4369-99AF-CB0C9527C75D}" sibTransId="{FA8F0EBD-B21F-41A9-B1A8-E91E5A7951A1}"/>
    <dgm:cxn modelId="{2D0FFF70-96E1-4122-B6EF-6DD27B90CE6A}" type="presOf" srcId="{9C4EEFF4-6297-4325-A6C9-8E0164769EE4}" destId="{BB67A14A-44DF-4EC3-B7F4-538F406A453C}" srcOrd="0" destOrd="0" presId="urn:microsoft.com/office/officeart/2005/8/layout/chevron2"/>
    <dgm:cxn modelId="{2F183E74-4CA5-49D4-A305-03D221879966}" type="presOf" srcId="{0323594A-D1A5-4E82-8BEF-4005181BB8C7}" destId="{E9712BA0-7799-40D6-9B5E-AAA8CAA6D741}" srcOrd="0" destOrd="0" presId="urn:microsoft.com/office/officeart/2005/8/layout/chevron2"/>
    <dgm:cxn modelId="{F6979779-8CCB-4876-9D92-0BA098037187}" srcId="{DB02A1AA-D783-4F93-86D2-62B603BBB084}" destId="{4D261FEF-D7BB-4EE1-BB52-EC6D6434E1E9}" srcOrd="0" destOrd="0" parTransId="{94E3BDAE-2D61-48FB-92D4-A7EC8BD1B753}" sibTransId="{CC6420F8-4D39-4D72-9E6D-7FD4C40E681F}"/>
    <dgm:cxn modelId="{9FD8D47A-2B00-4541-B441-C60052373547}" type="presOf" srcId="{D96EFA70-9AEB-458F-B713-29EC7531C9DB}" destId="{F6AAFD2D-FB1C-4167-BFE7-DA4DE3DD35E3}" srcOrd="0" destOrd="0" presId="urn:microsoft.com/office/officeart/2005/8/layout/chevron2"/>
    <dgm:cxn modelId="{35C3037C-7D93-462F-9DE0-D5A9280EDB7F}" srcId="{17393C8C-6B46-44F3-9F1A-3FD1D2190940}" destId="{2EADA070-53B2-4429-92BC-58DD8A449FA4}" srcOrd="0" destOrd="0" parTransId="{758A9FEE-57B9-442D-9114-14BCFA77EBCE}" sibTransId="{1DA437E0-BBE2-4C32-9532-6B61383EF3EF}"/>
    <dgm:cxn modelId="{253AA188-4D7A-4399-9157-772DCBB0010F}" type="presOf" srcId="{2EADA070-53B2-4429-92BC-58DD8A449FA4}" destId="{0C32B896-E53F-48CE-A1C7-EEC8060998F2}" srcOrd="0" destOrd="0" presId="urn:microsoft.com/office/officeart/2005/8/layout/chevron2"/>
    <dgm:cxn modelId="{00121189-53B4-4FED-9298-470413A643B8}" type="presOf" srcId="{F108A7C8-BB42-4F85-B148-692F4DD61D6E}" destId="{0CBBD5E6-9549-4EE2-8746-C94FF4449954}" srcOrd="0" destOrd="0" presId="urn:microsoft.com/office/officeart/2005/8/layout/chevron2"/>
    <dgm:cxn modelId="{F85E5AB0-A186-4A24-8E18-9A826CC889DD}" type="presOf" srcId="{7ADC71B5-E293-4BD7-B9B3-AF7A719B9A27}" destId="{E9A0C82B-27DD-493D-AA61-31ECA34C4641}" srcOrd="0" destOrd="0" presId="urn:microsoft.com/office/officeart/2005/8/layout/chevron2"/>
    <dgm:cxn modelId="{14E300C4-20D5-4861-B290-EC76AB4C67F6}" type="presOf" srcId="{DB02A1AA-D783-4F93-86D2-62B603BBB084}" destId="{723F4744-ECBF-40BA-89FF-1F807A5BD352}" srcOrd="0" destOrd="0" presId="urn:microsoft.com/office/officeart/2005/8/layout/chevron2"/>
    <dgm:cxn modelId="{91FA9BC8-D67E-4E8B-A957-7F4779743610}" srcId="{7ADC71B5-E293-4BD7-B9B3-AF7A719B9A27}" destId="{D96EFA70-9AEB-458F-B713-29EC7531C9DB}" srcOrd="0" destOrd="0" parTransId="{E0665981-3F5B-4D8C-ADCD-47C8D83562D8}" sibTransId="{B3D6949F-2F35-4649-A8AB-F2CCB5A1F007}"/>
    <dgm:cxn modelId="{A7B4B8CE-5979-48B6-BD04-FE99CD7DC2F1}" srcId="{CCF28A10-F6E8-4E96-AC6B-8A761C82B096}" destId="{7ADC71B5-E293-4BD7-B9B3-AF7A719B9A27}" srcOrd="4" destOrd="0" parTransId="{6CD7FE45-E2BC-40DB-8261-25270CC1CE43}" sibTransId="{CF3AB9A1-F3EC-4FF6-A5BE-CFB90E09D2E7}"/>
    <dgm:cxn modelId="{15D232CF-2BFE-4314-8BA5-4C5148204079}" srcId="{0323594A-D1A5-4E82-8BEF-4005181BB8C7}" destId="{9C4EEFF4-6297-4325-A6C9-8E0164769EE4}" srcOrd="0" destOrd="0" parTransId="{85CFD395-C6AF-45CE-9D70-D7668C04AC10}" sibTransId="{DBE18E8D-8472-4A8C-ABC6-334C4125C458}"/>
    <dgm:cxn modelId="{54CE51D4-AD60-4EB4-AF0B-2ACD1632CCBC}" type="presOf" srcId="{CCF28A10-F6E8-4E96-AC6B-8A761C82B096}" destId="{43602080-9C33-497A-BB8C-8A0E3E8EBCD0}" srcOrd="0" destOrd="0" presId="urn:microsoft.com/office/officeart/2005/8/layout/chevron2"/>
    <dgm:cxn modelId="{CF88B2D4-A4D0-4E6C-8D49-C2F124045EFD}" type="presOf" srcId="{4D261FEF-D7BB-4EE1-BB52-EC6D6434E1E9}" destId="{30F72EE7-1DBB-48B7-8980-4B2932D173C8}" srcOrd="0" destOrd="0" presId="urn:microsoft.com/office/officeart/2005/8/layout/chevron2"/>
    <dgm:cxn modelId="{EAAD76E0-1F6A-4AE0-86C5-70A2AE74B346}" type="presOf" srcId="{17393C8C-6B46-44F3-9F1A-3FD1D2190940}" destId="{94D8740B-2718-4B5F-8842-346393213F60}" srcOrd="0" destOrd="0" presId="urn:microsoft.com/office/officeart/2005/8/layout/chevron2"/>
    <dgm:cxn modelId="{C24A82E6-2F0C-45D5-9B3F-1175DE1F205A}" srcId="{CCF28A10-F6E8-4E96-AC6B-8A761C82B096}" destId="{0323594A-D1A5-4E82-8BEF-4005181BB8C7}" srcOrd="2" destOrd="0" parTransId="{F81B64E3-BB14-4CEB-8D31-AFDE2795153A}" sibTransId="{978C7A42-639A-4652-8CC8-62B704042389}"/>
    <dgm:cxn modelId="{0DB35DF5-937F-4008-A72C-53FCAA53FA50}" type="presOf" srcId="{A5A20687-0154-4C98-BAEB-F998AC1FEE91}" destId="{21571F52-A35E-4CE1-848D-880C3B5C4A31}" srcOrd="0" destOrd="0" presId="urn:microsoft.com/office/officeart/2005/8/layout/chevron2"/>
    <dgm:cxn modelId="{1B11FEFC-7F08-4C54-ACC9-6775EA344662}" srcId="{CCF28A10-F6E8-4E96-AC6B-8A761C82B096}" destId="{DB02A1AA-D783-4F93-86D2-62B603BBB084}" srcOrd="0" destOrd="0" parTransId="{76775E2E-07FE-4FBA-B21F-C88221DFA0E6}" sibTransId="{ED6C39C6-B009-46B3-AE8C-8F139AD51FA2}"/>
    <dgm:cxn modelId="{83D9697B-C92E-4569-B866-2FEFFD35CE65}" type="presParOf" srcId="{43602080-9C33-497A-BB8C-8A0E3E8EBCD0}" destId="{64B18593-142F-4F9F-B2CF-39D8CE7803C7}" srcOrd="0" destOrd="0" presId="urn:microsoft.com/office/officeart/2005/8/layout/chevron2"/>
    <dgm:cxn modelId="{C824A58F-D9CA-4DEF-B588-D31B29D01AE1}" type="presParOf" srcId="{64B18593-142F-4F9F-B2CF-39D8CE7803C7}" destId="{723F4744-ECBF-40BA-89FF-1F807A5BD352}" srcOrd="0" destOrd="0" presId="urn:microsoft.com/office/officeart/2005/8/layout/chevron2"/>
    <dgm:cxn modelId="{00288505-C4BF-406C-914D-62788AF21368}" type="presParOf" srcId="{64B18593-142F-4F9F-B2CF-39D8CE7803C7}" destId="{30F72EE7-1DBB-48B7-8980-4B2932D173C8}" srcOrd="1" destOrd="0" presId="urn:microsoft.com/office/officeart/2005/8/layout/chevron2"/>
    <dgm:cxn modelId="{867CC440-D802-4B76-862F-C7AE84F5551A}" type="presParOf" srcId="{43602080-9C33-497A-BB8C-8A0E3E8EBCD0}" destId="{5BB3640E-F172-426E-B5F8-851C2009E1B8}" srcOrd="1" destOrd="0" presId="urn:microsoft.com/office/officeart/2005/8/layout/chevron2"/>
    <dgm:cxn modelId="{50E4B303-4001-4BB5-A971-395019BA5FAA}" type="presParOf" srcId="{43602080-9C33-497A-BB8C-8A0E3E8EBCD0}" destId="{D87E77D6-7EF9-47AB-827D-E71EB803F2E3}" srcOrd="2" destOrd="0" presId="urn:microsoft.com/office/officeart/2005/8/layout/chevron2"/>
    <dgm:cxn modelId="{99132F03-F9A6-49D8-89EF-D45ED2ABA3C2}" type="presParOf" srcId="{D87E77D6-7EF9-47AB-827D-E71EB803F2E3}" destId="{21571F52-A35E-4CE1-848D-880C3B5C4A31}" srcOrd="0" destOrd="0" presId="urn:microsoft.com/office/officeart/2005/8/layout/chevron2"/>
    <dgm:cxn modelId="{977F98F6-B275-4B5A-86AF-5DAE3A1AA70A}" type="presParOf" srcId="{D87E77D6-7EF9-47AB-827D-E71EB803F2E3}" destId="{0CBBD5E6-9549-4EE2-8746-C94FF4449954}" srcOrd="1" destOrd="0" presId="urn:microsoft.com/office/officeart/2005/8/layout/chevron2"/>
    <dgm:cxn modelId="{D0833EC3-0FDC-4786-9061-E338EFE67203}" type="presParOf" srcId="{43602080-9C33-497A-BB8C-8A0E3E8EBCD0}" destId="{0D6424DE-097D-4783-8D2F-5FFE084EAA32}" srcOrd="3" destOrd="0" presId="urn:microsoft.com/office/officeart/2005/8/layout/chevron2"/>
    <dgm:cxn modelId="{E08E0DDC-F90A-46E0-BF1D-B13DA94BCE59}" type="presParOf" srcId="{43602080-9C33-497A-BB8C-8A0E3E8EBCD0}" destId="{52ED35A8-DE0D-4B39-BBA6-BD36682D48DB}" srcOrd="4" destOrd="0" presId="urn:microsoft.com/office/officeart/2005/8/layout/chevron2"/>
    <dgm:cxn modelId="{272BEF25-75FB-4EE5-AF71-C50EBA3EDEB2}" type="presParOf" srcId="{52ED35A8-DE0D-4B39-BBA6-BD36682D48DB}" destId="{E9712BA0-7799-40D6-9B5E-AAA8CAA6D741}" srcOrd="0" destOrd="0" presId="urn:microsoft.com/office/officeart/2005/8/layout/chevron2"/>
    <dgm:cxn modelId="{5F41CF7A-5060-4CF6-A18B-BE7300F2F7A3}" type="presParOf" srcId="{52ED35A8-DE0D-4B39-BBA6-BD36682D48DB}" destId="{BB67A14A-44DF-4EC3-B7F4-538F406A453C}" srcOrd="1" destOrd="0" presId="urn:microsoft.com/office/officeart/2005/8/layout/chevron2"/>
    <dgm:cxn modelId="{70306160-7F89-4AE4-B764-186239DAC944}" type="presParOf" srcId="{43602080-9C33-497A-BB8C-8A0E3E8EBCD0}" destId="{255C5421-930A-4141-85E9-46E80B9F29C1}" srcOrd="5" destOrd="0" presId="urn:microsoft.com/office/officeart/2005/8/layout/chevron2"/>
    <dgm:cxn modelId="{03B00A93-7E0C-43E8-A256-2D559565F3E1}" type="presParOf" srcId="{43602080-9C33-497A-BB8C-8A0E3E8EBCD0}" destId="{5350A72F-B2D0-4664-8D1C-F94C740E7091}" srcOrd="6" destOrd="0" presId="urn:microsoft.com/office/officeart/2005/8/layout/chevron2"/>
    <dgm:cxn modelId="{0B9C132F-1B44-4DAA-B231-98E977361E30}" type="presParOf" srcId="{5350A72F-B2D0-4664-8D1C-F94C740E7091}" destId="{94D8740B-2718-4B5F-8842-346393213F60}" srcOrd="0" destOrd="0" presId="urn:microsoft.com/office/officeart/2005/8/layout/chevron2"/>
    <dgm:cxn modelId="{5234FAE3-D2EA-4BA8-AD8C-540C4D696168}" type="presParOf" srcId="{5350A72F-B2D0-4664-8D1C-F94C740E7091}" destId="{0C32B896-E53F-48CE-A1C7-EEC8060998F2}" srcOrd="1" destOrd="0" presId="urn:microsoft.com/office/officeart/2005/8/layout/chevron2"/>
    <dgm:cxn modelId="{18FE2FB2-3E20-435D-B096-CCB3D478256F}" type="presParOf" srcId="{43602080-9C33-497A-BB8C-8A0E3E8EBCD0}" destId="{399BF626-8E40-483E-80CF-44F619A13365}" srcOrd="7" destOrd="0" presId="urn:microsoft.com/office/officeart/2005/8/layout/chevron2"/>
    <dgm:cxn modelId="{6794A635-2408-4712-81C8-81C246E613F3}" type="presParOf" srcId="{43602080-9C33-497A-BB8C-8A0E3E8EBCD0}" destId="{6CE49CB1-0C43-49F3-A11A-29827B78F0C1}" srcOrd="8" destOrd="0" presId="urn:microsoft.com/office/officeart/2005/8/layout/chevron2"/>
    <dgm:cxn modelId="{005C4B8A-938E-4A2F-94CE-DFAAA04EA507}" type="presParOf" srcId="{6CE49CB1-0C43-49F3-A11A-29827B78F0C1}" destId="{E9A0C82B-27DD-493D-AA61-31ECA34C4641}" srcOrd="0" destOrd="0" presId="urn:microsoft.com/office/officeart/2005/8/layout/chevron2"/>
    <dgm:cxn modelId="{7067D533-C325-4BBE-BD02-D2232E5A0EC0}" type="presParOf" srcId="{6CE49CB1-0C43-49F3-A11A-29827B78F0C1}" destId="{F6AAFD2D-FB1C-4167-BFE7-DA4DE3DD35E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3F4744-ECBF-40BA-89FF-1F807A5BD352}">
      <dsp:nvSpPr>
        <dsp:cNvPr id="0" name=""/>
        <dsp:cNvSpPr/>
      </dsp:nvSpPr>
      <dsp:spPr>
        <a:xfrm rot="5400000">
          <a:off x="-144458" y="146496"/>
          <a:ext cx="963057" cy="674140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1</a:t>
          </a:r>
        </a:p>
      </dsp:txBody>
      <dsp:txXfrm rot="-5400000">
        <a:off x="1" y="339107"/>
        <a:ext cx="674140" cy="288917"/>
      </dsp:txXfrm>
    </dsp:sp>
    <dsp:sp modelId="{30F72EE7-1DBB-48B7-8980-4B2932D173C8}">
      <dsp:nvSpPr>
        <dsp:cNvPr id="0" name=""/>
        <dsp:cNvSpPr/>
      </dsp:nvSpPr>
      <dsp:spPr>
        <a:xfrm rot="5400000">
          <a:off x="3614910" y="-2938732"/>
          <a:ext cx="625987" cy="6507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Black" panose="020B0A04020102020204" pitchFamily="34" charset="0"/>
            </a:rPr>
            <a:t>Выслушать собеседника не перебивая</a:t>
          </a:r>
        </a:p>
      </dsp:txBody>
      <dsp:txXfrm rot="-5400000">
        <a:off x="674140" y="32596"/>
        <a:ext cx="6476970" cy="564871"/>
      </dsp:txXfrm>
    </dsp:sp>
    <dsp:sp modelId="{21571F52-A35E-4CE1-848D-880C3B5C4A31}">
      <dsp:nvSpPr>
        <dsp:cNvPr id="0" name=""/>
        <dsp:cNvSpPr/>
      </dsp:nvSpPr>
      <dsp:spPr>
        <a:xfrm rot="5400000">
          <a:off x="-144458" y="990804"/>
          <a:ext cx="963057" cy="674140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-236469"/>
                <a:satOff val="3113"/>
                <a:lumOff val="186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236469"/>
                <a:satOff val="3113"/>
                <a:lumOff val="186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236469"/>
                <a:satOff val="3113"/>
                <a:lumOff val="186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2</a:t>
          </a:r>
        </a:p>
      </dsp:txBody>
      <dsp:txXfrm rot="-5400000">
        <a:off x="1" y="1183415"/>
        <a:ext cx="674140" cy="288917"/>
      </dsp:txXfrm>
    </dsp:sp>
    <dsp:sp modelId="{0CBBD5E6-9549-4EE2-8746-C94FF4449954}">
      <dsp:nvSpPr>
        <dsp:cNvPr id="0" name=""/>
        <dsp:cNvSpPr/>
      </dsp:nvSpPr>
      <dsp:spPr>
        <a:xfrm rot="5400000">
          <a:off x="3614910" y="-2094424"/>
          <a:ext cx="625987" cy="6507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222396"/>
              <a:satOff val="3463"/>
              <a:lumOff val="1725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Black" panose="020B0A04020102020204" pitchFamily="34" charset="0"/>
            </a:rPr>
            <a:t>Задать уточняющий вопрос</a:t>
          </a:r>
        </a:p>
      </dsp:txBody>
      <dsp:txXfrm rot="-5400000">
        <a:off x="674140" y="876904"/>
        <a:ext cx="6476970" cy="564871"/>
      </dsp:txXfrm>
    </dsp:sp>
    <dsp:sp modelId="{E9712BA0-7799-40D6-9B5E-AAA8CAA6D741}">
      <dsp:nvSpPr>
        <dsp:cNvPr id="0" name=""/>
        <dsp:cNvSpPr/>
      </dsp:nvSpPr>
      <dsp:spPr>
        <a:xfrm rot="5400000">
          <a:off x="-144458" y="1835113"/>
          <a:ext cx="963057" cy="674140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-472938"/>
                <a:satOff val="6226"/>
                <a:lumOff val="37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472938"/>
                <a:satOff val="6226"/>
                <a:lumOff val="37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472938"/>
                <a:satOff val="6226"/>
                <a:lumOff val="37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3</a:t>
          </a:r>
        </a:p>
      </dsp:txBody>
      <dsp:txXfrm rot="-5400000">
        <a:off x="1" y="2027724"/>
        <a:ext cx="674140" cy="288917"/>
      </dsp:txXfrm>
    </dsp:sp>
    <dsp:sp modelId="{BB67A14A-44DF-4EC3-B7F4-538F406A453C}">
      <dsp:nvSpPr>
        <dsp:cNvPr id="0" name=""/>
        <dsp:cNvSpPr/>
      </dsp:nvSpPr>
      <dsp:spPr>
        <a:xfrm rot="5400000">
          <a:off x="3614910" y="-1250115"/>
          <a:ext cx="625987" cy="6507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444793"/>
              <a:satOff val="6926"/>
              <a:lumOff val="3449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Black" panose="020B0A04020102020204" pitchFamily="34" charset="0"/>
            </a:rPr>
            <a:t>Принять мнение клиента, сделать переход, при помощи какого-либо слова, высказать свой аргумент</a:t>
          </a:r>
        </a:p>
      </dsp:txBody>
      <dsp:txXfrm rot="-5400000">
        <a:off x="674140" y="1721213"/>
        <a:ext cx="6476970" cy="564871"/>
      </dsp:txXfrm>
    </dsp:sp>
    <dsp:sp modelId="{94D8740B-2718-4B5F-8842-346393213F60}">
      <dsp:nvSpPr>
        <dsp:cNvPr id="0" name=""/>
        <dsp:cNvSpPr/>
      </dsp:nvSpPr>
      <dsp:spPr>
        <a:xfrm rot="5400000">
          <a:off x="-144458" y="2679421"/>
          <a:ext cx="963057" cy="674140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-472938"/>
                <a:satOff val="6226"/>
                <a:lumOff val="3729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472938"/>
                <a:satOff val="6226"/>
                <a:lumOff val="3729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472938"/>
                <a:satOff val="6226"/>
                <a:lumOff val="3729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4</a:t>
          </a:r>
        </a:p>
      </dsp:txBody>
      <dsp:txXfrm rot="-5400000">
        <a:off x="1" y="2872032"/>
        <a:ext cx="674140" cy="288917"/>
      </dsp:txXfrm>
    </dsp:sp>
    <dsp:sp modelId="{0C32B896-E53F-48CE-A1C7-EEC8060998F2}">
      <dsp:nvSpPr>
        <dsp:cNvPr id="0" name=""/>
        <dsp:cNvSpPr/>
      </dsp:nvSpPr>
      <dsp:spPr>
        <a:xfrm rot="5400000">
          <a:off x="3614910" y="-405807"/>
          <a:ext cx="625987" cy="6507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444793"/>
              <a:satOff val="6926"/>
              <a:lumOff val="34499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Black" panose="020B0A04020102020204" pitchFamily="34" charset="0"/>
            </a:rPr>
            <a:t>Ответить на вопрос собеседника</a:t>
          </a:r>
        </a:p>
      </dsp:txBody>
      <dsp:txXfrm rot="-5400000">
        <a:off x="674140" y="2565521"/>
        <a:ext cx="6476970" cy="564871"/>
      </dsp:txXfrm>
    </dsp:sp>
    <dsp:sp modelId="{E9A0C82B-27DD-493D-AA61-31ECA34C4641}">
      <dsp:nvSpPr>
        <dsp:cNvPr id="0" name=""/>
        <dsp:cNvSpPr/>
      </dsp:nvSpPr>
      <dsp:spPr>
        <a:xfrm rot="5400000">
          <a:off x="-144458" y="3523730"/>
          <a:ext cx="963057" cy="674140"/>
        </a:xfrm>
        <a:prstGeom prst="chevron">
          <a:avLst/>
        </a:prstGeom>
        <a:gradFill rotWithShape="0">
          <a:gsLst>
            <a:gs pos="0">
              <a:schemeClr val="accent2">
                <a:shade val="50000"/>
                <a:hueOff val="-236469"/>
                <a:satOff val="3113"/>
                <a:lumOff val="186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shade val="50000"/>
                <a:hueOff val="-236469"/>
                <a:satOff val="3113"/>
                <a:lumOff val="186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shade val="50000"/>
                <a:hueOff val="-236469"/>
                <a:satOff val="3113"/>
                <a:lumOff val="186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 Black" panose="020B0A04020102020204" pitchFamily="34" charset="0"/>
            </a:rPr>
            <a:t>5</a:t>
          </a:r>
        </a:p>
      </dsp:txBody>
      <dsp:txXfrm rot="-5400000">
        <a:off x="1" y="3716341"/>
        <a:ext cx="674140" cy="288917"/>
      </dsp:txXfrm>
    </dsp:sp>
    <dsp:sp modelId="{F6AAFD2D-FB1C-4167-BFE7-DA4DE3DD35E3}">
      <dsp:nvSpPr>
        <dsp:cNvPr id="0" name=""/>
        <dsp:cNvSpPr/>
      </dsp:nvSpPr>
      <dsp:spPr>
        <a:xfrm rot="5400000">
          <a:off x="3614910" y="438501"/>
          <a:ext cx="625987" cy="650752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-222396"/>
              <a:satOff val="3463"/>
              <a:lumOff val="1725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threePt" dir="t">
            <a:rot lat="0" lon="0" rev="7500000"/>
          </a:lightRig>
        </a:scene3d>
        <a:sp3d extrusionH="190500" prstMaterial="dkEdge">
          <a:bevelT w="135400" h="16350" prst="relaxedInset"/>
          <a:contourClr>
            <a:schemeClr val="bg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9568" tIns="8890" rIns="8890" bIns="889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ru-RU" sz="1400" kern="1200" dirty="0">
              <a:latin typeface="Arial Black" panose="020B0A04020102020204" pitchFamily="34" charset="0"/>
            </a:rPr>
            <a:t>Проверить снято ли возражение или нет</a:t>
          </a:r>
        </a:p>
      </dsp:txBody>
      <dsp:txXfrm rot="-5400000">
        <a:off x="674140" y="3409829"/>
        <a:ext cx="6476970" cy="5648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630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8502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31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081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78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6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6517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203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9491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542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10/12/2021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190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8214" y="3153533"/>
            <a:ext cx="6204856" cy="8827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Модуль 4.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возражениями.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600" dirty="0">
                <a:solidFill>
                  <a:srgbClr val="FF99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Урок 1. </a:t>
            </a:r>
            <a:r>
              <a:rPr lang="ru-RU" sz="1600" dirty="0"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возражениями.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51214" y="401421"/>
            <a:ext cx="607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</a:rPr>
              <a:t>Эффективные коммуникации</a:t>
            </a:r>
          </a:p>
        </p:txBody>
      </p:sp>
    </p:spTree>
    <p:extLst>
      <p:ext uri="{BB962C8B-B14F-4D97-AF65-F5344CB8AC3E}">
        <p14:creationId xmlns:p14="http://schemas.microsoft.com/office/powerpoint/2010/main" val="2092131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150171" y="1519624"/>
            <a:ext cx="710713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r>
              <a:rPr lang="ru-RU" sz="1600" dirty="0">
                <a:latin typeface="Arial Black" panose="020B0A04020102020204" pitchFamily="34" charset="0"/>
              </a:rPr>
              <a:t>Люди не согласны с вашими аргументами </a:t>
            </a: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endParaRPr lang="ru-RU" sz="1600" dirty="0">
              <a:latin typeface="Arial Black" panose="020B0A04020102020204" pitchFamily="34" charset="0"/>
            </a:endParaRP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r>
              <a:rPr lang="ru-RU" sz="1600" dirty="0">
                <a:latin typeface="Arial Black" panose="020B0A04020102020204" pitchFamily="34" charset="0"/>
              </a:rPr>
              <a:t>Людей не устраивает ваша логика и то, что вы предлагаете</a:t>
            </a: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endParaRPr lang="ru-RU" sz="1600" dirty="0">
              <a:latin typeface="Arial Black" panose="020B0A04020102020204" pitchFamily="34" charset="0"/>
            </a:endParaRP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r>
              <a:rPr lang="ru-RU" sz="1600" dirty="0">
                <a:latin typeface="Arial Black" panose="020B0A04020102020204" pitchFamily="34" charset="0"/>
              </a:rPr>
              <a:t>Не устраивает ресурс или то, что они должны вложить, если речь идет о трудозатратах</a:t>
            </a: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endParaRPr lang="ru-RU" sz="1600" dirty="0">
              <a:latin typeface="Arial Black" panose="020B0A04020102020204" pitchFamily="34" charset="0"/>
            </a:endParaRP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r>
              <a:rPr lang="ru-RU" sz="1600" dirty="0">
                <a:latin typeface="Arial Black" panose="020B0A04020102020204" pitchFamily="34" charset="0"/>
              </a:rPr>
              <a:t>У людей нет потребностей того, что Вы предлагаете</a:t>
            </a: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endParaRPr lang="ru-RU" sz="1600" dirty="0">
              <a:latin typeface="Arial Black" panose="020B0A04020102020204" pitchFamily="34" charset="0"/>
            </a:endParaRP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r>
              <a:rPr lang="ru-RU" sz="1600" dirty="0">
                <a:latin typeface="Arial Black" panose="020B0A04020102020204" pitchFamily="34" charset="0"/>
              </a:rPr>
              <a:t>У вашей аудитории плохое настроение</a:t>
            </a: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endParaRPr lang="ru-RU" sz="1600" dirty="0">
              <a:latin typeface="Arial Black" panose="020B0A04020102020204" pitchFamily="34" charset="0"/>
            </a:endParaRP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r>
              <a:rPr lang="ru-RU" sz="1600" dirty="0">
                <a:latin typeface="Arial Black" panose="020B0A04020102020204" pitchFamily="34" charset="0"/>
              </a:rPr>
              <a:t>Аудитория хочет на Вашем фоне самоутвердиться</a:t>
            </a: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endParaRPr lang="ru-RU" sz="1600" dirty="0">
              <a:latin typeface="Arial Black" panose="020B0A04020102020204" pitchFamily="34" charset="0"/>
            </a:endParaRP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r>
              <a:rPr lang="ru-RU" sz="1600" dirty="0">
                <a:latin typeface="Arial Black" panose="020B0A04020102020204" pitchFamily="34" charset="0"/>
              </a:rPr>
              <a:t>Аудитория торгуется с Вами</a:t>
            </a: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endParaRPr lang="ru-RU" sz="1600" dirty="0">
              <a:latin typeface="Arial Black" panose="020B0A04020102020204" pitchFamily="34" charset="0"/>
            </a:endParaRPr>
          </a:p>
          <a:p>
            <a:pPr marL="342900" indent="-342900" algn="just">
              <a:buClr>
                <a:srgbClr val="FF9900"/>
              </a:buClr>
              <a:buFont typeface="+mj-lt"/>
              <a:buAutoNum type="arabicPeriod"/>
            </a:pPr>
            <a:r>
              <a:rPr lang="ru-RU" sz="1600" dirty="0">
                <a:latin typeface="Arial Black" panose="020B0A04020102020204" pitchFamily="34" charset="0"/>
              </a:rPr>
              <a:t>Аудитория хочет оставить за собой последнее слово как инструмент давления</a:t>
            </a:r>
          </a:p>
          <a:p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50171" y="572106"/>
            <a:ext cx="68371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rgbClr val="CC330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Причины возникновения возражений в аудитории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383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082"/>
            <a:ext cx="12192000" cy="686408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628962" y="358853"/>
            <a:ext cx="6400800" cy="4699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400" dirty="0">
                <a:solidFill>
                  <a:srgbClr val="CC3300"/>
                </a:solidFill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 работы с возражениями</a:t>
            </a:r>
            <a:endParaRPr lang="ru-RU" sz="2400" dirty="0">
              <a:solidFill>
                <a:srgbClr val="CC33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476529672"/>
              </p:ext>
            </p:extLst>
          </p:nvPr>
        </p:nvGraphicFramePr>
        <p:xfrm>
          <a:off x="1628962" y="1480456"/>
          <a:ext cx="7181669" cy="43443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8718674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1390</TotalTime>
  <Words>129</Words>
  <Application>Microsoft Office PowerPoint</Application>
  <PresentationFormat>Широкоэкранный</PresentationFormat>
  <Paragraphs>31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Alexander Kabanov</dc:creator>
  <cp:lastModifiedBy>Шанских Дарья Викторовна</cp:lastModifiedBy>
  <cp:revision>31</cp:revision>
  <dcterms:created xsi:type="dcterms:W3CDTF">2020-12-14T13:45:20Z</dcterms:created>
  <dcterms:modified xsi:type="dcterms:W3CDTF">2021-10-12T10:37:27Z</dcterms:modified>
</cp:coreProperties>
</file>