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70" r:id="rId4"/>
    <p:sldId id="27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F975A-AB4B-418D-9069-C1021857ED63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A38332D-E4ED-4C58-88D8-F57B1AB78266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1. Доклады о деятельности НКО и добровольчестве Министерства экономического развития РФ.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17F53BCE-4B2C-45FC-8DC3-154312EECBF8}" type="parTrans" cxnId="{1A4DDB62-1FA7-4A69-960A-D305199EBB4D}">
      <dgm:prSet/>
      <dgm:spPr/>
      <dgm:t>
        <a:bodyPr/>
        <a:lstStyle/>
        <a:p>
          <a:endParaRPr lang="ru-RU"/>
        </a:p>
      </dgm:t>
    </dgm:pt>
    <dgm:pt modelId="{3327DB69-C9C6-42BF-B858-3717AA98CD11}" type="sibTrans" cxnId="{1A4DDB62-1FA7-4A69-960A-D305199EBB4D}">
      <dgm:prSet/>
      <dgm:spPr/>
      <dgm:t>
        <a:bodyPr/>
        <a:lstStyle/>
        <a:p>
          <a:endParaRPr lang="ru-RU"/>
        </a:p>
      </dgm:t>
    </dgm:pt>
    <dgm:pt modelId="{E4BBA55B-4F08-47BC-9B2A-1080B96E8FB3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2. Доклад «О состоянии гражданского общества в Российской Федерации» Общественной палаты Российской Федерации.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3115B134-DF26-4C5D-9F6E-6201701B20F8}" type="parTrans" cxnId="{7A84E236-D766-4F04-9600-DDA24A1A5D87}">
      <dgm:prSet/>
      <dgm:spPr/>
      <dgm:t>
        <a:bodyPr/>
        <a:lstStyle/>
        <a:p>
          <a:endParaRPr lang="ru-RU"/>
        </a:p>
      </dgm:t>
    </dgm:pt>
    <dgm:pt modelId="{42DA73FD-BAFC-46BF-8FF4-0FEC7F472C3A}" type="sibTrans" cxnId="{7A84E236-D766-4F04-9600-DDA24A1A5D87}">
      <dgm:prSet/>
      <dgm:spPr/>
      <dgm:t>
        <a:bodyPr/>
        <a:lstStyle/>
        <a:p>
          <a:endParaRPr lang="ru-RU"/>
        </a:p>
      </dgm:t>
    </dgm:pt>
    <dgm:pt modelId="{4F2F4921-8A46-43EC-9829-ECC2138238EA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3. «Информационно-аналитический бюллетень о развитии гражданского общества и некоммерческого сектора в России» и другие аналитические материалы Центра исследований гражданского общества и некоммерческого сектора НИУ ВШЭ.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966C4085-D158-4912-A1EE-80141E44FC27}" type="parTrans" cxnId="{B9906125-D743-43ED-96C4-5CAC391AC498}">
      <dgm:prSet/>
      <dgm:spPr/>
      <dgm:t>
        <a:bodyPr/>
        <a:lstStyle/>
        <a:p>
          <a:endParaRPr lang="ru-RU"/>
        </a:p>
      </dgm:t>
    </dgm:pt>
    <dgm:pt modelId="{E28F5FDC-0B98-4BBB-991B-71BFA1D59EB8}" type="sibTrans" cxnId="{B9906125-D743-43ED-96C4-5CAC391AC498}">
      <dgm:prSet/>
      <dgm:spPr/>
      <dgm:t>
        <a:bodyPr/>
        <a:lstStyle/>
        <a:p>
          <a:endParaRPr lang="ru-RU"/>
        </a:p>
      </dgm:t>
    </dgm:pt>
    <dgm:pt modelId="{31445C22-E607-4D9D-AE92-725FEEBA588B}" type="pres">
      <dgm:prSet presAssocID="{075F975A-AB4B-418D-9069-C1021857ED63}" presName="linear" presStyleCnt="0">
        <dgm:presLayoutVars>
          <dgm:dir/>
          <dgm:animLvl val="lvl"/>
          <dgm:resizeHandles val="exact"/>
        </dgm:presLayoutVars>
      </dgm:prSet>
      <dgm:spPr/>
    </dgm:pt>
    <dgm:pt modelId="{08565F4E-CEA3-45D0-B135-13936C7DB048}" type="pres">
      <dgm:prSet presAssocID="{FA38332D-E4ED-4C58-88D8-F57B1AB78266}" presName="parentLin" presStyleCnt="0"/>
      <dgm:spPr/>
    </dgm:pt>
    <dgm:pt modelId="{08F4EF0B-39C4-4235-88AB-4745001E2F63}" type="pres">
      <dgm:prSet presAssocID="{FA38332D-E4ED-4C58-88D8-F57B1AB78266}" presName="parentLeftMargin" presStyleLbl="node1" presStyleIdx="0" presStyleCnt="3"/>
      <dgm:spPr/>
    </dgm:pt>
    <dgm:pt modelId="{CF63B6D8-E229-4351-AA23-86DD7F59695C}" type="pres">
      <dgm:prSet presAssocID="{FA38332D-E4ED-4C58-88D8-F57B1AB782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53939-5F3E-4BC5-A8C2-3C4341C165D4}" type="pres">
      <dgm:prSet presAssocID="{FA38332D-E4ED-4C58-88D8-F57B1AB78266}" presName="negativeSpace" presStyleCnt="0"/>
      <dgm:spPr/>
    </dgm:pt>
    <dgm:pt modelId="{07F2B29A-78E9-4165-850B-859FC8B25E8F}" type="pres">
      <dgm:prSet presAssocID="{FA38332D-E4ED-4C58-88D8-F57B1AB78266}" presName="childText" presStyleLbl="conFgAcc1" presStyleIdx="0" presStyleCnt="3">
        <dgm:presLayoutVars>
          <dgm:bulletEnabled val="1"/>
        </dgm:presLayoutVars>
      </dgm:prSet>
      <dgm:spPr/>
    </dgm:pt>
    <dgm:pt modelId="{C4614F6B-CB9C-4634-AB1E-763603B64950}" type="pres">
      <dgm:prSet presAssocID="{3327DB69-C9C6-42BF-B858-3717AA98CD11}" presName="spaceBetweenRectangles" presStyleCnt="0"/>
      <dgm:spPr/>
    </dgm:pt>
    <dgm:pt modelId="{925971D5-467B-4425-9F2E-99679C120434}" type="pres">
      <dgm:prSet presAssocID="{E4BBA55B-4F08-47BC-9B2A-1080B96E8FB3}" presName="parentLin" presStyleCnt="0"/>
      <dgm:spPr/>
    </dgm:pt>
    <dgm:pt modelId="{10F47B08-B00D-4603-8823-CBD3C3BF54CB}" type="pres">
      <dgm:prSet presAssocID="{E4BBA55B-4F08-47BC-9B2A-1080B96E8FB3}" presName="parentLeftMargin" presStyleLbl="node1" presStyleIdx="0" presStyleCnt="3"/>
      <dgm:spPr/>
    </dgm:pt>
    <dgm:pt modelId="{5FC16BD3-6CFC-4A68-AB55-FD85442DAF1F}" type="pres">
      <dgm:prSet presAssocID="{E4BBA55B-4F08-47BC-9B2A-1080B96E8F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6C2B0-6BDD-47DB-9CC0-92EA0B19B045}" type="pres">
      <dgm:prSet presAssocID="{E4BBA55B-4F08-47BC-9B2A-1080B96E8FB3}" presName="negativeSpace" presStyleCnt="0"/>
      <dgm:spPr/>
    </dgm:pt>
    <dgm:pt modelId="{892BD830-C3EB-4AD8-90EB-76AE631E37AE}" type="pres">
      <dgm:prSet presAssocID="{E4BBA55B-4F08-47BC-9B2A-1080B96E8FB3}" presName="childText" presStyleLbl="conFgAcc1" presStyleIdx="1" presStyleCnt="3">
        <dgm:presLayoutVars>
          <dgm:bulletEnabled val="1"/>
        </dgm:presLayoutVars>
      </dgm:prSet>
      <dgm:spPr/>
    </dgm:pt>
    <dgm:pt modelId="{0D98F3C8-9B7B-438E-AFFA-646CDBAA4B8B}" type="pres">
      <dgm:prSet presAssocID="{42DA73FD-BAFC-46BF-8FF4-0FEC7F472C3A}" presName="spaceBetweenRectangles" presStyleCnt="0"/>
      <dgm:spPr/>
    </dgm:pt>
    <dgm:pt modelId="{C2222218-F608-4B7B-B52D-7E994C5032A4}" type="pres">
      <dgm:prSet presAssocID="{4F2F4921-8A46-43EC-9829-ECC2138238EA}" presName="parentLin" presStyleCnt="0"/>
      <dgm:spPr/>
    </dgm:pt>
    <dgm:pt modelId="{701AFEB9-68AF-462F-92F9-FBD957DB9D41}" type="pres">
      <dgm:prSet presAssocID="{4F2F4921-8A46-43EC-9829-ECC2138238EA}" presName="parentLeftMargin" presStyleLbl="node1" presStyleIdx="1" presStyleCnt="3"/>
      <dgm:spPr/>
    </dgm:pt>
    <dgm:pt modelId="{665CC834-447F-42D9-B5E1-E4A9E55F0528}" type="pres">
      <dgm:prSet presAssocID="{4F2F4921-8A46-43EC-9829-ECC2138238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ED59D-279A-4C0B-92D4-23A0FE6438A3}" type="pres">
      <dgm:prSet presAssocID="{4F2F4921-8A46-43EC-9829-ECC2138238EA}" presName="negativeSpace" presStyleCnt="0"/>
      <dgm:spPr/>
    </dgm:pt>
    <dgm:pt modelId="{2373B2F4-AE2E-4C68-BBE6-ED1E50E2F7C4}" type="pres">
      <dgm:prSet presAssocID="{4F2F4921-8A46-43EC-9829-ECC2138238E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C7B463-2209-4BD2-9958-71797B058A11}" type="presOf" srcId="{FA38332D-E4ED-4C58-88D8-F57B1AB78266}" destId="{CF63B6D8-E229-4351-AA23-86DD7F59695C}" srcOrd="1" destOrd="0" presId="urn:microsoft.com/office/officeart/2005/8/layout/list1"/>
    <dgm:cxn modelId="{BBFDA788-0589-4574-9886-90C56E12C9B6}" type="presOf" srcId="{E4BBA55B-4F08-47BC-9B2A-1080B96E8FB3}" destId="{10F47B08-B00D-4603-8823-CBD3C3BF54CB}" srcOrd="0" destOrd="0" presId="urn:microsoft.com/office/officeart/2005/8/layout/list1"/>
    <dgm:cxn modelId="{F29C77B5-418E-455C-92B7-D23B3821DDFC}" type="presOf" srcId="{FA38332D-E4ED-4C58-88D8-F57B1AB78266}" destId="{08F4EF0B-39C4-4235-88AB-4745001E2F63}" srcOrd="0" destOrd="0" presId="urn:microsoft.com/office/officeart/2005/8/layout/list1"/>
    <dgm:cxn modelId="{1CF1BEFC-DBE9-4514-AA6D-DF3C1F984E72}" type="presOf" srcId="{075F975A-AB4B-418D-9069-C1021857ED63}" destId="{31445C22-E607-4D9D-AE92-725FEEBA588B}" srcOrd="0" destOrd="0" presId="urn:microsoft.com/office/officeart/2005/8/layout/list1"/>
    <dgm:cxn modelId="{71D6E730-B4B0-4512-982F-E4A0F778C701}" type="presOf" srcId="{4F2F4921-8A46-43EC-9829-ECC2138238EA}" destId="{665CC834-447F-42D9-B5E1-E4A9E55F0528}" srcOrd="1" destOrd="0" presId="urn:microsoft.com/office/officeart/2005/8/layout/list1"/>
    <dgm:cxn modelId="{B9906125-D743-43ED-96C4-5CAC391AC498}" srcId="{075F975A-AB4B-418D-9069-C1021857ED63}" destId="{4F2F4921-8A46-43EC-9829-ECC2138238EA}" srcOrd="2" destOrd="0" parTransId="{966C4085-D158-4912-A1EE-80141E44FC27}" sibTransId="{E28F5FDC-0B98-4BBB-991B-71BFA1D59EB8}"/>
    <dgm:cxn modelId="{7A84E236-D766-4F04-9600-DDA24A1A5D87}" srcId="{075F975A-AB4B-418D-9069-C1021857ED63}" destId="{E4BBA55B-4F08-47BC-9B2A-1080B96E8FB3}" srcOrd="1" destOrd="0" parTransId="{3115B134-DF26-4C5D-9F6E-6201701B20F8}" sibTransId="{42DA73FD-BAFC-46BF-8FF4-0FEC7F472C3A}"/>
    <dgm:cxn modelId="{4E02126C-3EF7-48DD-95BA-A3FF25879275}" type="presOf" srcId="{4F2F4921-8A46-43EC-9829-ECC2138238EA}" destId="{701AFEB9-68AF-462F-92F9-FBD957DB9D41}" srcOrd="0" destOrd="0" presId="urn:microsoft.com/office/officeart/2005/8/layout/list1"/>
    <dgm:cxn modelId="{1A4DDB62-1FA7-4A69-960A-D305199EBB4D}" srcId="{075F975A-AB4B-418D-9069-C1021857ED63}" destId="{FA38332D-E4ED-4C58-88D8-F57B1AB78266}" srcOrd="0" destOrd="0" parTransId="{17F53BCE-4B2C-45FC-8DC3-154312EECBF8}" sibTransId="{3327DB69-C9C6-42BF-B858-3717AA98CD11}"/>
    <dgm:cxn modelId="{DC8587A0-1882-4F09-842F-E7E0888E67B7}" type="presOf" srcId="{E4BBA55B-4F08-47BC-9B2A-1080B96E8FB3}" destId="{5FC16BD3-6CFC-4A68-AB55-FD85442DAF1F}" srcOrd="1" destOrd="0" presId="urn:microsoft.com/office/officeart/2005/8/layout/list1"/>
    <dgm:cxn modelId="{1CB01952-8CA0-4D66-97C7-E4F778D36722}" type="presParOf" srcId="{31445C22-E607-4D9D-AE92-725FEEBA588B}" destId="{08565F4E-CEA3-45D0-B135-13936C7DB048}" srcOrd="0" destOrd="0" presId="urn:microsoft.com/office/officeart/2005/8/layout/list1"/>
    <dgm:cxn modelId="{EC785BA0-9D2F-4B35-9E6F-A9151FFAC923}" type="presParOf" srcId="{08565F4E-CEA3-45D0-B135-13936C7DB048}" destId="{08F4EF0B-39C4-4235-88AB-4745001E2F63}" srcOrd="0" destOrd="0" presId="urn:microsoft.com/office/officeart/2005/8/layout/list1"/>
    <dgm:cxn modelId="{64B26933-54F8-4FA3-A43E-6A8D0E4F5E49}" type="presParOf" srcId="{08565F4E-CEA3-45D0-B135-13936C7DB048}" destId="{CF63B6D8-E229-4351-AA23-86DD7F59695C}" srcOrd="1" destOrd="0" presId="urn:microsoft.com/office/officeart/2005/8/layout/list1"/>
    <dgm:cxn modelId="{226E4B02-B26D-427C-A1E2-F1623F1EA787}" type="presParOf" srcId="{31445C22-E607-4D9D-AE92-725FEEBA588B}" destId="{55453939-5F3E-4BC5-A8C2-3C4341C165D4}" srcOrd="1" destOrd="0" presId="urn:microsoft.com/office/officeart/2005/8/layout/list1"/>
    <dgm:cxn modelId="{F2BF03DE-EAD5-4B50-BDB1-ADAADF78C824}" type="presParOf" srcId="{31445C22-E607-4D9D-AE92-725FEEBA588B}" destId="{07F2B29A-78E9-4165-850B-859FC8B25E8F}" srcOrd="2" destOrd="0" presId="urn:microsoft.com/office/officeart/2005/8/layout/list1"/>
    <dgm:cxn modelId="{7273807B-4147-41A8-A49B-4659DEC21CE0}" type="presParOf" srcId="{31445C22-E607-4D9D-AE92-725FEEBA588B}" destId="{C4614F6B-CB9C-4634-AB1E-763603B64950}" srcOrd="3" destOrd="0" presId="urn:microsoft.com/office/officeart/2005/8/layout/list1"/>
    <dgm:cxn modelId="{BAE69919-2636-4B41-A815-77B95278C217}" type="presParOf" srcId="{31445C22-E607-4D9D-AE92-725FEEBA588B}" destId="{925971D5-467B-4425-9F2E-99679C120434}" srcOrd="4" destOrd="0" presId="urn:microsoft.com/office/officeart/2005/8/layout/list1"/>
    <dgm:cxn modelId="{011B1383-8104-4BE2-920E-CEAEDF638B3B}" type="presParOf" srcId="{925971D5-467B-4425-9F2E-99679C120434}" destId="{10F47B08-B00D-4603-8823-CBD3C3BF54CB}" srcOrd="0" destOrd="0" presId="urn:microsoft.com/office/officeart/2005/8/layout/list1"/>
    <dgm:cxn modelId="{5308C1CB-C10B-4CE7-80A0-CCC73206BDFF}" type="presParOf" srcId="{925971D5-467B-4425-9F2E-99679C120434}" destId="{5FC16BD3-6CFC-4A68-AB55-FD85442DAF1F}" srcOrd="1" destOrd="0" presId="urn:microsoft.com/office/officeart/2005/8/layout/list1"/>
    <dgm:cxn modelId="{70DA42D4-2FF3-4B8E-BAA3-A5418D1531BB}" type="presParOf" srcId="{31445C22-E607-4D9D-AE92-725FEEBA588B}" destId="{0926C2B0-6BDD-47DB-9CC0-92EA0B19B045}" srcOrd="5" destOrd="0" presId="urn:microsoft.com/office/officeart/2005/8/layout/list1"/>
    <dgm:cxn modelId="{BA8387D2-96DF-4F8A-9AB1-135E058ED375}" type="presParOf" srcId="{31445C22-E607-4D9D-AE92-725FEEBA588B}" destId="{892BD830-C3EB-4AD8-90EB-76AE631E37AE}" srcOrd="6" destOrd="0" presId="urn:microsoft.com/office/officeart/2005/8/layout/list1"/>
    <dgm:cxn modelId="{83B98365-E817-42D8-8268-406986CF6305}" type="presParOf" srcId="{31445C22-E607-4D9D-AE92-725FEEBA588B}" destId="{0D98F3C8-9B7B-438E-AFFA-646CDBAA4B8B}" srcOrd="7" destOrd="0" presId="urn:microsoft.com/office/officeart/2005/8/layout/list1"/>
    <dgm:cxn modelId="{298B4B37-F5C7-42A3-A83C-15D27D364D6D}" type="presParOf" srcId="{31445C22-E607-4D9D-AE92-725FEEBA588B}" destId="{C2222218-F608-4B7B-B52D-7E994C5032A4}" srcOrd="8" destOrd="0" presId="urn:microsoft.com/office/officeart/2005/8/layout/list1"/>
    <dgm:cxn modelId="{F80153F1-764F-4072-9FBE-C0C51036F50C}" type="presParOf" srcId="{C2222218-F608-4B7B-B52D-7E994C5032A4}" destId="{701AFEB9-68AF-462F-92F9-FBD957DB9D41}" srcOrd="0" destOrd="0" presId="urn:microsoft.com/office/officeart/2005/8/layout/list1"/>
    <dgm:cxn modelId="{91F0473E-D8B4-4A95-9F67-4EC03EEB4D9E}" type="presParOf" srcId="{C2222218-F608-4B7B-B52D-7E994C5032A4}" destId="{665CC834-447F-42D9-B5E1-E4A9E55F0528}" srcOrd="1" destOrd="0" presId="urn:microsoft.com/office/officeart/2005/8/layout/list1"/>
    <dgm:cxn modelId="{5D20E1E8-4CBA-412F-8835-763AD22C080E}" type="presParOf" srcId="{31445C22-E607-4D9D-AE92-725FEEBA588B}" destId="{697ED59D-279A-4C0B-92D4-23A0FE6438A3}" srcOrd="9" destOrd="0" presId="urn:microsoft.com/office/officeart/2005/8/layout/list1"/>
    <dgm:cxn modelId="{267C7F9A-C5D3-403F-8FC7-2D2A76A532C0}" type="presParOf" srcId="{31445C22-E607-4D9D-AE92-725FEEBA588B}" destId="{2373B2F4-AE2E-4C68-BBE6-ED1E50E2F7C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5F975A-AB4B-418D-9069-C1021857ED63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A38332D-E4ED-4C58-88D8-F57B1AB78266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4. ФОМ-СОЦ (исследования </a:t>
          </a:r>
          <a:r>
            <a:rPr lang="ru-RU" sz="1400" dirty="0" err="1" smtClean="0">
              <a:latin typeface="Arial Black" panose="020B0A04020102020204" pitchFamily="34" charset="0"/>
            </a:rPr>
            <a:t>волонтерства</a:t>
          </a:r>
          <a:r>
            <a:rPr lang="ru-RU" sz="1400" dirty="0" smtClean="0">
              <a:latin typeface="Arial Black" panose="020B0A04020102020204" pitchFamily="34" charset="0"/>
            </a:rPr>
            <a:t>, отношения к благотворительности и т.п.).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17F53BCE-4B2C-45FC-8DC3-154312EECBF8}" type="parTrans" cxnId="{1A4DDB62-1FA7-4A69-960A-D305199EBB4D}">
      <dgm:prSet/>
      <dgm:spPr/>
      <dgm:t>
        <a:bodyPr/>
        <a:lstStyle/>
        <a:p>
          <a:endParaRPr lang="ru-RU"/>
        </a:p>
      </dgm:t>
    </dgm:pt>
    <dgm:pt modelId="{3327DB69-C9C6-42BF-B858-3717AA98CD11}" type="sibTrans" cxnId="{1A4DDB62-1FA7-4A69-960A-D305199EBB4D}">
      <dgm:prSet/>
      <dgm:spPr/>
      <dgm:t>
        <a:bodyPr/>
        <a:lstStyle/>
        <a:p>
          <a:endParaRPr lang="ru-RU"/>
        </a:p>
      </dgm:t>
    </dgm:pt>
    <dgm:pt modelId="{E4BBA55B-4F08-47BC-9B2A-1080B96E8FB3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6. Отдел исследований благотворительного фонда «Нужна помощь».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3115B134-DF26-4C5D-9F6E-6201701B20F8}" type="parTrans" cxnId="{7A84E236-D766-4F04-9600-DDA24A1A5D87}">
      <dgm:prSet/>
      <dgm:spPr/>
      <dgm:t>
        <a:bodyPr/>
        <a:lstStyle/>
        <a:p>
          <a:endParaRPr lang="ru-RU"/>
        </a:p>
      </dgm:t>
    </dgm:pt>
    <dgm:pt modelId="{42DA73FD-BAFC-46BF-8FF4-0FEC7F472C3A}" type="sibTrans" cxnId="{7A84E236-D766-4F04-9600-DDA24A1A5D87}">
      <dgm:prSet/>
      <dgm:spPr/>
      <dgm:t>
        <a:bodyPr/>
        <a:lstStyle/>
        <a:p>
          <a:endParaRPr lang="ru-RU"/>
        </a:p>
      </dgm:t>
    </dgm:pt>
    <dgm:pt modelId="{A6BE6A74-F237-4DDD-A424-4E1183553F20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5. Исследовательская группа ЦИРКОН, раздел «Социология гражданского общества, НКО и местного самоуправления».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C81781ED-2CB3-4E29-93D9-45C4D453677B}" type="parTrans" cxnId="{F1408626-5BA6-4B5A-976B-50BA47959EDE}">
      <dgm:prSet/>
      <dgm:spPr/>
      <dgm:t>
        <a:bodyPr/>
        <a:lstStyle/>
        <a:p>
          <a:endParaRPr lang="ru-RU"/>
        </a:p>
      </dgm:t>
    </dgm:pt>
    <dgm:pt modelId="{4FA04FF2-E05E-44D1-962C-87428AE16BAB}" type="sibTrans" cxnId="{F1408626-5BA6-4B5A-976B-50BA47959EDE}">
      <dgm:prSet/>
      <dgm:spPr/>
      <dgm:t>
        <a:bodyPr/>
        <a:lstStyle/>
        <a:p>
          <a:endParaRPr lang="ru-RU"/>
        </a:p>
      </dgm:t>
    </dgm:pt>
    <dgm:pt modelId="{31445C22-E607-4D9D-AE92-725FEEBA588B}" type="pres">
      <dgm:prSet presAssocID="{075F975A-AB4B-418D-9069-C1021857ED63}" presName="linear" presStyleCnt="0">
        <dgm:presLayoutVars>
          <dgm:dir/>
          <dgm:animLvl val="lvl"/>
          <dgm:resizeHandles val="exact"/>
        </dgm:presLayoutVars>
      </dgm:prSet>
      <dgm:spPr/>
    </dgm:pt>
    <dgm:pt modelId="{08565F4E-CEA3-45D0-B135-13936C7DB048}" type="pres">
      <dgm:prSet presAssocID="{FA38332D-E4ED-4C58-88D8-F57B1AB78266}" presName="parentLin" presStyleCnt="0"/>
      <dgm:spPr/>
    </dgm:pt>
    <dgm:pt modelId="{08F4EF0B-39C4-4235-88AB-4745001E2F63}" type="pres">
      <dgm:prSet presAssocID="{FA38332D-E4ED-4C58-88D8-F57B1AB78266}" presName="parentLeftMargin" presStyleLbl="node1" presStyleIdx="0" presStyleCnt="3"/>
      <dgm:spPr/>
    </dgm:pt>
    <dgm:pt modelId="{CF63B6D8-E229-4351-AA23-86DD7F59695C}" type="pres">
      <dgm:prSet presAssocID="{FA38332D-E4ED-4C58-88D8-F57B1AB782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53939-5F3E-4BC5-A8C2-3C4341C165D4}" type="pres">
      <dgm:prSet presAssocID="{FA38332D-E4ED-4C58-88D8-F57B1AB78266}" presName="negativeSpace" presStyleCnt="0"/>
      <dgm:spPr/>
    </dgm:pt>
    <dgm:pt modelId="{07F2B29A-78E9-4165-850B-859FC8B25E8F}" type="pres">
      <dgm:prSet presAssocID="{FA38332D-E4ED-4C58-88D8-F57B1AB78266}" presName="childText" presStyleLbl="conFgAcc1" presStyleIdx="0" presStyleCnt="3">
        <dgm:presLayoutVars>
          <dgm:bulletEnabled val="1"/>
        </dgm:presLayoutVars>
      </dgm:prSet>
      <dgm:spPr/>
    </dgm:pt>
    <dgm:pt modelId="{C4614F6B-CB9C-4634-AB1E-763603B64950}" type="pres">
      <dgm:prSet presAssocID="{3327DB69-C9C6-42BF-B858-3717AA98CD11}" presName="spaceBetweenRectangles" presStyleCnt="0"/>
      <dgm:spPr/>
    </dgm:pt>
    <dgm:pt modelId="{495089C2-007C-4126-8380-91BCC0DA0FB6}" type="pres">
      <dgm:prSet presAssocID="{A6BE6A74-F237-4DDD-A424-4E1183553F20}" presName="parentLin" presStyleCnt="0"/>
      <dgm:spPr/>
    </dgm:pt>
    <dgm:pt modelId="{89A91E14-786B-408C-850D-D22DA22AAC85}" type="pres">
      <dgm:prSet presAssocID="{A6BE6A74-F237-4DDD-A424-4E1183553F20}" presName="parentLeftMargin" presStyleLbl="node1" presStyleIdx="0" presStyleCnt="3"/>
      <dgm:spPr/>
    </dgm:pt>
    <dgm:pt modelId="{A63E3018-B3D5-478E-99F6-414C0F3B288F}" type="pres">
      <dgm:prSet presAssocID="{A6BE6A74-F237-4DDD-A424-4E1183553F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90B8B-4B4B-4C35-8063-459ECA2B78B5}" type="pres">
      <dgm:prSet presAssocID="{A6BE6A74-F237-4DDD-A424-4E1183553F20}" presName="negativeSpace" presStyleCnt="0"/>
      <dgm:spPr/>
    </dgm:pt>
    <dgm:pt modelId="{5B78E6B5-92CC-4249-AF96-AC2F43B959F8}" type="pres">
      <dgm:prSet presAssocID="{A6BE6A74-F237-4DDD-A424-4E1183553F20}" presName="childText" presStyleLbl="conFgAcc1" presStyleIdx="1" presStyleCnt="3">
        <dgm:presLayoutVars>
          <dgm:bulletEnabled val="1"/>
        </dgm:presLayoutVars>
      </dgm:prSet>
      <dgm:spPr/>
    </dgm:pt>
    <dgm:pt modelId="{C382CD22-3F55-4F6D-B8AB-AEC424F9CF2A}" type="pres">
      <dgm:prSet presAssocID="{4FA04FF2-E05E-44D1-962C-87428AE16BAB}" presName="spaceBetweenRectangles" presStyleCnt="0"/>
      <dgm:spPr/>
    </dgm:pt>
    <dgm:pt modelId="{925971D5-467B-4425-9F2E-99679C120434}" type="pres">
      <dgm:prSet presAssocID="{E4BBA55B-4F08-47BC-9B2A-1080B96E8FB3}" presName="parentLin" presStyleCnt="0"/>
      <dgm:spPr/>
    </dgm:pt>
    <dgm:pt modelId="{10F47B08-B00D-4603-8823-CBD3C3BF54CB}" type="pres">
      <dgm:prSet presAssocID="{E4BBA55B-4F08-47BC-9B2A-1080B96E8FB3}" presName="parentLeftMargin" presStyleLbl="node1" presStyleIdx="1" presStyleCnt="3"/>
      <dgm:spPr/>
    </dgm:pt>
    <dgm:pt modelId="{5FC16BD3-6CFC-4A68-AB55-FD85442DAF1F}" type="pres">
      <dgm:prSet presAssocID="{E4BBA55B-4F08-47BC-9B2A-1080B96E8F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6C2B0-6BDD-47DB-9CC0-92EA0B19B045}" type="pres">
      <dgm:prSet presAssocID="{E4BBA55B-4F08-47BC-9B2A-1080B96E8FB3}" presName="negativeSpace" presStyleCnt="0"/>
      <dgm:spPr/>
    </dgm:pt>
    <dgm:pt modelId="{892BD830-C3EB-4AD8-90EB-76AE631E37AE}" type="pres">
      <dgm:prSet presAssocID="{E4BBA55B-4F08-47BC-9B2A-1080B96E8FB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408626-5BA6-4B5A-976B-50BA47959EDE}" srcId="{075F975A-AB4B-418D-9069-C1021857ED63}" destId="{A6BE6A74-F237-4DDD-A424-4E1183553F20}" srcOrd="1" destOrd="0" parTransId="{C81781ED-2CB3-4E29-93D9-45C4D453677B}" sibTransId="{4FA04FF2-E05E-44D1-962C-87428AE16BAB}"/>
    <dgm:cxn modelId="{BBFDA788-0589-4574-9886-90C56E12C9B6}" type="presOf" srcId="{E4BBA55B-4F08-47BC-9B2A-1080B96E8FB3}" destId="{10F47B08-B00D-4603-8823-CBD3C3BF54CB}" srcOrd="0" destOrd="0" presId="urn:microsoft.com/office/officeart/2005/8/layout/list1"/>
    <dgm:cxn modelId="{1A4DDB62-1FA7-4A69-960A-D305199EBB4D}" srcId="{075F975A-AB4B-418D-9069-C1021857ED63}" destId="{FA38332D-E4ED-4C58-88D8-F57B1AB78266}" srcOrd="0" destOrd="0" parTransId="{17F53BCE-4B2C-45FC-8DC3-154312EECBF8}" sibTransId="{3327DB69-C9C6-42BF-B858-3717AA98CD11}"/>
    <dgm:cxn modelId="{F29C77B5-418E-455C-92B7-D23B3821DDFC}" type="presOf" srcId="{FA38332D-E4ED-4C58-88D8-F57B1AB78266}" destId="{08F4EF0B-39C4-4235-88AB-4745001E2F63}" srcOrd="0" destOrd="0" presId="urn:microsoft.com/office/officeart/2005/8/layout/list1"/>
    <dgm:cxn modelId="{7A84E236-D766-4F04-9600-DDA24A1A5D87}" srcId="{075F975A-AB4B-418D-9069-C1021857ED63}" destId="{E4BBA55B-4F08-47BC-9B2A-1080B96E8FB3}" srcOrd="2" destOrd="0" parTransId="{3115B134-DF26-4C5D-9F6E-6201701B20F8}" sibTransId="{42DA73FD-BAFC-46BF-8FF4-0FEC7F472C3A}"/>
    <dgm:cxn modelId="{CD36C339-81C0-47F3-82E1-5C2240266756}" type="presOf" srcId="{A6BE6A74-F237-4DDD-A424-4E1183553F20}" destId="{89A91E14-786B-408C-850D-D22DA22AAC85}" srcOrd="0" destOrd="0" presId="urn:microsoft.com/office/officeart/2005/8/layout/list1"/>
    <dgm:cxn modelId="{B3C7B463-2209-4BD2-9958-71797B058A11}" type="presOf" srcId="{FA38332D-E4ED-4C58-88D8-F57B1AB78266}" destId="{CF63B6D8-E229-4351-AA23-86DD7F59695C}" srcOrd="1" destOrd="0" presId="urn:microsoft.com/office/officeart/2005/8/layout/list1"/>
    <dgm:cxn modelId="{582DC059-76B6-4B3E-84D4-648D2D3F06C1}" type="presOf" srcId="{A6BE6A74-F237-4DDD-A424-4E1183553F20}" destId="{A63E3018-B3D5-478E-99F6-414C0F3B288F}" srcOrd="1" destOrd="0" presId="urn:microsoft.com/office/officeart/2005/8/layout/list1"/>
    <dgm:cxn modelId="{DC8587A0-1882-4F09-842F-E7E0888E67B7}" type="presOf" srcId="{E4BBA55B-4F08-47BC-9B2A-1080B96E8FB3}" destId="{5FC16BD3-6CFC-4A68-AB55-FD85442DAF1F}" srcOrd="1" destOrd="0" presId="urn:microsoft.com/office/officeart/2005/8/layout/list1"/>
    <dgm:cxn modelId="{1CF1BEFC-DBE9-4514-AA6D-DF3C1F984E72}" type="presOf" srcId="{075F975A-AB4B-418D-9069-C1021857ED63}" destId="{31445C22-E607-4D9D-AE92-725FEEBA588B}" srcOrd="0" destOrd="0" presId="urn:microsoft.com/office/officeart/2005/8/layout/list1"/>
    <dgm:cxn modelId="{1CB01952-8CA0-4D66-97C7-E4F778D36722}" type="presParOf" srcId="{31445C22-E607-4D9D-AE92-725FEEBA588B}" destId="{08565F4E-CEA3-45D0-B135-13936C7DB048}" srcOrd="0" destOrd="0" presId="urn:microsoft.com/office/officeart/2005/8/layout/list1"/>
    <dgm:cxn modelId="{EC785BA0-9D2F-4B35-9E6F-A9151FFAC923}" type="presParOf" srcId="{08565F4E-CEA3-45D0-B135-13936C7DB048}" destId="{08F4EF0B-39C4-4235-88AB-4745001E2F63}" srcOrd="0" destOrd="0" presId="urn:microsoft.com/office/officeart/2005/8/layout/list1"/>
    <dgm:cxn modelId="{64B26933-54F8-4FA3-A43E-6A8D0E4F5E49}" type="presParOf" srcId="{08565F4E-CEA3-45D0-B135-13936C7DB048}" destId="{CF63B6D8-E229-4351-AA23-86DD7F59695C}" srcOrd="1" destOrd="0" presId="urn:microsoft.com/office/officeart/2005/8/layout/list1"/>
    <dgm:cxn modelId="{226E4B02-B26D-427C-A1E2-F1623F1EA787}" type="presParOf" srcId="{31445C22-E607-4D9D-AE92-725FEEBA588B}" destId="{55453939-5F3E-4BC5-A8C2-3C4341C165D4}" srcOrd="1" destOrd="0" presId="urn:microsoft.com/office/officeart/2005/8/layout/list1"/>
    <dgm:cxn modelId="{F2BF03DE-EAD5-4B50-BDB1-ADAADF78C824}" type="presParOf" srcId="{31445C22-E607-4D9D-AE92-725FEEBA588B}" destId="{07F2B29A-78E9-4165-850B-859FC8B25E8F}" srcOrd="2" destOrd="0" presId="urn:microsoft.com/office/officeart/2005/8/layout/list1"/>
    <dgm:cxn modelId="{7273807B-4147-41A8-A49B-4659DEC21CE0}" type="presParOf" srcId="{31445C22-E607-4D9D-AE92-725FEEBA588B}" destId="{C4614F6B-CB9C-4634-AB1E-763603B64950}" srcOrd="3" destOrd="0" presId="urn:microsoft.com/office/officeart/2005/8/layout/list1"/>
    <dgm:cxn modelId="{B8C87422-8C19-45D3-8E45-B77167223B67}" type="presParOf" srcId="{31445C22-E607-4D9D-AE92-725FEEBA588B}" destId="{495089C2-007C-4126-8380-91BCC0DA0FB6}" srcOrd="4" destOrd="0" presId="urn:microsoft.com/office/officeart/2005/8/layout/list1"/>
    <dgm:cxn modelId="{60D14E82-60D8-4D7E-A268-62D602ED0AFF}" type="presParOf" srcId="{495089C2-007C-4126-8380-91BCC0DA0FB6}" destId="{89A91E14-786B-408C-850D-D22DA22AAC85}" srcOrd="0" destOrd="0" presId="urn:microsoft.com/office/officeart/2005/8/layout/list1"/>
    <dgm:cxn modelId="{8A5D5C25-0C6C-4031-9B1B-4D124B41740E}" type="presParOf" srcId="{495089C2-007C-4126-8380-91BCC0DA0FB6}" destId="{A63E3018-B3D5-478E-99F6-414C0F3B288F}" srcOrd="1" destOrd="0" presId="urn:microsoft.com/office/officeart/2005/8/layout/list1"/>
    <dgm:cxn modelId="{6198EAD3-8E49-4879-82ED-1887EE634F63}" type="presParOf" srcId="{31445C22-E607-4D9D-AE92-725FEEBA588B}" destId="{38790B8B-4B4B-4C35-8063-459ECA2B78B5}" srcOrd="5" destOrd="0" presId="urn:microsoft.com/office/officeart/2005/8/layout/list1"/>
    <dgm:cxn modelId="{A2464F9D-7BB2-4BA5-9C91-C3B4F149DC81}" type="presParOf" srcId="{31445C22-E607-4D9D-AE92-725FEEBA588B}" destId="{5B78E6B5-92CC-4249-AF96-AC2F43B959F8}" srcOrd="6" destOrd="0" presId="urn:microsoft.com/office/officeart/2005/8/layout/list1"/>
    <dgm:cxn modelId="{3CCA2F97-00D1-4169-904F-D0CF2F32D1B2}" type="presParOf" srcId="{31445C22-E607-4D9D-AE92-725FEEBA588B}" destId="{C382CD22-3F55-4F6D-B8AB-AEC424F9CF2A}" srcOrd="7" destOrd="0" presId="urn:microsoft.com/office/officeart/2005/8/layout/list1"/>
    <dgm:cxn modelId="{BAE69919-2636-4B41-A815-77B95278C217}" type="presParOf" srcId="{31445C22-E607-4D9D-AE92-725FEEBA588B}" destId="{925971D5-467B-4425-9F2E-99679C120434}" srcOrd="8" destOrd="0" presId="urn:microsoft.com/office/officeart/2005/8/layout/list1"/>
    <dgm:cxn modelId="{011B1383-8104-4BE2-920E-CEAEDF638B3B}" type="presParOf" srcId="{925971D5-467B-4425-9F2E-99679C120434}" destId="{10F47B08-B00D-4603-8823-CBD3C3BF54CB}" srcOrd="0" destOrd="0" presId="urn:microsoft.com/office/officeart/2005/8/layout/list1"/>
    <dgm:cxn modelId="{5308C1CB-C10B-4CE7-80A0-CCC73206BDFF}" type="presParOf" srcId="{925971D5-467B-4425-9F2E-99679C120434}" destId="{5FC16BD3-6CFC-4A68-AB55-FD85442DAF1F}" srcOrd="1" destOrd="0" presId="urn:microsoft.com/office/officeart/2005/8/layout/list1"/>
    <dgm:cxn modelId="{70DA42D4-2FF3-4B8E-BAA3-A5418D1531BB}" type="presParOf" srcId="{31445C22-E607-4D9D-AE92-725FEEBA588B}" destId="{0926C2B0-6BDD-47DB-9CC0-92EA0B19B045}" srcOrd="9" destOrd="0" presId="urn:microsoft.com/office/officeart/2005/8/layout/list1"/>
    <dgm:cxn modelId="{BA8387D2-96DF-4F8A-9AB1-135E058ED375}" type="presParOf" srcId="{31445C22-E607-4D9D-AE92-725FEEBA588B}" destId="{892BD830-C3EB-4AD8-90EB-76AE631E37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5F975A-AB4B-418D-9069-C1021857ED63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A38332D-E4ED-4C58-88D8-F57B1AB78266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7. Фонд поддержки и развития филантропии CAF.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17F53BCE-4B2C-45FC-8DC3-154312EECBF8}" type="parTrans" cxnId="{1A4DDB62-1FA7-4A69-960A-D305199EBB4D}">
      <dgm:prSet/>
      <dgm:spPr/>
      <dgm:t>
        <a:bodyPr/>
        <a:lstStyle/>
        <a:p>
          <a:endParaRPr lang="ru-RU"/>
        </a:p>
      </dgm:t>
    </dgm:pt>
    <dgm:pt modelId="{3327DB69-C9C6-42BF-B858-3717AA98CD11}" type="sibTrans" cxnId="{1A4DDB62-1FA7-4A69-960A-D305199EBB4D}">
      <dgm:prSet/>
      <dgm:spPr/>
      <dgm:t>
        <a:bodyPr/>
        <a:lstStyle/>
        <a:p>
          <a:endParaRPr lang="ru-RU"/>
        </a:p>
      </dgm:t>
    </dgm:pt>
    <dgm:pt modelId="{E4BBA55B-4F08-47BC-9B2A-1080B96E8FB3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9. Специализированные министерства и ведомства на региональном и федеральном уровне предоставляют статистическую информацию и тематические доклады.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3115B134-DF26-4C5D-9F6E-6201701B20F8}" type="parTrans" cxnId="{7A84E236-D766-4F04-9600-DDA24A1A5D87}">
      <dgm:prSet/>
      <dgm:spPr/>
      <dgm:t>
        <a:bodyPr/>
        <a:lstStyle/>
        <a:p>
          <a:endParaRPr lang="ru-RU"/>
        </a:p>
      </dgm:t>
    </dgm:pt>
    <dgm:pt modelId="{42DA73FD-BAFC-46BF-8FF4-0FEC7F472C3A}" type="sibTrans" cxnId="{7A84E236-D766-4F04-9600-DDA24A1A5D87}">
      <dgm:prSet/>
      <dgm:spPr/>
      <dgm:t>
        <a:bodyPr/>
        <a:lstStyle/>
        <a:p>
          <a:endParaRPr lang="ru-RU"/>
        </a:p>
      </dgm:t>
    </dgm:pt>
    <dgm:pt modelId="{A6BE6A74-F237-4DDD-A424-4E1183553F20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8. Раздел «Библиотека» Благотворительного фонда Владимира Потанина – материалы исследований «</a:t>
          </a:r>
          <a:r>
            <a:rPr lang="ru-RU" sz="1400" dirty="0" err="1" smtClean="0">
              <a:latin typeface="Arial Black" panose="020B0A04020102020204" pitchFamily="34" charset="0"/>
            </a:rPr>
            <a:t>Эндаументы</a:t>
          </a:r>
          <a:r>
            <a:rPr lang="ru-RU" sz="1400" dirty="0" smtClean="0">
              <a:latin typeface="Arial Black" panose="020B0A04020102020204" pitchFamily="34" charset="0"/>
            </a:rPr>
            <a:t> в России» и «Современные методы продвижения информации», сборник «Волонтеры в музее» и прочие.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C81781ED-2CB3-4E29-93D9-45C4D453677B}" type="parTrans" cxnId="{F1408626-5BA6-4B5A-976B-50BA47959EDE}">
      <dgm:prSet/>
      <dgm:spPr/>
      <dgm:t>
        <a:bodyPr/>
        <a:lstStyle/>
        <a:p>
          <a:endParaRPr lang="ru-RU"/>
        </a:p>
      </dgm:t>
    </dgm:pt>
    <dgm:pt modelId="{4FA04FF2-E05E-44D1-962C-87428AE16BAB}" type="sibTrans" cxnId="{F1408626-5BA6-4B5A-976B-50BA47959EDE}">
      <dgm:prSet/>
      <dgm:spPr/>
      <dgm:t>
        <a:bodyPr/>
        <a:lstStyle/>
        <a:p>
          <a:endParaRPr lang="ru-RU"/>
        </a:p>
      </dgm:t>
    </dgm:pt>
    <dgm:pt modelId="{31445C22-E607-4D9D-AE92-725FEEBA588B}" type="pres">
      <dgm:prSet presAssocID="{075F975A-AB4B-418D-9069-C1021857ED63}" presName="linear" presStyleCnt="0">
        <dgm:presLayoutVars>
          <dgm:dir/>
          <dgm:animLvl val="lvl"/>
          <dgm:resizeHandles val="exact"/>
        </dgm:presLayoutVars>
      </dgm:prSet>
      <dgm:spPr/>
    </dgm:pt>
    <dgm:pt modelId="{08565F4E-CEA3-45D0-B135-13936C7DB048}" type="pres">
      <dgm:prSet presAssocID="{FA38332D-E4ED-4C58-88D8-F57B1AB78266}" presName="parentLin" presStyleCnt="0"/>
      <dgm:spPr/>
    </dgm:pt>
    <dgm:pt modelId="{08F4EF0B-39C4-4235-88AB-4745001E2F63}" type="pres">
      <dgm:prSet presAssocID="{FA38332D-E4ED-4C58-88D8-F57B1AB78266}" presName="parentLeftMargin" presStyleLbl="node1" presStyleIdx="0" presStyleCnt="3"/>
      <dgm:spPr/>
    </dgm:pt>
    <dgm:pt modelId="{CF63B6D8-E229-4351-AA23-86DD7F59695C}" type="pres">
      <dgm:prSet presAssocID="{FA38332D-E4ED-4C58-88D8-F57B1AB782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53939-5F3E-4BC5-A8C2-3C4341C165D4}" type="pres">
      <dgm:prSet presAssocID="{FA38332D-E4ED-4C58-88D8-F57B1AB78266}" presName="negativeSpace" presStyleCnt="0"/>
      <dgm:spPr/>
    </dgm:pt>
    <dgm:pt modelId="{07F2B29A-78E9-4165-850B-859FC8B25E8F}" type="pres">
      <dgm:prSet presAssocID="{FA38332D-E4ED-4C58-88D8-F57B1AB78266}" presName="childText" presStyleLbl="conFgAcc1" presStyleIdx="0" presStyleCnt="3">
        <dgm:presLayoutVars>
          <dgm:bulletEnabled val="1"/>
        </dgm:presLayoutVars>
      </dgm:prSet>
      <dgm:spPr/>
    </dgm:pt>
    <dgm:pt modelId="{C4614F6B-CB9C-4634-AB1E-763603B64950}" type="pres">
      <dgm:prSet presAssocID="{3327DB69-C9C6-42BF-B858-3717AA98CD11}" presName="spaceBetweenRectangles" presStyleCnt="0"/>
      <dgm:spPr/>
    </dgm:pt>
    <dgm:pt modelId="{495089C2-007C-4126-8380-91BCC0DA0FB6}" type="pres">
      <dgm:prSet presAssocID="{A6BE6A74-F237-4DDD-A424-4E1183553F20}" presName="parentLin" presStyleCnt="0"/>
      <dgm:spPr/>
    </dgm:pt>
    <dgm:pt modelId="{89A91E14-786B-408C-850D-D22DA22AAC85}" type="pres">
      <dgm:prSet presAssocID="{A6BE6A74-F237-4DDD-A424-4E1183553F20}" presName="parentLeftMargin" presStyleLbl="node1" presStyleIdx="0" presStyleCnt="3"/>
      <dgm:spPr/>
    </dgm:pt>
    <dgm:pt modelId="{A63E3018-B3D5-478E-99F6-414C0F3B288F}" type="pres">
      <dgm:prSet presAssocID="{A6BE6A74-F237-4DDD-A424-4E1183553F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90B8B-4B4B-4C35-8063-459ECA2B78B5}" type="pres">
      <dgm:prSet presAssocID="{A6BE6A74-F237-4DDD-A424-4E1183553F20}" presName="negativeSpace" presStyleCnt="0"/>
      <dgm:spPr/>
    </dgm:pt>
    <dgm:pt modelId="{5B78E6B5-92CC-4249-AF96-AC2F43B959F8}" type="pres">
      <dgm:prSet presAssocID="{A6BE6A74-F237-4DDD-A424-4E1183553F20}" presName="childText" presStyleLbl="conFgAcc1" presStyleIdx="1" presStyleCnt="3">
        <dgm:presLayoutVars>
          <dgm:bulletEnabled val="1"/>
        </dgm:presLayoutVars>
      </dgm:prSet>
      <dgm:spPr/>
    </dgm:pt>
    <dgm:pt modelId="{C382CD22-3F55-4F6D-B8AB-AEC424F9CF2A}" type="pres">
      <dgm:prSet presAssocID="{4FA04FF2-E05E-44D1-962C-87428AE16BAB}" presName="spaceBetweenRectangles" presStyleCnt="0"/>
      <dgm:spPr/>
    </dgm:pt>
    <dgm:pt modelId="{925971D5-467B-4425-9F2E-99679C120434}" type="pres">
      <dgm:prSet presAssocID="{E4BBA55B-4F08-47BC-9B2A-1080B96E8FB3}" presName="parentLin" presStyleCnt="0"/>
      <dgm:spPr/>
    </dgm:pt>
    <dgm:pt modelId="{10F47B08-B00D-4603-8823-CBD3C3BF54CB}" type="pres">
      <dgm:prSet presAssocID="{E4BBA55B-4F08-47BC-9B2A-1080B96E8FB3}" presName="parentLeftMargin" presStyleLbl="node1" presStyleIdx="1" presStyleCnt="3"/>
      <dgm:spPr/>
    </dgm:pt>
    <dgm:pt modelId="{5FC16BD3-6CFC-4A68-AB55-FD85442DAF1F}" type="pres">
      <dgm:prSet presAssocID="{E4BBA55B-4F08-47BC-9B2A-1080B96E8F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6C2B0-6BDD-47DB-9CC0-92EA0B19B045}" type="pres">
      <dgm:prSet presAssocID="{E4BBA55B-4F08-47BC-9B2A-1080B96E8FB3}" presName="negativeSpace" presStyleCnt="0"/>
      <dgm:spPr/>
    </dgm:pt>
    <dgm:pt modelId="{892BD830-C3EB-4AD8-90EB-76AE631E37AE}" type="pres">
      <dgm:prSet presAssocID="{E4BBA55B-4F08-47BC-9B2A-1080B96E8FB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D36C339-81C0-47F3-82E1-5C2240266756}" type="presOf" srcId="{A6BE6A74-F237-4DDD-A424-4E1183553F20}" destId="{89A91E14-786B-408C-850D-D22DA22AAC85}" srcOrd="0" destOrd="0" presId="urn:microsoft.com/office/officeart/2005/8/layout/list1"/>
    <dgm:cxn modelId="{BBFDA788-0589-4574-9886-90C56E12C9B6}" type="presOf" srcId="{E4BBA55B-4F08-47BC-9B2A-1080B96E8FB3}" destId="{10F47B08-B00D-4603-8823-CBD3C3BF54CB}" srcOrd="0" destOrd="0" presId="urn:microsoft.com/office/officeart/2005/8/layout/list1"/>
    <dgm:cxn modelId="{B3C7B463-2209-4BD2-9958-71797B058A11}" type="presOf" srcId="{FA38332D-E4ED-4C58-88D8-F57B1AB78266}" destId="{CF63B6D8-E229-4351-AA23-86DD7F59695C}" srcOrd="1" destOrd="0" presId="urn:microsoft.com/office/officeart/2005/8/layout/list1"/>
    <dgm:cxn modelId="{F29C77B5-418E-455C-92B7-D23B3821DDFC}" type="presOf" srcId="{FA38332D-E4ED-4C58-88D8-F57B1AB78266}" destId="{08F4EF0B-39C4-4235-88AB-4745001E2F63}" srcOrd="0" destOrd="0" presId="urn:microsoft.com/office/officeart/2005/8/layout/list1"/>
    <dgm:cxn modelId="{1CF1BEFC-DBE9-4514-AA6D-DF3C1F984E72}" type="presOf" srcId="{075F975A-AB4B-418D-9069-C1021857ED63}" destId="{31445C22-E607-4D9D-AE92-725FEEBA588B}" srcOrd="0" destOrd="0" presId="urn:microsoft.com/office/officeart/2005/8/layout/list1"/>
    <dgm:cxn modelId="{7A84E236-D766-4F04-9600-DDA24A1A5D87}" srcId="{075F975A-AB4B-418D-9069-C1021857ED63}" destId="{E4BBA55B-4F08-47BC-9B2A-1080B96E8FB3}" srcOrd="2" destOrd="0" parTransId="{3115B134-DF26-4C5D-9F6E-6201701B20F8}" sibTransId="{42DA73FD-BAFC-46BF-8FF4-0FEC7F472C3A}"/>
    <dgm:cxn modelId="{1A4DDB62-1FA7-4A69-960A-D305199EBB4D}" srcId="{075F975A-AB4B-418D-9069-C1021857ED63}" destId="{FA38332D-E4ED-4C58-88D8-F57B1AB78266}" srcOrd="0" destOrd="0" parTransId="{17F53BCE-4B2C-45FC-8DC3-154312EECBF8}" sibTransId="{3327DB69-C9C6-42BF-B858-3717AA98CD11}"/>
    <dgm:cxn modelId="{F1408626-5BA6-4B5A-976B-50BA47959EDE}" srcId="{075F975A-AB4B-418D-9069-C1021857ED63}" destId="{A6BE6A74-F237-4DDD-A424-4E1183553F20}" srcOrd="1" destOrd="0" parTransId="{C81781ED-2CB3-4E29-93D9-45C4D453677B}" sibTransId="{4FA04FF2-E05E-44D1-962C-87428AE16BAB}"/>
    <dgm:cxn modelId="{DC8587A0-1882-4F09-842F-E7E0888E67B7}" type="presOf" srcId="{E4BBA55B-4F08-47BC-9B2A-1080B96E8FB3}" destId="{5FC16BD3-6CFC-4A68-AB55-FD85442DAF1F}" srcOrd="1" destOrd="0" presId="urn:microsoft.com/office/officeart/2005/8/layout/list1"/>
    <dgm:cxn modelId="{582DC059-76B6-4B3E-84D4-648D2D3F06C1}" type="presOf" srcId="{A6BE6A74-F237-4DDD-A424-4E1183553F20}" destId="{A63E3018-B3D5-478E-99F6-414C0F3B288F}" srcOrd="1" destOrd="0" presId="urn:microsoft.com/office/officeart/2005/8/layout/list1"/>
    <dgm:cxn modelId="{1CB01952-8CA0-4D66-97C7-E4F778D36722}" type="presParOf" srcId="{31445C22-E607-4D9D-AE92-725FEEBA588B}" destId="{08565F4E-CEA3-45D0-B135-13936C7DB048}" srcOrd="0" destOrd="0" presId="urn:microsoft.com/office/officeart/2005/8/layout/list1"/>
    <dgm:cxn modelId="{EC785BA0-9D2F-4B35-9E6F-A9151FFAC923}" type="presParOf" srcId="{08565F4E-CEA3-45D0-B135-13936C7DB048}" destId="{08F4EF0B-39C4-4235-88AB-4745001E2F63}" srcOrd="0" destOrd="0" presId="urn:microsoft.com/office/officeart/2005/8/layout/list1"/>
    <dgm:cxn modelId="{64B26933-54F8-4FA3-A43E-6A8D0E4F5E49}" type="presParOf" srcId="{08565F4E-CEA3-45D0-B135-13936C7DB048}" destId="{CF63B6D8-E229-4351-AA23-86DD7F59695C}" srcOrd="1" destOrd="0" presId="urn:microsoft.com/office/officeart/2005/8/layout/list1"/>
    <dgm:cxn modelId="{226E4B02-B26D-427C-A1E2-F1623F1EA787}" type="presParOf" srcId="{31445C22-E607-4D9D-AE92-725FEEBA588B}" destId="{55453939-5F3E-4BC5-A8C2-3C4341C165D4}" srcOrd="1" destOrd="0" presId="urn:microsoft.com/office/officeart/2005/8/layout/list1"/>
    <dgm:cxn modelId="{F2BF03DE-EAD5-4B50-BDB1-ADAADF78C824}" type="presParOf" srcId="{31445C22-E607-4D9D-AE92-725FEEBA588B}" destId="{07F2B29A-78E9-4165-850B-859FC8B25E8F}" srcOrd="2" destOrd="0" presId="urn:microsoft.com/office/officeart/2005/8/layout/list1"/>
    <dgm:cxn modelId="{7273807B-4147-41A8-A49B-4659DEC21CE0}" type="presParOf" srcId="{31445C22-E607-4D9D-AE92-725FEEBA588B}" destId="{C4614F6B-CB9C-4634-AB1E-763603B64950}" srcOrd="3" destOrd="0" presId="urn:microsoft.com/office/officeart/2005/8/layout/list1"/>
    <dgm:cxn modelId="{B8C87422-8C19-45D3-8E45-B77167223B67}" type="presParOf" srcId="{31445C22-E607-4D9D-AE92-725FEEBA588B}" destId="{495089C2-007C-4126-8380-91BCC0DA0FB6}" srcOrd="4" destOrd="0" presId="urn:microsoft.com/office/officeart/2005/8/layout/list1"/>
    <dgm:cxn modelId="{60D14E82-60D8-4D7E-A268-62D602ED0AFF}" type="presParOf" srcId="{495089C2-007C-4126-8380-91BCC0DA0FB6}" destId="{89A91E14-786B-408C-850D-D22DA22AAC85}" srcOrd="0" destOrd="0" presId="urn:microsoft.com/office/officeart/2005/8/layout/list1"/>
    <dgm:cxn modelId="{8A5D5C25-0C6C-4031-9B1B-4D124B41740E}" type="presParOf" srcId="{495089C2-007C-4126-8380-91BCC0DA0FB6}" destId="{A63E3018-B3D5-478E-99F6-414C0F3B288F}" srcOrd="1" destOrd="0" presId="urn:microsoft.com/office/officeart/2005/8/layout/list1"/>
    <dgm:cxn modelId="{6198EAD3-8E49-4879-82ED-1887EE634F63}" type="presParOf" srcId="{31445C22-E607-4D9D-AE92-725FEEBA588B}" destId="{38790B8B-4B4B-4C35-8063-459ECA2B78B5}" srcOrd="5" destOrd="0" presId="urn:microsoft.com/office/officeart/2005/8/layout/list1"/>
    <dgm:cxn modelId="{A2464F9D-7BB2-4BA5-9C91-C3B4F149DC81}" type="presParOf" srcId="{31445C22-E607-4D9D-AE92-725FEEBA588B}" destId="{5B78E6B5-92CC-4249-AF96-AC2F43B959F8}" srcOrd="6" destOrd="0" presId="urn:microsoft.com/office/officeart/2005/8/layout/list1"/>
    <dgm:cxn modelId="{3CCA2F97-00D1-4169-904F-D0CF2F32D1B2}" type="presParOf" srcId="{31445C22-E607-4D9D-AE92-725FEEBA588B}" destId="{C382CD22-3F55-4F6D-B8AB-AEC424F9CF2A}" srcOrd="7" destOrd="0" presId="urn:microsoft.com/office/officeart/2005/8/layout/list1"/>
    <dgm:cxn modelId="{BAE69919-2636-4B41-A815-77B95278C217}" type="presParOf" srcId="{31445C22-E607-4D9D-AE92-725FEEBA588B}" destId="{925971D5-467B-4425-9F2E-99679C120434}" srcOrd="8" destOrd="0" presId="urn:microsoft.com/office/officeart/2005/8/layout/list1"/>
    <dgm:cxn modelId="{011B1383-8104-4BE2-920E-CEAEDF638B3B}" type="presParOf" srcId="{925971D5-467B-4425-9F2E-99679C120434}" destId="{10F47B08-B00D-4603-8823-CBD3C3BF54CB}" srcOrd="0" destOrd="0" presId="urn:microsoft.com/office/officeart/2005/8/layout/list1"/>
    <dgm:cxn modelId="{5308C1CB-C10B-4CE7-80A0-CCC73206BDFF}" type="presParOf" srcId="{925971D5-467B-4425-9F2E-99679C120434}" destId="{5FC16BD3-6CFC-4A68-AB55-FD85442DAF1F}" srcOrd="1" destOrd="0" presId="urn:microsoft.com/office/officeart/2005/8/layout/list1"/>
    <dgm:cxn modelId="{70DA42D4-2FF3-4B8E-BAA3-A5418D1531BB}" type="presParOf" srcId="{31445C22-E607-4D9D-AE92-725FEEBA588B}" destId="{0926C2B0-6BDD-47DB-9CC0-92EA0B19B045}" srcOrd="9" destOrd="0" presId="urn:microsoft.com/office/officeart/2005/8/layout/list1"/>
    <dgm:cxn modelId="{BA8387D2-96DF-4F8A-9AB1-135E058ED375}" type="presParOf" srcId="{31445C22-E607-4D9D-AE92-725FEEBA588B}" destId="{892BD830-C3EB-4AD8-90EB-76AE631E37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2B29A-78E9-4165-850B-859FC8B25E8F}">
      <dsp:nvSpPr>
        <dsp:cNvPr id="0" name=""/>
        <dsp:cNvSpPr/>
      </dsp:nvSpPr>
      <dsp:spPr>
        <a:xfrm>
          <a:off x="0" y="645573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63B6D8-E229-4351-AA23-86DD7F59695C}">
      <dsp:nvSpPr>
        <dsp:cNvPr id="0" name=""/>
        <dsp:cNvSpPr/>
      </dsp:nvSpPr>
      <dsp:spPr>
        <a:xfrm>
          <a:off x="439018" y="10893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1. Доклады о деятельности НКО и добровольчестве Министерства экономического развития РФ.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72858"/>
        <a:ext cx="6022335" cy="1145430"/>
      </dsp:txXfrm>
    </dsp:sp>
    <dsp:sp modelId="{892BD830-C3EB-4AD8-90EB-76AE631E37AE}">
      <dsp:nvSpPr>
        <dsp:cNvPr id="0" name=""/>
        <dsp:cNvSpPr/>
      </dsp:nvSpPr>
      <dsp:spPr>
        <a:xfrm>
          <a:off x="0" y="2596054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C16BD3-6CFC-4A68-AB55-FD85442DAF1F}">
      <dsp:nvSpPr>
        <dsp:cNvPr id="0" name=""/>
        <dsp:cNvSpPr/>
      </dsp:nvSpPr>
      <dsp:spPr>
        <a:xfrm>
          <a:off x="439018" y="1961374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2. Доклад «О состоянии гражданского общества в Российской Федерации» Общественной палаты Российской Федерации.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2023339"/>
        <a:ext cx="6022335" cy="1145430"/>
      </dsp:txXfrm>
    </dsp:sp>
    <dsp:sp modelId="{2373B2F4-AE2E-4C68-BBE6-ED1E50E2F7C4}">
      <dsp:nvSpPr>
        <dsp:cNvPr id="0" name=""/>
        <dsp:cNvSpPr/>
      </dsp:nvSpPr>
      <dsp:spPr>
        <a:xfrm>
          <a:off x="0" y="4546534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5CC834-447F-42D9-B5E1-E4A9E55F0528}">
      <dsp:nvSpPr>
        <dsp:cNvPr id="0" name=""/>
        <dsp:cNvSpPr/>
      </dsp:nvSpPr>
      <dsp:spPr>
        <a:xfrm>
          <a:off x="439018" y="3911854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3. «Информационно-аналитический бюллетень о развитии гражданского общества и некоммерческого сектора в России» и другие аналитические материалы Центра исследований гражданского общества и некоммерческого сектора НИУ ВШЭ.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3973819"/>
        <a:ext cx="6022335" cy="1145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2B29A-78E9-4165-850B-859FC8B25E8F}">
      <dsp:nvSpPr>
        <dsp:cNvPr id="0" name=""/>
        <dsp:cNvSpPr/>
      </dsp:nvSpPr>
      <dsp:spPr>
        <a:xfrm>
          <a:off x="0" y="645573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63B6D8-E229-4351-AA23-86DD7F59695C}">
      <dsp:nvSpPr>
        <dsp:cNvPr id="0" name=""/>
        <dsp:cNvSpPr/>
      </dsp:nvSpPr>
      <dsp:spPr>
        <a:xfrm>
          <a:off x="439018" y="10893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4. ФОМ-СОЦ (исследования </a:t>
          </a:r>
          <a:r>
            <a:rPr lang="ru-RU" sz="1400" kern="1200" dirty="0" err="1" smtClean="0">
              <a:latin typeface="Arial Black" panose="020B0A04020102020204" pitchFamily="34" charset="0"/>
            </a:rPr>
            <a:t>волонтерства</a:t>
          </a:r>
          <a:r>
            <a:rPr lang="ru-RU" sz="1400" kern="1200" dirty="0" smtClean="0">
              <a:latin typeface="Arial Black" panose="020B0A04020102020204" pitchFamily="34" charset="0"/>
            </a:rPr>
            <a:t>, отношения к благотворительности и т.п.).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72858"/>
        <a:ext cx="6022335" cy="1145430"/>
      </dsp:txXfrm>
    </dsp:sp>
    <dsp:sp modelId="{5B78E6B5-92CC-4249-AF96-AC2F43B959F8}">
      <dsp:nvSpPr>
        <dsp:cNvPr id="0" name=""/>
        <dsp:cNvSpPr/>
      </dsp:nvSpPr>
      <dsp:spPr>
        <a:xfrm>
          <a:off x="0" y="2596054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3E3018-B3D5-478E-99F6-414C0F3B288F}">
      <dsp:nvSpPr>
        <dsp:cNvPr id="0" name=""/>
        <dsp:cNvSpPr/>
      </dsp:nvSpPr>
      <dsp:spPr>
        <a:xfrm>
          <a:off x="439018" y="1961374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5. Исследовательская группа ЦИРКОН, раздел «Социология гражданского общества, НКО и местного самоуправления».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2023339"/>
        <a:ext cx="6022335" cy="1145430"/>
      </dsp:txXfrm>
    </dsp:sp>
    <dsp:sp modelId="{892BD830-C3EB-4AD8-90EB-76AE631E37AE}">
      <dsp:nvSpPr>
        <dsp:cNvPr id="0" name=""/>
        <dsp:cNvSpPr/>
      </dsp:nvSpPr>
      <dsp:spPr>
        <a:xfrm>
          <a:off x="0" y="4546534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C16BD3-6CFC-4A68-AB55-FD85442DAF1F}">
      <dsp:nvSpPr>
        <dsp:cNvPr id="0" name=""/>
        <dsp:cNvSpPr/>
      </dsp:nvSpPr>
      <dsp:spPr>
        <a:xfrm>
          <a:off x="439018" y="3911854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6. Отдел исследований благотворительного фонда «Нужна помощь».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3973819"/>
        <a:ext cx="6022335" cy="1145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2B29A-78E9-4165-850B-859FC8B25E8F}">
      <dsp:nvSpPr>
        <dsp:cNvPr id="0" name=""/>
        <dsp:cNvSpPr/>
      </dsp:nvSpPr>
      <dsp:spPr>
        <a:xfrm>
          <a:off x="0" y="645573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63B6D8-E229-4351-AA23-86DD7F59695C}">
      <dsp:nvSpPr>
        <dsp:cNvPr id="0" name=""/>
        <dsp:cNvSpPr/>
      </dsp:nvSpPr>
      <dsp:spPr>
        <a:xfrm>
          <a:off x="439018" y="10893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7. Фонд поддержки и развития филантропии CAF.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72858"/>
        <a:ext cx="6022335" cy="1145430"/>
      </dsp:txXfrm>
    </dsp:sp>
    <dsp:sp modelId="{5B78E6B5-92CC-4249-AF96-AC2F43B959F8}">
      <dsp:nvSpPr>
        <dsp:cNvPr id="0" name=""/>
        <dsp:cNvSpPr/>
      </dsp:nvSpPr>
      <dsp:spPr>
        <a:xfrm>
          <a:off x="0" y="2596054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3E3018-B3D5-478E-99F6-414C0F3B288F}">
      <dsp:nvSpPr>
        <dsp:cNvPr id="0" name=""/>
        <dsp:cNvSpPr/>
      </dsp:nvSpPr>
      <dsp:spPr>
        <a:xfrm>
          <a:off x="439018" y="1961374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8. Раздел «Библиотека» Благотворительного фонда Владимира Потанина – материалы исследований «</a:t>
          </a:r>
          <a:r>
            <a:rPr lang="ru-RU" sz="1400" kern="1200" dirty="0" err="1" smtClean="0">
              <a:latin typeface="Arial Black" panose="020B0A04020102020204" pitchFamily="34" charset="0"/>
            </a:rPr>
            <a:t>Эндаументы</a:t>
          </a:r>
          <a:r>
            <a:rPr lang="ru-RU" sz="1400" kern="1200" dirty="0" smtClean="0">
              <a:latin typeface="Arial Black" panose="020B0A04020102020204" pitchFamily="34" charset="0"/>
            </a:rPr>
            <a:t> в России» и «Современные методы продвижения информации», сборник «Волонтеры в музее» и прочие.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2023339"/>
        <a:ext cx="6022335" cy="1145430"/>
      </dsp:txXfrm>
    </dsp:sp>
    <dsp:sp modelId="{892BD830-C3EB-4AD8-90EB-76AE631E37AE}">
      <dsp:nvSpPr>
        <dsp:cNvPr id="0" name=""/>
        <dsp:cNvSpPr/>
      </dsp:nvSpPr>
      <dsp:spPr>
        <a:xfrm>
          <a:off x="0" y="4546534"/>
          <a:ext cx="8780379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C16BD3-6CFC-4A68-AB55-FD85442DAF1F}">
      <dsp:nvSpPr>
        <dsp:cNvPr id="0" name=""/>
        <dsp:cNvSpPr/>
      </dsp:nvSpPr>
      <dsp:spPr>
        <a:xfrm>
          <a:off x="439018" y="3911854"/>
          <a:ext cx="6146265" cy="126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314" tIns="0" rIns="23231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9. Специализированные министерства и ведомства на региональном и федеральном уровне предоставляют статистическую информацию и тематические доклады.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500983" y="3973819"/>
        <a:ext cx="6022335" cy="114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49260" cy="111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информации о рисках</a:t>
            </a:r>
            <a:r>
              <a:rPr lang="ru-RU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2.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Внешние источники для оценки рисков деятельности НКО.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064" y="176831"/>
            <a:ext cx="753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Управление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рисками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социального проекта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16754555"/>
              </p:ext>
            </p:extLst>
          </p:nvPr>
        </p:nvGraphicFramePr>
        <p:xfrm>
          <a:off x="320842" y="358853"/>
          <a:ext cx="8780379" cy="564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36178187"/>
              </p:ext>
            </p:extLst>
          </p:nvPr>
        </p:nvGraphicFramePr>
        <p:xfrm>
          <a:off x="320842" y="358853"/>
          <a:ext cx="8780379" cy="564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93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16019363"/>
              </p:ext>
            </p:extLst>
          </p:nvPr>
        </p:nvGraphicFramePr>
        <p:xfrm>
          <a:off x="320842" y="358853"/>
          <a:ext cx="8780379" cy="5641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27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183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Пользователь Windows</cp:lastModifiedBy>
  <cp:revision>133</cp:revision>
  <dcterms:created xsi:type="dcterms:W3CDTF">2020-12-14T13:45:20Z</dcterms:created>
  <dcterms:modified xsi:type="dcterms:W3CDTF">2020-12-24T09:53:51Z</dcterms:modified>
</cp:coreProperties>
</file>