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20116800" cy="11315700"/>
  <p:notesSz cx="20116800" cy="113157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KNEPDK+Stolzl-Bold" panose="020B0604020202020204"/>
      <p:regular r:id="rId10"/>
    </p:embeddedFont>
    <p:embeddedFont>
      <p:font typeface="FUVNCC+Stolzl-Regular" panose="020B0604020202020204"/>
      <p:regular r:id="rId11"/>
    </p:embeddedFont>
    <p:embeddedFont>
      <p:font typeface="UNUULK+Stolzl-Medium" panose="020B0604020202020204"/>
      <p:regular r:id="rId12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6" autoAdjust="0"/>
    <p:restoredTop sz="94660"/>
  </p:normalViewPr>
  <p:slideViewPr>
    <p:cSldViewPr>
      <p:cViewPr varScale="1">
        <p:scale>
          <a:sx n="36" d="100"/>
          <a:sy n="36" d="100"/>
        </p:scale>
        <p:origin x="24" y="62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4724"/>
            <a:ext cx="20116800" cy="11310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759873" y="2305192"/>
            <a:ext cx="2597054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975"/>
              </a:lnSpc>
              <a:spcBef>
                <a:spcPts val="0"/>
              </a:spcBef>
              <a:spcAft>
                <a:spcPts val="0"/>
              </a:spcAft>
            </a:pPr>
            <a:r>
              <a:rPr sz="5500" spc="-88" dirty="0">
                <a:solidFill>
                  <a:srgbClr val="FFFFFF"/>
                </a:solidFill>
                <a:latin typeface="Stolzl" pitchFamily="50" charset="-52"/>
                <a:cs typeface="FUVNCC+Stolzl-Regular"/>
              </a:rPr>
              <a:t>Урок</a:t>
            </a:r>
            <a:r>
              <a:rPr sz="5500" spc="88" dirty="0">
                <a:solidFill>
                  <a:srgbClr val="FFFFFF"/>
                </a:solidFill>
                <a:latin typeface="Stolzl" pitchFamily="50" charset="-52"/>
                <a:cs typeface="FUVNCC+Stolzl-Regular"/>
              </a:rPr>
              <a:t> </a:t>
            </a:r>
            <a:r>
              <a:rPr sz="5500" dirty="0">
                <a:solidFill>
                  <a:srgbClr val="FFFFFF"/>
                </a:solidFill>
                <a:latin typeface="Stolzl" pitchFamily="50" charset="-52"/>
                <a:cs typeface="FUVNCC+Stolzl-Regular"/>
              </a:rPr>
              <a:t>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00262" y="4583837"/>
            <a:ext cx="15916276" cy="34240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5730" marR="0" algn="ctr">
              <a:lnSpc>
                <a:spcPts val="9265"/>
              </a:lnSpc>
              <a:spcBef>
                <a:spcPts val="0"/>
              </a:spcBef>
              <a:spcAft>
                <a:spcPts val="0"/>
              </a:spcAft>
            </a:pPr>
            <a:r>
              <a:rPr sz="7800" spc="-126" dirty="0">
                <a:solidFill>
                  <a:srgbClr val="FFFFFF"/>
                </a:solidFill>
                <a:latin typeface="Stolzl" pitchFamily="50" charset="-52"/>
                <a:cs typeface="KNEPDK+Stolzl-Bold"/>
              </a:rPr>
              <a:t>Урок</a:t>
            </a:r>
            <a:r>
              <a:rPr sz="7800" spc="545" dirty="0">
                <a:solidFill>
                  <a:srgbClr val="FFFFFF"/>
                </a:solidFill>
                <a:latin typeface="Stolzl" pitchFamily="50" charset="-52"/>
                <a:cs typeface="KNEPDK+Stolzl-Bold"/>
              </a:rPr>
              <a:t> </a:t>
            </a:r>
            <a:r>
              <a:rPr sz="7800" spc="52" dirty="0">
                <a:solidFill>
                  <a:srgbClr val="FFFFFF"/>
                </a:solidFill>
                <a:latin typeface="Stolzl" pitchFamily="50" charset="-52"/>
                <a:cs typeface="KNEPDK+Stolzl-Bold"/>
              </a:rPr>
              <a:t>для</a:t>
            </a:r>
            <a:r>
              <a:rPr sz="7800" spc="366" dirty="0">
                <a:solidFill>
                  <a:srgbClr val="FFFFFF"/>
                </a:solidFill>
                <a:latin typeface="Stolzl" pitchFamily="50" charset="-52"/>
                <a:cs typeface="KNEPDK+Stolzl-Bold"/>
              </a:rPr>
              <a:t> </a:t>
            </a:r>
            <a:r>
              <a:rPr sz="7800" dirty="0" err="1">
                <a:solidFill>
                  <a:srgbClr val="FFFFFF"/>
                </a:solidFill>
                <a:latin typeface="Stolzl" pitchFamily="50" charset="-52"/>
                <a:cs typeface="KNEPDK+Stolzl-Bold"/>
              </a:rPr>
              <a:t>учителей</a:t>
            </a:r>
            <a:r>
              <a:rPr sz="7800" spc="419" dirty="0">
                <a:solidFill>
                  <a:srgbClr val="FFFFFF"/>
                </a:solidFill>
                <a:latin typeface="Stolzl" pitchFamily="50" charset="-52"/>
                <a:cs typeface="KNEPDK+Stolzl-Bold"/>
              </a:rPr>
              <a:t> </a:t>
            </a:r>
            <a:r>
              <a:rPr sz="7800" dirty="0" smtClean="0">
                <a:solidFill>
                  <a:srgbClr val="FFFFFF"/>
                </a:solidFill>
                <a:latin typeface="Stolzl" pitchFamily="50" charset="-52"/>
                <a:cs typeface="KNEPDK+Stolzl-Bold"/>
              </a:rPr>
              <a:t>о</a:t>
            </a:r>
            <a:r>
              <a:rPr lang="ru-RU" sz="7800" dirty="0" smtClean="0">
                <a:solidFill>
                  <a:srgbClr val="FFFFFF"/>
                </a:solidFill>
                <a:latin typeface="Stolzl" pitchFamily="50" charset="-52"/>
                <a:cs typeface="KNEPDK+Stolzl-Bold"/>
              </a:rPr>
              <a:t> том,</a:t>
            </a:r>
            <a:endParaRPr sz="7800" dirty="0">
              <a:solidFill>
                <a:srgbClr val="FFFFFF"/>
              </a:solidFill>
              <a:latin typeface="Stolzl" pitchFamily="50" charset="-52"/>
              <a:cs typeface="KNEPDK+Stolzl-Bold"/>
            </a:endParaRPr>
          </a:p>
          <a:p>
            <a:pPr marL="0" marR="0" algn="ctr">
              <a:lnSpc>
                <a:spcPts val="8662"/>
              </a:lnSpc>
              <a:spcBef>
                <a:spcPts val="0"/>
              </a:spcBef>
              <a:spcAft>
                <a:spcPts val="0"/>
              </a:spcAft>
            </a:pPr>
            <a:r>
              <a:rPr sz="7800" spc="-196" dirty="0">
                <a:solidFill>
                  <a:srgbClr val="FFFFFF"/>
                </a:solidFill>
                <a:latin typeface="Stolzl" pitchFamily="50" charset="-52"/>
                <a:cs typeface="KNEPDK+Stolzl-Bold"/>
              </a:rPr>
              <a:t>как</a:t>
            </a:r>
            <a:r>
              <a:rPr sz="7800" spc="615" dirty="0">
                <a:solidFill>
                  <a:srgbClr val="FFFFFF"/>
                </a:solidFill>
                <a:latin typeface="Stolzl" pitchFamily="50" charset="-52"/>
                <a:cs typeface="KNEPDK+Stolzl-Bold"/>
              </a:rPr>
              <a:t> </a:t>
            </a:r>
            <a:r>
              <a:rPr sz="7800" dirty="0" err="1">
                <a:solidFill>
                  <a:srgbClr val="FFFFFF"/>
                </a:solidFill>
                <a:latin typeface="Stolzl" pitchFamily="50" charset="-52"/>
                <a:cs typeface="KNEPDK+Stolzl-Bold"/>
              </a:rPr>
              <a:t>научное</a:t>
            </a:r>
            <a:r>
              <a:rPr sz="7800" spc="419" dirty="0">
                <a:solidFill>
                  <a:srgbClr val="FFFFFF"/>
                </a:solidFill>
                <a:latin typeface="Stolzl" pitchFamily="50" charset="-52"/>
                <a:cs typeface="KNEPDK+Stolzl-Bold"/>
              </a:rPr>
              <a:t> </a:t>
            </a:r>
            <a:r>
              <a:rPr sz="7800" spc="-12" dirty="0" err="1" smtClean="0">
                <a:solidFill>
                  <a:srgbClr val="FFFFFF"/>
                </a:solidFill>
                <a:latin typeface="Stolzl" pitchFamily="50" charset="-52"/>
                <a:cs typeface="KNEPDK+Stolzl-Bold"/>
              </a:rPr>
              <a:t>волонтёр</a:t>
            </a:r>
            <a:r>
              <a:rPr lang="ru-RU" sz="7800" spc="-12" dirty="0" err="1" smtClean="0">
                <a:solidFill>
                  <a:srgbClr val="FFFFFF"/>
                </a:solidFill>
                <a:latin typeface="Stolzl" pitchFamily="50" charset="-52"/>
                <a:cs typeface="KNEPDK+Stolzl-Bold"/>
              </a:rPr>
              <a:t>ство</a:t>
            </a:r>
            <a:endParaRPr lang="ru-RU" sz="7800" spc="-12" dirty="0">
              <a:solidFill>
                <a:srgbClr val="FFFFFF"/>
              </a:solidFill>
              <a:latin typeface="Stolzl" pitchFamily="50" charset="-52"/>
              <a:cs typeface="KNEPDK+Stolzl-Bold"/>
            </a:endParaRPr>
          </a:p>
          <a:p>
            <a:pPr marL="0" marR="0" algn="ctr">
              <a:lnSpc>
                <a:spcPts val="8662"/>
              </a:lnSpc>
              <a:spcBef>
                <a:spcPts val="0"/>
              </a:spcBef>
              <a:spcAft>
                <a:spcPts val="0"/>
              </a:spcAft>
            </a:pPr>
            <a:r>
              <a:rPr sz="7800" dirty="0" err="1" smtClean="0">
                <a:solidFill>
                  <a:srgbClr val="FFFFFF"/>
                </a:solidFill>
                <a:latin typeface="Stolzl" pitchFamily="50" charset="-52"/>
                <a:cs typeface="KNEPDK+Stolzl-Bold"/>
              </a:rPr>
              <a:t>помогает</a:t>
            </a:r>
            <a:r>
              <a:rPr sz="7800" spc="419" dirty="0" smtClean="0">
                <a:solidFill>
                  <a:srgbClr val="FFFFFF"/>
                </a:solidFill>
                <a:latin typeface="Stolzl" pitchFamily="50" charset="-52"/>
                <a:cs typeface="KNEPDK+Stolzl-Bold"/>
              </a:rPr>
              <a:t> </a:t>
            </a:r>
            <a:r>
              <a:rPr sz="7800" dirty="0">
                <a:solidFill>
                  <a:srgbClr val="FFFFFF"/>
                </a:solidFill>
                <a:latin typeface="Stolzl" pitchFamily="50" charset="-52"/>
                <a:cs typeface="KNEPDK+Stolzl-Bold"/>
              </a:rPr>
              <a:t>в</a:t>
            </a:r>
            <a:r>
              <a:rPr sz="7800" spc="419" dirty="0">
                <a:solidFill>
                  <a:srgbClr val="FFFFFF"/>
                </a:solidFill>
                <a:latin typeface="Stolzl" pitchFamily="50" charset="-52"/>
                <a:cs typeface="KNEPDK+Stolzl-Bold"/>
              </a:rPr>
              <a:t> </a:t>
            </a:r>
            <a:r>
              <a:rPr sz="7800" dirty="0">
                <a:solidFill>
                  <a:srgbClr val="FFFFFF"/>
                </a:solidFill>
                <a:latin typeface="Stolzl" pitchFamily="50" charset="-52"/>
                <a:cs typeface="KNEPDK+Stolzl-Bold"/>
              </a:rPr>
              <a:t>работе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286194" y="3161760"/>
            <a:ext cx="14964894" cy="2295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203"/>
              </a:lnSpc>
              <a:spcBef>
                <a:spcPts val="0"/>
              </a:spcBef>
              <a:spcAft>
                <a:spcPts val="0"/>
              </a:spcAft>
            </a:pPr>
            <a:r>
              <a:rPr sz="8400" dirty="0">
                <a:solidFill>
                  <a:srgbClr val="213790"/>
                </a:solidFill>
                <a:latin typeface="Stolzl Medium" pitchFamily="50" charset="-52"/>
                <a:cs typeface="UNUULK+Stolzl-Medium"/>
              </a:rPr>
              <a:t>Зачем </a:t>
            </a:r>
            <a:r>
              <a:rPr sz="8400" spc="-79" dirty="0">
                <a:solidFill>
                  <a:srgbClr val="213790"/>
                </a:solidFill>
                <a:latin typeface="Stolzl Medium" pitchFamily="50" charset="-52"/>
                <a:cs typeface="UNUULK+Stolzl-Medium"/>
              </a:rPr>
              <a:t>школьнику</a:t>
            </a:r>
          </a:p>
          <a:p>
            <a:pPr marL="0" marR="0">
              <a:lnSpc>
                <a:spcPts val="8662"/>
              </a:lnSpc>
              <a:spcBef>
                <a:spcPts val="0"/>
              </a:spcBef>
              <a:spcAft>
                <a:spcPts val="0"/>
              </a:spcAft>
            </a:pPr>
            <a:r>
              <a:rPr sz="8400" dirty="0">
                <a:solidFill>
                  <a:srgbClr val="213790"/>
                </a:solidFill>
                <a:latin typeface="Stolzl Medium" pitchFamily="50" charset="-52"/>
                <a:cs typeface="UNUULK+Stolzl-Medium"/>
              </a:rPr>
              <a:t>научное </a:t>
            </a:r>
            <a:r>
              <a:rPr sz="8400" spc="-22" dirty="0">
                <a:solidFill>
                  <a:srgbClr val="213790"/>
                </a:solidFill>
                <a:latin typeface="Stolzl Medium" pitchFamily="50" charset="-52"/>
                <a:cs typeface="UNUULK+Stolzl-Medium"/>
              </a:rPr>
              <a:t>волонтёрство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212161" y="6264585"/>
            <a:ext cx="8442926" cy="936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85"/>
              </a:lnSpc>
              <a:spcBef>
                <a:spcPts val="0"/>
              </a:spcBef>
              <a:spcAft>
                <a:spcPts val="0"/>
              </a:spcAft>
            </a:pPr>
            <a:r>
              <a:rPr sz="4000" spc="-20" dirty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Возможность</a:t>
            </a:r>
            <a:r>
              <a:rPr sz="4000" spc="20" dirty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 </a:t>
            </a:r>
            <a:r>
              <a:rPr sz="4000" dirty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добавить проект в </a:t>
            </a:r>
            <a:r>
              <a:rPr sz="4000" spc="-10" dirty="0" err="1" smtClean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портфолио</a:t>
            </a:r>
            <a:endParaRPr sz="4000" spc="-10" dirty="0">
              <a:solidFill>
                <a:srgbClr val="213790"/>
              </a:solidFill>
              <a:latin typeface="Stolzl" pitchFamily="50" charset="-52"/>
              <a:cs typeface="FUVNCC+Stolzl-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12161" y="8913028"/>
            <a:ext cx="12102823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85"/>
              </a:lnSpc>
              <a:spcBef>
                <a:spcPts val="0"/>
              </a:spcBef>
              <a:spcAft>
                <a:spcPts val="0"/>
              </a:spcAft>
            </a:pPr>
            <a:r>
              <a:rPr sz="4000" dirty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Баллы в личной </a:t>
            </a:r>
            <a:r>
              <a:rPr sz="4000" spc="-32" dirty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книжке</a:t>
            </a:r>
            <a:r>
              <a:rPr sz="4000" spc="32" dirty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 </a:t>
            </a:r>
            <a:r>
              <a:rPr sz="4000" spc="-14" dirty="0" err="1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волонтёра</a:t>
            </a:r>
            <a:r>
              <a:rPr sz="4000" spc="-14" dirty="0" smtClean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,</a:t>
            </a:r>
            <a:endParaRPr lang="ru-RU" sz="4000" spc="-14" dirty="0" smtClean="0">
              <a:solidFill>
                <a:srgbClr val="213790"/>
              </a:solidFill>
              <a:latin typeface="Stolzl" pitchFamily="50" charset="-52"/>
              <a:cs typeface="FUVNCC+Stolzl-Regular"/>
            </a:endParaRPr>
          </a:p>
          <a:p>
            <a:pPr>
              <a:lnSpc>
                <a:spcPts val="3585"/>
              </a:lnSpc>
            </a:pPr>
            <a:r>
              <a:rPr lang="ru-RU" sz="4000" spc="-39" dirty="0" smtClean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которые</a:t>
            </a:r>
            <a:r>
              <a:rPr lang="ru-RU" sz="4000" spc="39" dirty="0" smtClean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 </a:t>
            </a:r>
            <a:r>
              <a:rPr lang="ru-RU" sz="4000" dirty="0" smtClean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учитываются при поступлении</a:t>
            </a:r>
          </a:p>
        </p:txBody>
      </p:sp>
      <p:sp>
        <p:nvSpPr>
          <p:cNvPr id="9" name="object 6"/>
          <p:cNvSpPr txBox="1"/>
          <p:nvPr/>
        </p:nvSpPr>
        <p:spPr>
          <a:xfrm>
            <a:off x="3212161" y="7819639"/>
            <a:ext cx="8442926" cy="474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585"/>
              </a:lnSpc>
              <a:spcBef>
                <a:spcPts val="4016"/>
              </a:spcBef>
            </a:pPr>
            <a:r>
              <a:rPr lang="ru-RU" sz="4000" spc="-11" dirty="0" smtClean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Самоопределение</a:t>
            </a:r>
            <a:endParaRPr lang="ru-RU" sz="4000" spc="-11" dirty="0">
              <a:solidFill>
                <a:srgbClr val="213790"/>
              </a:solidFill>
              <a:latin typeface="Stolzl" pitchFamily="50" charset="-52"/>
              <a:cs typeface="FUVNCC+Stolzl-Regular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76" y="732839"/>
            <a:ext cx="4722152" cy="145538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208" y="-2072337"/>
            <a:ext cx="17137904" cy="16673843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302351" y="6686943"/>
            <a:ext cx="14994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302351" y="8007959"/>
            <a:ext cx="14994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302351" y="9328974"/>
            <a:ext cx="14994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1286188" y="3485357"/>
            <a:ext cx="18493291" cy="1526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025"/>
              </a:lnSpc>
              <a:spcBef>
                <a:spcPts val="0"/>
              </a:spcBef>
              <a:spcAft>
                <a:spcPts val="0"/>
              </a:spcAft>
            </a:pPr>
            <a:r>
              <a:rPr sz="5000" dirty="0">
                <a:solidFill>
                  <a:srgbClr val="213790"/>
                </a:solidFill>
                <a:latin typeface="Stolzl Medium" pitchFamily="50" charset="-52"/>
                <a:cs typeface="UNUULK+Stolzl-Medium"/>
              </a:rPr>
              <a:t>Проекты по научному </a:t>
            </a:r>
            <a:r>
              <a:rPr sz="5000" spc="-27" dirty="0">
                <a:solidFill>
                  <a:srgbClr val="213790"/>
                </a:solidFill>
                <a:latin typeface="Stolzl Medium" pitchFamily="50" charset="-52"/>
                <a:cs typeface="UNUULK+Stolzl-Medium"/>
              </a:rPr>
              <a:t>волонтёрству</a:t>
            </a:r>
            <a:r>
              <a:rPr sz="5000" spc="27" dirty="0">
                <a:solidFill>
                  <a:srgbClr val="213790"/>
                </a:solidFill>
                <a:latin typeface="Stolzl Medium" pitchFamily="50" charset="-52"/>
                <a:cs typeface="UNUULK+Stolzl-Medium"/>
              </a:rPr>
              <a:t> </a:t>
            </a:r>
            <a:r>
              <a:rPr sz="5000" spc="-116" dirty="0">
                <a:solidFill>
                  <a:srgbClr val="213790"/>
                </a:solidFill>
                <a:latin typeface="Stolzl Medium" pitchFamily="50" charset="-52"/>
                <a:cs typeface="UNUULK+Stolzl-Medium"/>
              </a:rPr>
              <a:t>как</a:t>
            </a:r>
            <a:r>
              <a:rPr sz="5000" spc="116" dirty="0">
                <a:solidFill>
                  <a:srgbClr val="213790"/>
                </a:solidFill>
                <a:latin typeface="Stolzl Medium" pitchFamily="50" charset="-52"/>
                <a:cs typeface="UNUULK+Stolzl-Medium"/>
              </a:rPr>
              <a:t> </a:t>
            </a:r>
            <a:r>
              <a:rPr sz="5000" dirty="0">
                <a:solidFill>
                  <a:srgbClr val="213790"/>
                </a:solidFill>
                <a:latin typeface="Stolzl Medium" pitchFamily="50" charset="-52"/>
                <a:cs typeface="UNUULK+Stolzl-Medium"/>
              </a:rPr>
              <a:t>основа</a:t>
            </a:r>
          </a:p>
          <a:p>
            <a:pPr marL="0" marR="0">
              <a:lnSpc>
                <a:spcPts val="5857"/>
              </a:lnSpc>
              <a:spcBef>
                <a:spcPts val="0"/>
              </a:spcBef>
              <a:spcAft>
                <a:spcPts val="0"/>
              </a:spcAft>
            </a:pPr>
            <a:r>
              <a:rPr sz="5000" spc="37" dirty="0">
                <a:solidFill>
                  <a:srgbClr val="213790"/>
                </a:solidFill>
                <a:latin typeface="Stolzl Medium" pitchFamily="50" charset="-52"/>
                <a:cs typeface="UNUULK+Stolzl-Medium"/>
              </a:rPr>
              <a:t>для</a:t>
            </a:r>
            <a:r>
              <a:rPr sz="5000" spc="-37" dirty="0">
                <a:solidFill>
                  <a:srgbClr val="213790"/>
                </a:solidFill>
                <a:latin typeface="Stolzl Medium" pitchFamily="50" charset="-52"/>
                <a:cs typeface="UNUULK+Stolzl-Medium"/>
              </a:rPr>
              <a:t> </a:t>
            </a:r>
            <a:r>
              <a:rPr sz="5000" spc="-27" dirty="0">
                <a:solidFill>
                  <a:srgbClr val="213790"/>
                </a:solidFill>
                <a:latin typeface="Stolzl Medium" pitchFamily="50" charset="-52"/>
                <a:cs typeface="UNUULK+Stolzl-Medium"/>
              </a:rPr>
              <a:t>индивидуального</a:t>
            </a:r>
            <a:r>
              <a:rPr sz="5000" spc="27" dirty="0">
                <a:solidFill>
                  <a:srgbClr val="213790"/>
                </a:solidFill>
                <a:latin typeface="Stolzl Medium" pitchFamily="50" charset="-52"/>
                <a:cs typeface="UNUULK+Stolzl-Medium"/>
              </a:rPr>
              <a:t> </a:t>
            </a:r>
            <a:r>
              <a:rPr sz="5000" dirty="0">
                <a:solidFill>
                  <a:srgbClr val="213790"/>
                </a:solidFill>
                <a:latin typeface="Stolzl Medium" pitchFamily="50" charset="-52"/>
                <a:cs typeface="UNUULK+Stolzl-Medium"/>
              </a:rPr>
              <a:t>проекта </a:t>
            </a:r>
            <a:r>
              <a:rPr sz="5000" spc="-89" dirty="0">
                <a:solidFill>
                  <a:srgbClr val="213790"/>
                </a:solidFill>
                <a:latin typeface="Stolzl Medium" pitchFamily="50" charset="-52"/>
                <a:cs typeface="UNUULK+Stolzl-Medium"/>
              </a:rPr>
              <a:t>школьника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211128" y="6079620"/>
            <a:ext cx="11743816" cy="936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85"/>
              </a:lnSpc>
              <a:spcBef>
                <a:spcPts val="0"/>
              </a:spcBef>
              <a:spcAft>
                <a:spcPts val="0"/>
              </a:spcAft>
            </a:pPr>
            <a:r>
              <a:rPr sz="4000" spc="-37" dirty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Можно</a:t>
            </a:r>
            <a:r>
              <a:rPr sz="4000" spc="37" dirty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 </a:t>
            </a:r>
            <a:r>
              <a:rPr sz="4000" dirty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взять в </a:t>
            </a:r>
            <a:r>
              <a:rPr sz="4000" spc="-12" dirty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основу</a:t>
            </a:r>
            <a:r>
              <a:rPr sz="4000" spc="12" dirty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 </a:t>
            </a:r>
            <a:r>
              <a:rPr sz="4000" spc="-24" dirty="0" err="1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идею</a:t>
            </a:r>
            <a:r>
              <a:rPr sz="4000" spc="24" dirty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 </a:t>
            </a:r>
            <a:r>
              <a:rPr lang="ru-RU" sz="4000" spc="24" dirty="0" smtClean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/>
            </a:r>
            <a:br>
              <a:rPr lang="ru-RU" sz="4000" spc="24" dirty="0" smtClean="0">
                <a:solidFill>
                  <a:srgbClr val="213790"/>
                </a:solidFill>
                <a:latin typeface="Stolzl" pitchFamily="50" charset="-52"/>
                <a:cs typeface="FUVNCC+Stolzl-Regular"/>
              </a:rPr>
            </a:br>
            <a:r>
              <a:rPr sz="4000" spc="-70" dirty="0" smtClean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уже</a:t>
            </a:r>
            <a:r>
              <a:rPr sz="4000" spc="70" dirty="0" smtClean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 </a:t>
            </a:r>
            <a:r>
              <a:rPr sz="4000" spc="-19" dirty="0" smtClean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существующ</a:t>
            </a:r>
            <a:r>
              <a:rPr lang="ru-RU" sz="4000" spc="-19" dirty="0" smtClean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его </a:t>
            </a:r>
            <a:r>
              <a:rPr sz="4000" dirty="0" smtClean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проект</a:t>
            </a:r>
            <a:r>
              <a:rPr lang="ru-RU" sz="4000" dirty="0" smtClean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а</a:t>
            </a:r>
            <a:endParaRPr sz="4000" dirty="0">
              <a:solidFill>
                <a:srgbClr val="213790"/>
              </a:solidFill>
              <a:latin typeface="Stolzl" pitchFamily="50" charset="-52"/>
              <a:cs typeface="FUVNCC+Stolzl-Regular"/>
            </a:endParaRPr>
          </a:p>
        </p:txBody>
      </p:sp>
      <p:sp>
        <p:nvSpPr>
          <p:cNvPr id="17" name="object 16"/>
          <p:cNvSpPr txBox="1"/>
          <p:nvPr/>
        </p:nvSpPr>
        <p:spPr>
          <a:xfrm>
            <a:off x="3211128" y="7522507"/>
            <a:ext cx="16424336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585"/>
              </a:lnSpc>
              <a:spcBef>
                <a:spcPts val="3520"/>
              </a:spcBef>
            </a:pPr>
            <a:r>
              <a:rPr lang="ru-RU" sz="4000" spc="-45" dirty="0" smtClean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Готовые</a:t>
            </a:r>
            <a:r>
              <a:rPr lang="ru-RU" sz="4000" spc="45" dirty="0" smtClean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 </a:t>
            </a:r>
            <a:r>
              <a:rPr lang="ru-RU" sz="4000" spc="-17" dirty="0" smtClean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инструменты</a:t>
            </a:r>
            <a:r>
              <a:rPr lang="ru-RU" sz="4000" spc="17" dirty="0" smtClean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 </a:t>
            </a:r>
            <a:br>
              <a:rPr lang="ru-RU" sz="4000" spc="17" dirty="0" smtClean="0">
                <a:solidFill>
                  <a:srgbClr val="213790"/>
                </a:solidFill>
                <a:latin typeface="Stolzl" pitchFamily="50" charset="-52"/>
                <a:cs typeface="FUVNCC+Stolzl-Regular"/>
              </a:rPr>
            </a:br>
            <a:r>
              <a:rPr lang="ru-RU" sz="4000" spc="33" dirty="0" smtClean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для</a:t>
            </a:r>
            <a:r>
              <a:rPr lang="ru-RU" sz="4000" spc="-33" dirty="0" smtClean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 </a:t>
            </a:r>
            <a:r>
              <a:rPr lang="ru-RU" sz="4000" spc="-16" dirty="0" smtClean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проведения</a:t>
            </a:r>
            <a:r>
              <a:rPr lang="ru-RU" sz="4000" spc="16" dirty="0" smtClean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 </a:t>
            </a:r>
            <a:r>
              <a:rPr lang="ru-RU" sz="4000" spc="-16" dirty="0" smtClean="0">
                <a:solidFill>
                  <a:srgbClr val="213790"/>
                </a:solidFill>
                <a:latin typeface="Stolzl" pitchFamily="50" charset="-52"/>
                <a:cs typeface="FUVNCC+Stolzl-Regular"/>
              </a:rPr>
              <a:t>исследования</a:t>
            </a:r>
            <a:endParaRPr lang="ru-RU" sz="4000" spc="-16" dirty="0">
              <a:solidFill>
                <a:srgbClr val="213790"/>
              </a:solidFill>
              <a:latin typeface="Stolzl" pitchFamily="50" charset="-52"/>
              <a:cs typeface="FUVNCC+Stolzl-Regular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76" y="732839"/>
            <a:ext cx="4722152" cy="1455385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7186">
            <a:off x="8758999" y="-4551523"/>
            <a:ext cx="19658184" cy="19125878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1286188" y="6310452"/>
            <a:ext cx="14994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86188" y="7753339"/>
            <a:ext cx="14994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064" y="-5863430"/>
            <a:ext cx="23313262" cy="22681984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284138" y="3485362"/>
            <a:ext cx="18999398" cy="30392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025"/>
              </a:lnSpc>
            </a:pPr>
            <a:r>
              <a:rPr lang="ru-RU" sz="4500" dirty="0">
                <a:solidFill>
                  <a:srgbClr val="213790"/>
                </a:solidFill>
                <a:latin typeface="Stolzl Medium" pitchFamily="50" charset="-52"/>
                <a:cs typeface="UNUULK+Stolzl-Medium"/>
              </a:rPr>
              <a:t>Проекты в сфере научного волонтерства </a:t>
            </a:r>
            <a:r>
              <a:rPr lang="ru-RU" sz="4500" dirty="0" smtClean="0">
                <a:solidFill>
                  <a:srgbClr val="213790"/>
                </a:solidFill>
                <a:latin typeface="Stolzl Medium" pitchFamily="50" charset="-52"/>
                <a:cs typeface="UNUULK+Stolzl-Medium"/>
              </a:rPr>
              <a:t>могут </a:t>
            </a:r>
            <a:r>
              <a:rPr lang="ru-RU" sz="4500" dirty="0">
                <a:solidFill>
                  <a:srgbClr val="213790"/>
                </a:solidFill>
                <a:latin typeface="Stolzl Medium" pitchFamily="50" charset="-52"/>
                <a:cs typeface="UNUULK+Stolzl-Medium"/>
              </a:rPr>
              <a:t>быть засчитаны в качестве индивидуальных проектов </a:t>
            </a:r>
            <a:r>
              <a:rPr lang="ru-RU" sz="4500" dirty="0" smtClean="0">
                <a:solidFill>
                  <a:srgbClr val="213790"/>
                </a:solidFill>
                <a:latin typeface="Stolzl Medium" pitchFamily="50" charset="-52"/>
                <a:cs typeface="UNUULK+Stolzl-Medium"/>
              </a:rPr>
              <a:t/>
            </a:r>
            <a:br>
              <a:rPr lang="ru-RU" sz="4500" dirty="0" smtClean="0">
                <a:solidFill>
                  <a:srgbClr val="213790"/>
                </a:solidFill>
                <a:latin typeface="Stolzl Medium" pitchFamily="50" charset="-52"/>
                <a:cs typeface="UNUULK+Stolzl-Medium"/>
              </a:rPr>
            </a:br>
            <a:r>
              <a:rPr lang="ru-RU" sz="4500" dirty="0" smtClean="0">
                <a:solidFill>
                  <a:srgbClr val="213790"/>
                </a:solidFill>
                <a:latin typeface="Stolzl Medium" pitchFamily="50" charset="-52"/>
                <a:cs typeface="UNUULK+Stolzl-Medium"/>
              </a:rPr>
              <a:t>на </a:t>
            </a:r>
            <a:r>
              <a:rPr lang="ru-RU" sz="4500" dirty="0">
                <a:solidFill>
                  <a:srgbClr val="213790"/>
                </a:solidFill>
                <a:latin typeface="Stolzl Medium" pitchFamily="50" charset="-52"/>
                <a:cs typeface="UNUULK+Stolzl-Medium"/>
              </a:rPr>
              <a:t>Всероссийских олимпиадах школьников по некоторым предметам, например "Технологии"</a:t>
            </a:r>
            <a:endParaRPr sz="4500" spc="-14" dirty="0">
              <a:solidFill>
                <a:srgbClr val="213790"/>
              </a:solidFill>
              <a:latin typeface="Stolzl Medium" pitchFamily="50" charset="-52"/>
              <a:cs typeface="UNUULK+Stolzl-Medium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76" y="732839"/>
            <a:ext cx="4722152" cy="1455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64</Words>
  <Application>Microsoft Office PowerPoint</Application>
  <PresentationFormat>Произвольный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Calibri</vt:lpstr>
      <vt:lpstr>Stolzl Medium</vt:lpstr>
      <vt:lpstr>Stolzl</vt:lpstr>
      <vt:lpstr>KNEPDK+Stolzl-Bold</vt:lpstr>
      <vt:lpstr>FUVNCC+Stolzl-Regular</vt:lpstr>
      <vt:lpstr>UNUULK+Stolzl-Medium</vt:lpstr>
      <vt:lpstr>Theme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doc2pdf</dc:creator>
  <cp:lastModifiedBy>Татьяна</cp:lastModifiedBy>
  <cp:revision>5</cp:revision>
  <dcterms:modified xsi:type="dcterms:W3CDTF">2023-06-16T05:51:41Z</dcterms:modified>
</cp:coreProperties>
</file>