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82" d="100"/>
          <a:sy n="82" d="100"/>
        </p:scale>
        <p:origin x="691" y="77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 /><Relationship Id="rId11" Type="http://schemas.openxmlformats.org/officeDocument/2006/relationships/tableStyles" Target="tableStyles.xml" /><Relationship Id="rId12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4094128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74864780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2099464098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-57150" y="-95249"/>
            <a:ext cx="21088350" cy="1189672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Общественные </a:t>
            </a:r>
            <a:r>
              <a:rPr lang="ru-RU"/>
              <a:t>и </a:t>
            </a:r>
            <a:r>
              <a:rPr lang="ru-RU"/>
              <a:t>религиозные организации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buNone/>
              <a:defRPr/>
            </a:pPr>
            <a:r>
              <a:rPr lang="ru-RU"/>
              <a:t>Общественными и религиозными организациями (объединениями) признаются добровольные объединения граждан, в установленном законом порядке объединившихся на основе общности их интересов для удовлетворения духовных или иных нематериальных потребностей.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Фонды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lvl="0" indent="0" algn="just">
              <a:buNone/>
              <a:defRPr/>
            </a:pPr>
            <a:r>
              <a:rPr lang="ru-RU"/>
              <a:t>Ф</a:t>
            </a:r>
            <a:r>
              <a:rPr lang="ru-RU"/>
              <a:t>ондом </a:t>
            </a:r>
            <a:r>
              <a:rPr lang="ru-RU"/>
              <a:t>признается не имеющая членства некоммерческая организация, учрежденная гражданами и (или) юридическими лицами на основе добровольных имущественных взносов и преследующая социальные, благотворительные, культурные, образовательные или иные общественно полезные цели.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Автономные </a:t>
            </a:r>
            <a:r>
              <a:rPr lang="ru-RU"/>
              <a:t>некоммерческие организации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 algn="just">
              <a:defRPr/>
            </a:pPr>
            <a:r>
              <a:rPr lang="ru-RU"/>
              <a:t>Автономной некоммерческой организацией признается не имеющая членства некоммерческая организация, созданная в целях предоставления услуг в сфере образования, здравоохранения, культуры, науки, права, физической культуры и спорта и иных сферах.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b="0"/>
              <a:t>Ассоциации 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algn="just">
              <a:defRPr/>
            </a:pPr>
            <a:r>
              <a:rPr lang="ru-RU"/>
              <a:t>Ассоциации создаются юридическими лицами и инициативными гражданами в целях представления и защиты общих, в том числе профессиональных, интересов, а также для достижения общественно полезных </a:t>
            </a:r>
            <a:r>
              <a:rPr lang="ru-RU"/>
              <a:t>целей</a:t>
            </a:r>
            <a:r>
              <a:rPr lang="ru-RU"/>
              <a:t>. </a:t>
            </a:r>
            <a:r>
              <a:rPr lang="ru-RU"/>
              <a:t>Создание ассоциаций </a:t>
            </a:r>
            <a:r>
              <a:rPr lang="ru-RU"/>
              <a:t>основается</a:t>
            </a:r>
            <a:r>
              <a:rPr lang="ru-RU"/>
              <a:t> </a:t>
            </a:r>
            <a:r>
              <a:rPr lang="ru-RU"/>
              <a:t>на членстве.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Казачьи общества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algn="just">
              <a:defRPr/>
            </a:pPr>
            <a:r>
              <a:rPr lang="ru-RU"/>
              <a:t>Казачьими обществами признаются формы самоорганизации граждан Российской Федерации, объединившихся на основе общности интересов в целях возрождения российского казачества, защиты его прав, сохранения традиционных образа жизни, хозяйствования и культуры российского казачества. Казачьи общества создаются в виде хуторских, станичных, городских, районных (юртовых), окружных (</a:t>
            </a:r>
            <a:r>
              <a:rPr lang="ru-RU"/>
              <a:t>отдельских</a:t>
            </a:r>
            <a:r>
              <a:rPr lang="ru-RU"/>
              <a:t>), войсковых казачьих обществ и всероссийского казачьего общества, члены которых в установленном порядке принимают на себя обязательства по несению государственной или иной службы.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35818051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494865708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2078303428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-57150" y="-95249"/>
            <a:ext cx="21088350" cy="1189672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7</Slides>
  <Notes>7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3. Рабочие процессы некоммерческой организации Урок 1. Организация и проведение событий</dc:title>
  <dc:subject/>
  <dc:creator>User</dc:creator>
  <cp:keywords/>
  <dc:description/>
  <dc:identifier/>
  <dc:language/>
  <cp:lastModifiedBy>Анастасия Чупрова</cp:lastModifiedBy>
  <cp:revision>7</cp:revision>
  <dcterms:created xsi:type="dcterms:W3CDTF">2024-11-24T09:03:57Z</dcterms:created>
  <dcterms:modified xsi:type="dcterms:W3CDTF">2025-01-13T06:52:48Z</dcterms:modified>
  <cp:category/>
  <cp:contentStatus/>
  <cp:version/>
</cp:coreProperties>
</file>