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7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48" d="100"/>
          <a:sy n="48" d="100"/>
        </p:scale>
        <p:origin x="8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99D4A5-CC1F-48FC-A2B2-DB0E95E603A5}" type="doc">
      <dgm:prSet loTypeId="urn:microsoft.com/office/officeart/2005/8/layout/pyramid2" loCatId="pyramid" qsTypeId="urn:microsoft.com/office/officeart/2005/8/quickstyle/3d3" qsCatId="3D" csTypeId="urn:microsoft.com/office/officeart/2005/8/colors/accent2_3" csCatId="accent2" phldr="1"/>
      <dgm:spPr/>
    </dgm:pt>
    <dgm:pt modelId="{0D395309-23D0-4230-B717-227E8396C2F8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Общение со спонсорами</a:t>
          </a:r>
          <a:endParaRPr lang="ru-RU" sz="1600" dirty="0">
            <a:latin typeface="Arial Black" panose="020B0A04020102020204" pitchFamily="34" charset="0"/>
          </a:endParaRPr>
        </a:p>
      </dgm:t>
    </dgm:pt>
    <dgm:pt modelId="{4E8CE602-846C-4900-90E3-B3D7CC05A0CF}" type="parTrans" cxnId="{F6CF4A54-E186-4C8A-B945-5BE30A5B01F9}">
      <dgm:prSet/>
      <dgm:spPr/>
      <dgm:t>
        <a:bodyPr/>
        <a:lstStyle/>
        <a:p>
          <a:endParaRPr lang="ru-RU"/>
        </a:p>
      </dgm:t>
    </dgm:pt>
    <dgm:pt modelId="{42592706-851B-4869-9F95-4144AF25CC56}" type="sibTrans" cxnId="{F6CF4A54-E186-4C8A-B945-5BE30A5B01F9}">
      <dgm:prSet/>
      <dgm:spPr/>
      <dgm:t>
        <a:bodyPr/>
        <a:lstStyle/>
        <a:p>
          <a:endParaRPr lang="ru-RU"/>
        </a:p>
      </dgm:t>
    </dgm:pt>
    <dgm:pt modelId="{B0DC5C40-8793-49CA-ADA8-7314B51A6D8A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Беседа с командой проекта</a:t>
          </a:r>
          <a:endParaRPr lang="ru-RU" sz="1600" dirty="0">
            <a:latin typeface="Arial Black" panose="020B0A04020102020204" pitchFamily="34" charset="0"/>
          </a:endParaRPr>
        </a:p>
      </dgm:t>
    </dgm:pt>
    <dgm:pt modelId="{07EEA72C-015F-439F-A350-F37598D1E235}" type="parTrans" cxnId="{F4C91AC7-8669-4090-BEC8-F6DC6F8DC383}">
      <dgm:prSet/>
      <dgm:spPr/>
      <dgm:t>
        <a:bodyPr/>
        <a:lstStyle/>
        <a:p>
          <a:endParaRPr lang="ru-RU"/>
        </a:p>
      </dgm:t>
    </dgm:pt>
    <dgm:pt modelId="{CF0B84FB-B639-4E43-B80A-ED8FD398280F}" type="sibTrans" cxnId="{F4C91AC7-8669-4090-BEC8-F6DC6F8DC383}">
      <dgm:prSet/>
      <dgm:spPr/>
      <dgm:t>
        <a:bodyPr/>
        <a:lstStyle/>
        <a:p>
          <a:endParaRPr lang="ru-RU"/>
        </a:p>
      </dgm:t>
    </dgm:pt>
    <dgm:pt modelId="{9A12606D-E588-420F-9232-0D2869C67683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Информация из внешних источников</a:t>
          </a:r>
          <a:endParaRPr lang="ru-RU" sz="1600" dirty="0">
            <a:latin typeface="Arial Black" panose="020B0A04020102020204" pitchFamily="34" charset="0"/>
          </a:endParaRPr>
        </a:p>
      </dgm:t>
    </dgm:pt>
    <dgm:pt modelId="{E02AE7A7-0C91-46CF-BE6A-A279A38633D2}" type="parTrans" cxnId="{C291E612-11B1-4EEC-9F0A-4AB4F3C60C9F}">
      <dgm:prSet/>
      <dgm:spPr/>
      <dgm:t>
        <a:bodyPr/>
        <a:lstStyle/>
        <a:p>
          <a:endParaRPr lang="ru-RU"/>
        </a:p>
      </dgm:t>
    </dgm:pt>
    <dgm:pt modelId="{16BBC669-8944-484D-A0B0-0211E8BB43FD}" type="sibTrans" cxnId="{C291E612-11B1-4EEC-9F0A-4AB4F3C60C9F}">
      <dgm:prSet/>
      <dgm:spPr/>
      <dgm:t>
        <a:bodyPr/>
        <a:lstStyle/>
        <a:p>
          <a:endParaRPr lang="ru-RU"/>
        </a:p>
      </dgm:t>
    </dgm:pt>
    <dgm:pt modelId="{81B76F56-C45B-4530-9868-CFB3E3041BF5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Внешняя экспертиза</a:t>
          </a:r>
          <a:endParaRPr lang="ru-RU" sz="1600" dirty="0">
            <a:latin typeface="Arial Black" panose="020B0A04020102020204" pitchFamily="34" charset="0"/>
          </a:endParaRPr>
        </a:p>
      </dgm:t>
    </dgm:pt>
    <dgm:pt modelId="{720359F4-5FF4-441C-9BD4-D7152874F682}" type="parTrans" cxnId="{A449CCF0-9176-455E-B625-C07291E4840A}">
      <dgm:prSet/>
      <dgm:spPr/>
      <dgm:t>
        <a:bodyPr/>
        <a:lstStyle/>
        <a:p>
          <a:endParaRPr lang="ru-RU"/>
        </a:p>
      </dgm:t>
    </dgm:pt>
    <dgm:pt modelId="{D9870D96-597A-4673-9EAD-4FDF2BD82F59}" type="sibTrans" cxnId="{A449CCF0-9176-455E-B625-C07291E4840A}">
      <dgm:prSet/>
      <dgm:spPr/>
      <dgm:t>
        <a:bodyPr/>
        <a:lstStyle/>
        <a:p>
          <a:endParaRPr lang="ru-RU"/>
        </a:p>
      </dgm:t>
    </dgm:pt>
    <dgm:pt modelId="{99E1751D-BA52-4CEC-AA37-C7BD5E82BA25}">
      <dgm:prSet phldrT="[Текст]" custT="1"/>
      <dgm:spPr/>
      <dgm:t>
        <a:bodyPr/>
        <a:lstStyle/>
        <a:p>
          <a:r>
            <a:rPr lang="ru-RU" sz="1600" dirty="0" smtClean="0">
              <a:latin typeface="Arial Black" panose="020B0A04020102020204" pitchFamily="34" charset="0"/>
            </a:rPr>
            <a:t>Корпоративная база знаний</a:t>
          </a:r>
          <a:endParaRPr lang="ru-RU" sz="1600" dirty="0">
            <a:latin typeface="Arial Black" panose="020B0A04020102020204" pitchFamily="34" charset="0"/>
          </a:endParaRPr>
        </a:p>
      </dgm:t>
    </dgm:pt>
    <dgm:pt modelId="{131268DC-AA79-4D6B-93B3-CF6E9B151AB8}" type="parTrans" cxnId="{74DF0866-6DFE-4908-83A7-361BCD67ECCE}">
      <dgm:prSet/>
      <dgm:spPr/>
      <dgm:t>
        <a:bodyPr/>
        <a:lstStyle/>
        <a:p>
          <a:endParaRPr lang="ru-RU"/>
        </a:p>
      </dgm:t>
    </dgm:pt>
    <dgm:pt modelId="{CEA0F975-80D8-4D1C-95C4-AAC8A54E6710}" type="sibTrans" cxnId="{74DF0866-6DFE-4908-83A7-361BCD67ECCE}">
      <dgm:prSet/>
      <dgm:spPr/>
      <dgm:t>
        <a:bodyPr/>
        <a:lstStyle/>
        <a:p>
          <a:endParaRPr lang="ru-RU"/>
        </a:p>
      </dgm:t>
    </dgm:pt>
    <dgm:pt modelId="{209AA70B-9C65-44B3-8085-096C94F16FCC}" type="pres">
      <dgm:prSet presAssocID="{6199D4A5-CC1F-48FC-A2B2-DB0E95E603A5}" presName="compositeShape" presStyleCnt="0">
        <dgm:presLayoutVars>
          <dgm:dir/>
          <dgm:resizeHandles/>
        </dgm:presLayoutVars>
      </dgm:prSet>
      <dgm:spPr/>
    </dgm:pt>
    <dgm:pt modelId="{EEBE7F9E-34DA-4AE5-8DDC-35CE5A9E02AA}" type="pres">
      <dgm:prSet presAssocID="{6199D4A5-CC1F-48FC-A2B2-DB0E95E603A5}" presName="pyramid" presStyleLbl="node1" presStyleIdx="0" presStyleCnt="1"/>
      <dgm:spPr/>
    </dgm:pt>
    <dgm:pt modelId="{CD2134F0-D11B-41A9-9A36-2DEC9764C716}" type="pres">
      <dgm:prSet presAssocID="{6199D4A5-CC1F-48FC-A2B2-DB0E95E603A5}" presName="theList" presStyleCnt="0"/>
      <dgm:spPr/>
    </dgm:pt>
    <dgm:pt modelId="{C674A92F-22E5-4C06-8301-3019E3FD6C57}" type="pres">
      <dgm:prSet presAssocID="{0D395309-23D0-4230-B717-227E8396C2F8}" presName="aNode" presStyleLbl="fgAcc1" presStyleIdx="0" presStyleCnt="5">
        <dgm:presLayoutVars>
          <dgm:bulletEnabled val="1"/>
        </dgm:presLayoutVars>
      </dgm:prSet>
      <dgm:spPr/>
    </dgm:pt>
    <dgm:pt modelId="{38290AB0-04F5-4A32-AB08-E7821C928F6C}" type="pres">
      <dgm:prSet presAssocID="{0D395309-23D0-4230-B717-227E8396C2F8}" presName="aSpace" presStyleCnt="0"/>
      <dgm:spPr/>
    </dgm:pt>
    <dgm:pt modelId="{EFFDFC38-5CC9-48FA-A650-B2F1C0C30A76}" type="pres">
      <dgm:prSet presAssocID="{B0DC5C40-8793-49CA-ADA8-7314B51A6D8A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0B5BA9-3FFD-47DB-9C43-CF47D5D2278F}" type="pres">
      <dgm:prSet presAssocID="{B0DC5C40-8793-49CA-ADA8-7314B51A6D8A}" presName="aSpace" presStyleCnt="0"/>
      <dgm:spPr/>
    </dgm:pt>
    <dgm:pt modelId="{A92B8B23-68F8-4ADB-BC5A-6AC24C26271D}" type="pres">
      <dgm:prSet presAssocID="{81B76F56-C45B-4530-9868-CFB3E3041BF5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81F1D-9237-4C5E-958B-B49DD8262417}" type="pres">
      <dgm:prSet presAssocID="{81B76F56-C45B-4530-9868-CFB3E3041BF5}" presName="aSpace" presStyleCnt="0"/>
      <dgm:spPr/>
    </dgm:pt>
    <dgm:pt modelId="{491AFEC4-14FD-4860-B7F3-C9E34A05143C}" type="pres">
      <dgm:prSet presAssocID="{99E1751D-BA52-4CEC-AA37-C7BD5E82BA25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F5B72-2B01-4F20-9F88-B2699D1ABEC0}" type="pres">
      <dgm:prSet presAssocID="{99E1751D-BA52-4CEC-AA37-C7BD5E82BA25}" presName="aSpace" presStyleCnt="0"/>
      <dgm:spPr/>
    </dgm:pt>
    <dgm:pt modelId="{9EEFAE82-64C9-4512-94A2-C4115FE10917}" type="pres">
      <dgm:prSet presAssocID="{9A12606D-E588-420F-9232-0D2869C67683}" presName="aNode" presStyleLbl="fgAcc1" presStyleIdx="4" presStyleCnt="5">
        <dgm:presLayoutVars>
          <dgm:bulletEnabled val="1"/>
        </dgm:presLayoutVars>
      </dgm:prSet>
      <dgm:spPr/>
    </dgm:pt>
    <dgm:pt modelId="{1033D2E8-1F71-4375-821D-80CCB2F07ED5}" type="pres">
      <dgm:prSet presAssocID="{9A12606D-E588-420F-9232-0D2869C67683}" presName="aSpace" presStyleCnt="0"/>
      <dgm:spPr/>
    </dgm:pt>
  </dgm:ptLst>
  <dgm:cxnLst>
    <dgm:cxn modelId="{F6CF4A54-E186-4C8A-B945-5BE30A5B01F9}" srcId="{6199D4A5-CC1F-48FC-A2B2-DB0E95E603A5}" destId="{0D395309-23D0-4230-B717-227E8396C2F8}" srcOrd="0" destOrd="0" parTransId="{4E8CE602-846C-4900-90E3-B3D7CC05A0CF}" sibTransId="{42592706-851B-4869-9F95-4144AF25CC56}"/>
    <dgm:cxn modelId="{C291E612-11B1-4EEC-9F0A-4AB4F3C60C9F}" srcId="{6199D4A5-CC1F-48FC-A2B2-DB0E95E603A5}" destId="{9A12606D-E588-420F-9232-0D2869C67683}" srcOrd="4" destOrd="0" parTransId="{E02AE7A7-0C91-46CF-BE6A-A279A38633D2}" sibTransId="{16BBC669-8944-484D-A0B0-0211E8BB43FD}"/>
    <dgm:cxn modelId="{74DF0866-6DFE-4908-83A7-361BCD67ECCE}" srcId="{6199D4A5-CC1F-48FC-A2B2-DB0E95E603A5}" destId="{99E1751D-BA52-4CEC-AA37-C7BD5E82BA25}" srcOrd="3" destOrd="0" parTransId="{131268DC-AA79-4D6B-93B3-CF6E9B151AB8}" sibTransId="{CEA0F975-80D8-4D1C-95C4-AAC8A54E6710}"/>
    <dgm:cxn modelId="{A5ACCCBD-1280-4337-AA54-7EF5E684B138}" type="presOf" srcId="{9A12606D-E588-420F-9232-0D2869C67683}" destId="{9EEFAE82-64C9-4512-94A2-C4115FE10917}" srcOrd="0" destOrd="0" presId="urn:microsoft.com/office/officeart/2005/8/layout/pyramid2"/>
    <dgm:cxn modelId="{0CF7A430-64DD-4876-AFB8-D90D792BA6C4}" type="presOf" srcId="{99E1751D-BA52-4CEC-AA37-C7BD5E82BA25}" destId="{491AFEC4-14FD-4860-B7F3-C9E34A05143C}" srcOrd="0" destOrd="0" presId="urn:microsoft.com/office/officeart/2005/8/layout/pyramid2"/>
    <dgm:cxn modelId="{279F8E13-8F70-4D79-A694-49C055684A4D}" type="presOf" srcId="{6199D4A5-CC1F-48FC-A2B2-DB0E95E603A5}" destId="{209AA70B-9C65-44B3-8085-096C94F16FCC}" srcOrd="0" destOrd="0" presId="urn:microsoft.com/office/officeart/2005/8/layout/pyramid2"/>
    <dgm:cxn modelId="{A449CCF0-9176-455E-B625-C07291E4840A}" srcId="{6199D4A5-CC1F-48FC-A2B2-DB0E95E603A5}" destId="{81B76F56-C45B-4530-9868-CFB3E3041BF5}" srcOrd="2" destOrd="0" parTransId="{720359F4-5FF4-441C-9BD4-D7152874F682}" sibTransId="{D9870D96-597A-4673-9EAD-4FDF2BD82F59}"/>
    <dgm:cxn modelId="{B1DE495A-9882-444A-BA52-6BAC6AFBA4FB}" type="presOf" srcId="{B0DC5C40-8793-49CA-ADA8-7314B51A6D8A}" destId="{EFFDFC38-5CC9-48FA-A650-B2F1C0C30A76}" srcOrd="0" destOrd="0" presId="urn:microsoft.com/office/officeart/2005/8/layout/pyramid2"/>
    <dgm:cxn modelId="{F1AD9F9D-3E3A-485D-A527-B61FD27C68EF}" type="presOf" srcId="{81B76F56-C45B-4530-9868-CFB3E3041BF5}" destId="{A92B8B23-68F8-4ADB-BC5A-6AC24C26271D}" srcOrd="0" destOrd="0" presId="urn:microsoft.com/office/officeart/2005/8/layout/pyramid2"/>
    <dgm:cxn modelId="{E48477E5-6F7A-47A4-8C67-6940E5F8CD03}" type="presOf" srcId="{0D395309-23D0-4230-B717-227E8396C2F8}" destId="{C674A92F-22E5-4C06-8301-3019E3FD6C57}" srcOrd="0" destOrd="0" presId="urn:microsoft.com/office/officeart/2005/8/layout/pyramid2"/>
    <dgm:cxn modelId="{F4C91AC7-8669-4090-BEC8-F6DC6F8DC383}" srcId="{6199D4A5-CC1F-48FC-A2B2-DB0E95E603A5}" destId="{B0DC5C40-8793-49CA-ADA8-7314B51A6D8A}" srcOrd="1" destOrd="0" parTransId="{07EEA72C-015F-439F-A350-F37598D1E235}" sibTransId="{CF0B84FB-B639-4E43-B80A-ED8FD398280F}"/>
    <dgm:cxn modelId="{80BD1F9E-D320-489F-8CA1-D594CD0BC9B0}" type="presParOf" srcId="{209AA70B-9C65-44B3-8085-096C94F16FCC}" destId="{EEBE7F9E-34DA-4AE5-8DDC-35CE5A9E02AA}" srcOrd="0" destOrd="0" presId="urn:microsoft.com/office/officeart/2005/8/layout/pyramid2"/>
    <dgm:cxn modelId="{CDE0F874-7D63-4064-ABFA-D17FAC2EFA65}" type="presParOf" srcId="{209AA70B-9C65-44B3-8085-096C94F16FCC}" destId="{CD2134F0-D11B-41A9-9A36-2DEC9764C716}" srcOrd="1" destOrd="0" presId="urn:microsoft.com/office/officeart/2005/8/layout/pyramid2"/>
    <dgm:cxn modelId="{CF5F64BA-FFF6-412A-BA9B-FC8565F1C3E7}" type="presParOf" srcId="{CD2134F0-D11B-41A9-9A36-2DEC9764C716}" destId="{C674A92F-22E5-4C06-8301-3019E3FD6C57}" srcOrd="0" destOrd="0" presId="urn:microsoft.com/office/officeart/2005/8/layout/pyramid2"/>
    <dgm:cxn modelId="{156ABDEC-4960-4C30-BB97-5375EE99342F}" type="presParOf" srcId="{CD2134F0-D11B-41A9-9A36-2DEC9764C716}" destId="{38290AB0-04F5-4A32-AB08-E7821C928F6C}" srcOrd="1" destOrd="0" presId="urn:microsoft.com/office/officeart/2005/8/layout/pyramid2"/>
    <dgm:cxn modelId="{BB5B2C8F-B064-4C8A-9EDA-AD824F940E3D}" type="presParOf" srcId="{CD2134F0-D11B-41A9-9A36-2DEC9764C716}" destId="{EFFDFC38-5CC9-48FA-A650-B2F1C0C30A76}" srcOrd="2" destOrd="0" presId="urn:microsoft.com/office/officeart/2005/8/layout/pyramid2"/>
    <dgm:cxn modelId="{0BE65ABD-5248-4F96-9193-B4F836D3143E}" type="presParOf" srcId="{CD2134F0-D11B-41A9-9A36-2DEC9764C716}" destId="{920B5BA9-3FFD-47DB-9C43-CF47D5D2278F}" srcOrd="3" destOrd="0" presId="urn:microsoft.com/office/officeart/2005/8/layout/pyramid2"/>
    <dgm:cxn modelId="{FD8936A5-19D9-463A-8BFD-AFBCD0A6C3DB}" type="presParOf" srcId="{CD2134F0-D11B-41A9-9A36-2DEC9764C716}" destId="{A92B8B23-68F8-4ADB-BC5A-6AC24C26271D}" srcOrd="4" destOrd="0" presId="urn:microsoft.com/office/officeart/2005/8/layout/pyramid2"/>
    <dgm:cxn modelId="{FF88990A-905E-4D91-80FF-AC45FCEB5469}" type="presParOf" srcId="{CD2134F0-D11B-41A9-9A36-2DEC9764C716}" destId="{38781F1D-9237-4C5E-958B-B49DD8262417}" srcOrd="5" destOrd="0" presId="urn:microsoft.com/office/officeart/2005/8/layout/pyramid2"/>
    <dgm:cxn modelId="{27AF1D94-059B-4001-9407-8AA9D5720C50}" type="presParOf" srcId="{CD2134F0-D11B-41A9-9A36-2DEC9764C716}" destId="{491AFEC4-14FD-4860-B7F3-C9E34A05143C}" srcOrd="6" destOrd="0" presId="urn:microsoft.com/office/officeart/2005/8/layout/pyramid2"/>
    <dgm:cxn modelId="{BE5400C7-9090-40E4-B6DB-B2623F304290}" type="presParOf" srcId="{CD2134F0-D11B-41A9-9A36-2DEC9764C716}" destId="{798F5B72-2B01-4F20-9F88-B2699D1ABEC0}" srcOrd="7" destOrd="0" presId="urn:microsoft.com/office/officeart/2005/8/layout/pyramid2"/>
    <dgm:cxn modelId="{2BF2BFE3-85D1-4F50-9E06-22EF2241BFDA}" type="presParOf" srcId="{CD2134F0-D11B-41A9-9A36-2DEC9764C716}" destId="{9EEFAE82-64C9-4512-94A2-C4115FE10917}" srcOrd="8" destOrd="0" presId="urn:microsoft.com/office/officeart/2005/8/layout/pyramid2"/>
    <dgm:cxn modelId="{05874960-2249-4DF7-A350-BDECA45F7B53}" type="presParOf" srcId="{CD2134F0-D11B-41A9-9A36-2DEC9764C716}" destId="{1033D2E8-1F71-4375-821D-80CCB2F07ED5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E7F9E-34DA-4AE5-8DDC-35CE5A9E02AA}">
      <dsp:nvSpPr>
        <dsp:cNvPr id="0" name=""/>
        <dsp:cNvSpPr/>
      </dsp:nvSpPr>
      <dsp:spPr>
        <a:xfrm>
          <a:off x="948266" y="0"/>
          <a:ext cx="5418667" cy="5418667"/>
        </a:xfrm>
        <a:prstGeom prst="triangl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74A92F-22E5-4C06-8301-3019E3FD6C57}">
      <dsp:nvSpPr>
        <dsp:cNvPr id="0" name=""/>
        <dsp:cNvSpPr/>
      </dsp:nvSpPr>
      <dsp:spPr>
        <a:xfrm>
          <a:off x="3657599" y="542395"/>
          <a:ext cx="3522133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anose="020B0A04020102020204" pitchFamily="34" charset="0"/>
            </a:rPr>
            <a:t>Общение со спонсорами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3695210" y="580006"/>
        <a:ext cx="3446911" cy="695244"/>
      </dsp:txXfrm>
    </dsp:sp>
    <dsp:sp modelId="{EFFDFC38-5CC9-48FA-A650-B2F1C0C30A76}">
      <dsp:nvSpPr>
        <dsp:cNvPr id="0" name=""/>
        <dsp:cNvSpPr/>
      </dsp:nvSpPr>
      <dsp:spPr>
        <a:xfrm>
          <a:off x="3657599" y="1409170"/>
          <a:ext cx="3522133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anose="020B0A04020102020204" pitchFamily="34" charset="0"/>
            </a:rPr>
            <a:t>Беседа с командой проекта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3695210" y="1446781"/>
        <a:ext cx="3446911" cy="695244"/>
      </dsp:txXfrm>
    </dsp:sp>
    <dsp:sp modelId="{A92B8B23-68F8-4ADB-BC5A-6AC24C26271D}">
      <dsp:nvSpPr>
        <dsp:cNvPr id="0" name=""/>
        <dsp:cNvSpPr/>
      </dsp:nvSpPr>
      <dsp:spPr>
        <a:xfrm>
          <a:off x="3657599" y="2275945"/>
          <a:ext cx="3522133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anose="020B0A04020102020204" pitchFamily="34" charset="0"/>
            </a:rPr>
            <a:t>Внешняя экспертиза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3695210" y="2313556"/>
        <a:ext cx="3446911" cy="695244"/>
      </dsp:txXfrm>
    </dsp:sp>
    <dsp:sp modelId="{491AFEC4-14FD-4860-B7F3-C9E34A05143C}">
      <dsp:nvSpPr>
        <dsp:cNvPr id="0" name=""/>
        <dsp:cNvSpPr/>
      </dsp:nvSpPr>
      <dsp:spPr>
        <a:xfrm>
          <a:off x="3657599" y="3142721"/>
          <a:ext cx="3522133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anose="020B0A04020102020204" pitchFamily="34" charset="0"/>
            </a:rPr>
            <a:t>Корпоративная база знаний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3695210" y="3180332"/>
        <a:ext cx="3446911" cy="695244"/>
      </dsp:txXfrm>
    </dsp:sp>
    <dsp:sp modelId="{9EEFAE82-64C9-4512-94A2-C4115FE10917}">
      <dsp:nvSpPr>
        <dsp:cNvPr id="0" name=""/>
        <dsp:cNvSpPr/>
      </dsp:nvSpPr>
      <dsp:spPr>
        <a:xfrm>
          <a:off x="3657599" y="4009496"/>
          <a:ext cx="3522133" cy="7704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anose="020B0A04020102020204" pitchFamily="34" charset="0"/>
            </a:rPr>
            <a:t>Информация из внешних источников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3695210" y="4047107"/>
        <a:ext cx="3446911" cy="695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49260" cy="111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1.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 информации о рисках</a:t>
            </a:r>
            <a:r>
              <a:rPr lang="ru-RU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3.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активности в области поддержания актуальной информации.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064" y="176831"/>
            <a:ext cx="7539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Управление </a:t>
            </a: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рисками</a:t>
            </a: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социального проекта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5853" y="140941"/>
            <a:ext cx="753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Источники сбора актуальных данных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55054021"/>
              </p:ext>
            </p:extLst>
          </p:nvPr>
        </p:nvGraphicFramePr>
        <p:xfrm>
          <a:off x="2032000" y="71662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27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</TotalTime>
  <Words>43</Words>
  <Application>Microsoft Office PowerPoint</Application>
  <PresentationFormat>Широкоэкранный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Пользователь Windows</cp:lastModifiedBy>
  <cp:revision>134</cp:revision>
  <dcterms:created xsi:type="dcterms:W3CDTF">2020-12-14T13:45:20Z</dcterms:created>
  <dcterms:modified xsi:type="dcterms:W3CDTF">2020-12-24T09:57:42Z</dcterms:modified>
</cp:coreProperties>
</file>