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 varScale="1">
        <p:scale>
          <a:sx n="82" d="100"/>
          <a:sy n="82" d="100"/>
        </p:scale>
        <p:origin x="691" y="62"/>
      </p:cViewPr>
      <p:guideLst>
        <p:guide pos="3840"/>
        <p:guide pos="2160" orient="horz"/>
      </p:guideLst>
    </p:cSldViewPr>
  </p:slide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724900" y="365125"/>
            <a:ext cx="2628900" cy="5811838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838200" y="365125"/>
            <a:ext cx="7734300" cy="5811838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838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72200" y="1825625"/>
            <a:ext cx="5181600" cy="435133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365125"/>
            <a:ext cx="10515600" cy="1325563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839788" y="2505074"/>
            <a:ext cx="5157787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72200" y="2505074"/>
            <a:ext cx="5183188" cy="3684588"/>
          </a:xfrm>
        </p:spPr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0B5680-7341-4346-85D1-D88ACB3B3E8C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BCC6CDC-8A0F-452B-A5C1-C51FA7A44010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0306218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29504031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746055474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Мозговой штурм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92500" lnSpcReduction="20000"/>
          </a:bodyPr>
          <a:lstStyle/>
          <a:p>
            <a:pPr marL="0" lvl="0" indent="0" algn="just">
              <a:buNone/>
              <a:defRPr/>
            </a:pPr>
            <a:r>
              <a:rPr lang="ru-RU"/>
              <a:t>Это </a:t>
            </a:r>
            <a:r>
              <a:rPr lang="ru-RU"/>
              <a:t>метод коллективного генерирования идей для решения задач или проблем. Он часто используется на совещаниях и встречах с целью стимулирования креативности участников и поиска </a:t>
            </a:r>
            <a:r>
              <a:rPr lang="ru-RU"/>
              <a:t>нестандартных решений.</a:t>
            </a:r>
            <a:endParaRPr/>
          </a:p>
          <a:p>
            <a:pPr marL="0" lvl="0" indent="0" algn="just">
              <a:buNone/>
              <a:defRPr/>
            </a:pPr>
            <a:r>
              <a:rPr lang="ru-RU" b="1"/>
              <a:t> </a:t>
            </a:r>
            <a:endParaRPr lang="ru-RU" b="1"/>
          </a:p>
          <a:p>
            <a:pPr marL="0" lvl="0" indent="0" algn="just">
              <a:buNone/>
              <a:defRPr/>
            </a:pPr>
            <a:r>
              <a:rPr lang="ru-RU"/>
              <a:t>Подготовка </a:t>
            </a:r>
            <a:r>
              <a:rPr lang="ru-RU"/>
              <a:t>к совещанию</a:t>
            </a:r>
            <a:endParaRPr/>
          </a:p>
          <a:p>
            <a:pPr marL="0" lvl="0" indent="0" algn="just">
              <a:buNone/>
              <a:defRPr/>
            </a:pPr>
            <a:r>
              <a:rPr lang="ru-RU"/>
              <a:t>Введение </a:t>
            </a:r>
            <a:r>
              <a:rPr lang="ru-RU"/>
              <a:t>и правила</a:t>
            </a:r>
            <a:endParaRPr/>
          </a:p>
          <a:p>
            <a:pPr marL="0" lvl="0" indent="0" algn="just">
              <a:buNone/>
              <a:defRPr/>
            </a:pPr>
            <a:r>
              <a:rPr lang="ru-RU"/>
              <a:t>Генерация </a:t>
            </a:r>
            <a:r>
              <a:rPr lang="ru-RU"/>
              <a:t>идей</a:t>
            </a:r>
            <a:endParaRPr/>
          </a:p>
          <a:p>
            <a:pPr marL="0" lvl="0" indent="0" algn="just">
              <a:buNone/>
              <a:defRPr/>
            </a:pPr>
            <a:r>
              <a:rPr lang="ru-RU"/>
              <a:t>Оценка </a:t>
            </a:r>
            <a:r>
              <a:rPr lang="ru-RU"/>
              <a:t>и отбор идей</a:t>
            </a:r>
            <a:endParaRPr/>
          </a:p>
          <a:p>
            <a:pPr marL="0" lvl="0" indent="0" algn="just">
              <a:buNone/>
              <a:defRPr/>
            </a:pPr>
            <a:r>
              <a:rPr lang="ru-RU"/>
              <a:t>Заключение </a:t>
            </a:r>
            <a:r>
              <a:rPr lang="ru-RU"/>
              <a:t>и планирование дальнейших </a:t>
            </a:r>
            <a:r>
              <a:rPr lang="ru-RU"/>
              <a:t>действий.</a:t>
            </a:r>
            <a:endParaRPr lang="ru-RU"/>
          </a:p>
          <a:p>
            <a:pPr marL="0" lvl="0" indent="0" algn="just">
              <a:buNone/>
              <a:defRPr/>
            </a:pPr>
            <a:r>
              <a:rPr lang="ru-RU"/>
              <a:t>Завершение </a:t>
            </a:r>
            <a:r>
              <a:rPr lang="ru-RU"/>
              <a:t>совещания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>
            <a:normAutofit/>
          </a:bodyPr>
          <a:lstStyle/>
          <a:p>
            <a:pPr>
              <a:defRPr/>
            </a:pPr>
            <a:r>
              <a:rPr lang="ru-RU" i="1"/>
              <a:t>Метод </a:t>
            </a:r>
            <a:r>
              <a:rPr lang="ru-RU" i="1"/>
              <a:t>«6 шляп»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Белая шляпа – факты и информация.</a:t>
            </a:r>
            <a:endParaRPr/>
          </a:p>
          <a:p>
            <a:pPr>
              <a:defRPr/>
            </a:pPr>
            <a:r>
              <a:rPr lang="ru-RU"/>
              <a:t>Красная шляпа – эмоции и интуиция.</a:t>
            </a:r>
            <a:endParaRPr/>
          </a:p>
          <a:p>
            <a:pPr>
              <a:defRPr/>
            </a:pPr>
            <a:r>
              <a:rPr lang="ru-RU"/>
              <a:t>Черная шляпа – критика и негативные аспекты.</a:t>
            </a:r>
            <a:endParaRPr/>
          </a:p>
          <a:p>
            <a:pPr>
              <a:defRPr/>
            </a:pPr>
            <a:r>
              <a:rPr lang="ru-RU"/>
              <a:t>Желтая шляпа – позитивные стороны и преимущества.</a:t>
            </a:r>
            <a:endParaRPr/>
          </a:p>
          <a:p>
            <a:pPr>
              <a:defRPr/>
            </a:pPr>
            <a:r>
              <a:rPr lang="ru-RU"/>
              <a:t>Зеленая шляпа – новые идеи и альтернативы.</a:t>
            </a:r>
            <a:endParaRPr/>
          </a:p>
          <a:p>
            <a:pPr>
              <a:defRPr/>
            </a:pPr>
            <a:r>
              <a:rPr lang="ru-RU"/>
              <a:t>Синяя шляпа – управление процессом и подведение итогов.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Круглый стол</a:t>
            </a:r>
            <a:endParaRPr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Круглый стол — это формат совещания, который предполагает равноправный обмен мнениями между участниками. Этот метод отличается от традиционных форматов собраний тем, что акцент делается не столько на иерархии, сколько на открытом обсуждении и сотрудничестве. 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67549334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6735729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56982903" name=""/>
          <p:cNvPicPr>
            <a:picLocks noChangeAspect="1"/>
          </p:cNvPicPr>
          <p:nvPr/>
        </p:nvPicPr>
        <p:blipFill>
          <a:blip r:embed="rId2"/>
          <a:stretch/>
        </p:blipFill>
        <p:spPr bwMode="auto">
          <a:xfrm>
            <a:off x="0" y="0"/>
            <a:ext cx="16792574" cy="9458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R7-Office/2024.1.1.375</Application>
  <DocSecurity>0</DocSecurity>
  <PresentationFormat>Широкоэкранный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Модуль 3. Рабочие процессы некоммерческой организации Урок 1. Организация и проведение событий</dc:title>
  <dc:subject/>
  <dc:creator>User</dc:creator>
  <cp:keywords/>
  <dc:description/>
  <dc:identifier/>
  <dc:language/>
  <cp:lastModifiedBy>Анастасия Чупрова</cp:lastModifiedBy>
  <cp:revision>22</cp:revision>
  <dcterms:created xsi:type="dcterms:W3CDTF">2024-11-24T09:03:57Z</dcterms:created>
  <dcterms:modified xsi:type="dcterms:W3CDTF">2025-01-13T07:44:19Z</dcterms:modified>
  <cp:category/>
  <cp:contentStatus/>
  <cp:version/>
</cp:coreProperties>
</file>