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  <p:sldMasterId id="2147483654" r:id="rId2"/>
  </p:sldMasterIdLst>
  <p:notesMasterIdLst>
    <p:notesMasterId r:id="rId9"/>
  </p:notesMasterIdLst>
  <p:sldIdLst>
    <p:sldId id="314" r:id="rId3"/>
    <p:sldId id="258" r:id="rId4"/>
    <p:sldId id="264" r:id="rId5"/>
    <p:sldId id="268" r:id="rId6"/>
    <p:sldId id="269" r:id="rId7"/>
    <p:sldId id="315" r:id="rId8"/>
  </p:sldIdLst>
  <p:sldSz cx="13436600" cy="7562850"/>
  <p:notesSz cx="13436600" cy="7562850"/>
  <p:embeddedFontLst>
    <p:embeddedFont>
      <p:font typeface="Montserrat Medium" panose="00000600000000000000" pitchFamily="2" charset="-52"/>
      <p:regular r:id="rId10"/>
      <p:italic r:id="rId11"/>
    </p:embeddedFont>
  </p:embeddedFontLst>
  <p:defaultTextStyle>
    <a:defPPr>
      <a:defRPr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38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754" y="53"/>
      </p:cViewPr>
      <p:guideLst>
        <p:guide orient="horz" pos="2880"/>
        <p:guide pos="38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2.fntdata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822950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7610475" y="0"/>
            <a:ext cx="5822950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449E07-3EA2-4A9A-A15E-D3C5E9B93516}" type="datetimeFigureOut">
              <a:rPr lang="ru-RU" smtClean="0"/>
              <a:t>08.10.2024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51350" y="946150"/>
            <a:ext cx="45339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343025" y="3640138"/>
            <a:ext cx="107505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5822950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7610475" y="7183438"/>
            <a:ext cx="5822950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9EA8A0-C095-42B8-8A70-2811C651C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496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198938" y="566738"/>
            <a:ext cx="5040312" cy="28368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333D99-644B-41C7-BC7F-5563321A9776}" type="slidenum">
              <a:rPr kumimoji="0" lang="ru-RU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86768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198938" y="566738"/>
            <a:ext cx="5040312" cy="28368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333D99-644B-41C7-BC7F-5563321A9776}" type="slidenum">
              <a:rPr kumimoji="0" lang="ru-RU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0062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 bwMode="auto">
          <a:xfrm>
            <a:off x="1008221" y="2344483"/>
            <a:ext cx="11426508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0" i="0">
                <a:solidFill>
                  <a:schemeClr val="bg1"/>
                </a:solidFill>
                <a:latin typeface="Halvar Breit Rg"/>
                <a:cs typeface="Halvar Breit Rg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 bwMode="auto">
          <a:xfrm>
            <a:off x="2016442" y="4235196"/>
            <a:ext cx="9410065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345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0" tIns="0" rIns="0" bIns="0"/>
          <a:lstStyle>
            <a:lvl1pPr>
              <a:defRPr sz="4450" b="0" i="0">
                <a:solidFill>
                  <a:schemeClr val="bg1"/>
                </a:solidFill>
                <a:latin typeface="Halvar Breit Rg"/>
                <a:cs typeface="Halvar Breit Rg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/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0" tIns="0" rIns="0" bIns="0"/>
          <a:lstStyle>
            <a:lvl1pPr>
              <a:defRPr sz="4450" b="0" i="0">
                <a:solidFill>
                  <a:schemeClr val="bg1"/>
                </a:solidFill>
                <a:latin typeface="Halvar Breit Rg"/>
                <a:cs typeface="Halvar Breit Rg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 bwMode="auto">
          <a:xfrm>
            <a:off x="672147" y="1739455"/>
            <a:ext cx="5847683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 bwMode="auto">
          <a:xfrm>
            <a:off x="6923119" y="1739455"/>
            <a:ext cx="5847683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0" tIns="0" rIns="0" bIns="0"/>
          <a:lstStyle>
            <a:lvl1pPr>
              <a:defRPr sz="4450" b="0" i="0">
                <a:solidFill>
                  <a:schemeClr val="bg1"/>
                </a:solidFill>
                <a:latin typeface="Halvar Breit Rg"/>
                <a:cs typeface="Halvar Breit Rg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8221" y="2344483"/>
            <a:ext cx="11426508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0" i="0">
                <a:solidFill>
                  <a:schemeClr val="bg1"/>
                </a:solidFill>
                <a:latin typeface="Halvar Breit Rg"/>
                <a:cs typeface="Halvar Breit Rg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6442" y="4235196"/>
            <a:ext cx="9410065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18517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chemeClr val="bg1"/>
                </a:solidFill>
                <a:latin typeface="Halvar Breit Rg"/>
                <a:cs typeface="Halvar Breit Rg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9946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chemeClr val="bg1"/>
                </a:solidFill>
                <a:latin typeface="Halvar Breit Rg"/>
                <a:cs typeface="Halvar Breit Rg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2147" y="1739455"/>
            <a:ext cx="5847683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23119" y="1739455"/>
            <a:ext cx="5847683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4107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chemeClr val="bg1"/>
                </a:solidFill>
                <a:latin typeface="Halvar Breit Rg"/>
                <a:cs typeface="Halvar Breit Rg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3101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 bwMode="auto">
          <a:xfrm>
            <a:off x="0" y="12"/>
            <a:ext cx="13440410" cy="7560308"/>
          </a:xfrm>
          <a:custGeom>
            <a:avLst/>
            <a:gdLst/>
            <a:ahLst/>
            <a:cxnLst/>
            <a:rect l="l" t="t" r="r" b="b"/>
            <a:pathLst>
              <a:path w="13440410" h="7560309" extrusionOk="0">
                <a:moveTo>
                  <a:pt x="13440156" y="0"/>
                </a:moveTo>
                <a:lnTo>
                  <a:pt x="0" y="0"/>
                </a:lnTo>
                <a:lnTo>
                  <a:pt x="0" y="7559992"/>
                </a:lnTo>
                <a:lnTo>
                  <a:pt x="13440156" y="7559992"/>
                </a:lnTo>
                <a:lnTo>
                  <a:pt x="13440156" y="0"/>
                </a:lnTo>
                <a:close/>
              </a:path>
            </a:pathLst>
          </a:custGeom>
          <a:solidFill>
            <a:srgbClr val="FF6B6B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 bwMode="auto">
          <a:xfrm>
            <a:off x="5350826" y="3010724"/>
            <a:ext cx="2738121" cy="1198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0" i="0">
                <a:solidFill>
                  <a:schemeClr val="bg1"/>
                </a:solidFill>
                <a:latin typeface="Halvar Breit Rg"/>
                <a:cs typeface="Halvar Breit Rg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>
          <a:xfrm>
            <a:off x="672147" y="1739455"/>
            <a:ext cx="12098655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>
          <a:xfrm>
            <a:off x="4570603" y="7033450"/>
            <a:ext cx="4301744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>
          <a:xfrm>
            <a:off x="672147" y="7033450"/>
            <a:ext cx="3091877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>
          <a:xfrm>
            <a:off x="9678924" y="7033450"/>
            <a:ext cx="3091877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"/>
            <a:ext cx="13440410" cy="7560309"/>
          </a:xfrm>
          <a:custGeom>
            <a:avLst/>
            <a:gdLst/>
            <a:ahLst/>
            <a:cxnLst/>
            <a:rect l="l" t="t" r="r" b="b"/>
            <a:pathLst>
              <a:path w="13440410" h="7560309">
                <a:moveTo>
                  <a:pt x="13440156" y="0"/>
                </a:moveTo>
                <a:lnTo>
                  <a:pt x="0" y="0"/>
                </a:lnTo>
                <a:lnTo>
                  <a:pt x="0" y="7559992"/>
                </a:lnTo>
                <a:lnTo>
                  <a:pt x="13440156" y="7559992"/>
                </a:lnTo>
                <a:lnTo>
                  <a:pt x="13440156" y="0"/>
                </a:lnTo>
                <a:close/>
              </a:path>
            </a:pathLst>
          </a:custGeom>
          <a:solidFill>
            <a:srgbClr val="FF6B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0826" y="3010724"/>
            <a:ext cx="2738121" cy="1198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0" i="0">
                <a:solidFill>
                  <a:schemeClr val="bg1"/>
                </a:solidFill>
                <a:latin typeface="Halvar Breit Rg"/>
                <a:cs typeface="Halvar Breit Rg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2147" y="1739455"/>
            <a:ext cx="12098655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70603" y="7033450"/>
            <a:ext cx="4301744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2147" y="7033450"/>
            <a:ext cx="309187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78924" y="7033450"/>
            <a:ext cx="309187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48792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D6EED5C5-F130-57C7-5BDF-1C8E194AEA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436600" cy="756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08203AE-41C9-33BD-D2FC-79F92B72BE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3118" y="0"/>
            <a:ext cx="5053482" cy="756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75F5983-7A18-0C5A-AB70-D8F1766DE711}"/>
              </a:ext>
            </a:extLst>
          </p:cNvPr>
          <p:cNvSpPr txBox="1"/>
          <p:nvPr/>
        </p:nvSpPr>
        <p:spPr>
          <a:xfrm>
            <a:off x="698500" y="6113538"/>
            <a:ext cx="9525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Урок 10. Основные принципы работы в онлайне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58A676D-E606-ED00-D3A3-C3E859A4D24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900" y="312104"/>
            <a:ext cx="1945871" cy="559798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0B23255-C838-105A-2D42-3A03B3746A7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300" y="240216"/>
            <a:ext cx="5053482" cy="63168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30CA7F1-91C7-5304-5DB3-EE740498EDD4}"/>
              </a:ext>
            </a:extLst>
          </p:cNvPr>
          <p:cNvSpPr txBox="1"/>
          <p:nvPr/>
        </p:nvSpPr>
        <p:spPr>
          <a:xfrm>
            <a:off x="393700" y="1864135"/>
            <a:ext cx="878901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«Развитие компетенций организаторов волонтерского сопровождения молодежных событий»</a:t>
            </a:r>
          </a:p>
        </p:txBody>
      </p:sp>
    </p:spTree>
    <p:extLst>
      <p:ext uri="{BB962C8B-B14F-4D97-AF65-F5344CB8AC3E}">
        <p14:creationId xmlns:p14="http://schemas.microsoft.com/office/powerpoint/2010/main" val="3461418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 bwMode="auto">
          <a:xfrm>
            <a:off x="1308100" y="352425"/>
            <a:ext cx="11506200" cy="720901"/>
          </a:xfrm>
          <a:prstGeom prst="rect">
            <a:avLst/>
          </a:prstGeom>
        </p:spPr>
        <p:txBody>
          <a:bodyPr vert="horz" wrap="square" lIns="0" tIns="196213" rIns="0" bIns="0" rtlCol="0">
            <a:spAutoFit/>
          </a:bodyPr>
          <a:lstStyle/>
          <a:p>
            <a:pPr marL="12700" marR="5080" indent="48260" algn="l">
              <a:lnSpc>
                <a:spcPct val="72900"/>
              </a:lnSpc>
              <a:spcBef>
                <a:spcPts val="1545"/>
              </a:spcBef>
              <a:defRPr/>
            </a:pP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Инструктаж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онлайн-формате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 bwMode="auto">
          <a:xfrm>
            <a:off x="281331" y="12"/>
            <a:ext cx="12874625" cy="5833110"/>
          </a:xfrm>
          <a:custGeom>
            <a:avLst/>
            <a:gdLst/>
            <a:ahLst/>
            <a:cxnLst/>
            <a:rect l="l" t="t" r="r" b="b"/>
            <a:pathLst>
              <a:path w="12874625" h="5833110" extrusionOk="0">
                <a:moveTo>
                  <a:pt x="12874032" y="0"/>
                </a:moveTo>
                <a:lnTo>
                  <a:pt x="12865518" y="37329"/>
                </a:lnTo>
                <a:lnTo>
                  <a:pt x="12853137" y="90418"/>
                </a:lnTo>
                <a:lnTo>
                  <a:pt x="12840110" y="144923"/>
                </a:lnTo>
                <a:lnTo>
                  <a:pt x="12826422" y="200806"/>
                </a:lnTo>
                <a:lnTo>
                  <a:pt x="12812061" y="258025"/>
                </a:lnTo>
                <a:lnTo>
                  <a:pt x="12797012" y="316540"/>
                </a:lnTo>
                <a:lnTo>
                  <a:pt x="12781264" y="376311"/>
                </a:lnTo>
                <a:lnTo>
                  <a:pt x="12764802" y="437297"/>
                </a:lnTo>
                <a:lnTo>
                  <a:pt x="12747613" y="499458"/>
                </a:lnTo>
                <a:lnTo>
                  <a:pt x="12729683" y="562753"/>
                </a:lnTo>
                <a:lnTo>
                  <a:pt x="12711001" y="627142"/>
                </a:lnTo>
                <a:lnTo>
                  <a:pt x="12691551" y="692585"/>
                </a:lnTo>
                <a:lnTo>
                  <a:pt x="12671321" y="759042"/>
                </a:lnTo>
                <a:lnTo>
                  <a:pt x="12650298" y="826471"/>
                </a:lnTo>
                <a:lnTo>
                  <a:pt x="12628468" y="894833"/>
                </a:lnTo>
                <a:lnTo>
                  <a:pt x="12605817" y="964087"/>
                </a:lnTo>
                <a:lnTo>
                  <a:pt x="12582333" y="1034192"/>
                </a:lnTo>
                <a:lnTo>
                  <a:pt x="12558002" y="1105109"/>
                </a:lnTo>
                <a:lnTo>
                  <a:pt x="12532811" y="1176797"/>
                </a:lnTo>
                <a:lnTo>
                  <a:pt x="12519889" y="1212918"/>
                </a:lnTo>
                <a:lnTo>
                  <a:pt x="12506747" y="1249216"/>
                </a:lnTo>
                <a:lnTo>
                  <a:pt x="12493383" y="1285687"/>
                </a:lnTo>
                <a:lnTo>
                  <a:pt x="12479795" y="1322325"/>
                </a:lnTo>
                <a:lnTo>
                  <a:pt x="12465983" y="1359125"/>
                </a:lnTo>
                <a:lnTo>
                  <a:pt x="12451943" y="1396083"/>
                </a:lnTo>
                <a:lnTo>
                  <a:pt x="12437676" y="1433193"/>
                </a:lnTo>
                <a:lnTo>
                  <a:pt x="12423178" y="1470451"/>
                </a:lnTo>
                <a:lnTo>
                  <a:pt x="12408449" y="1507851"/>
                </a:lnTo>
                <a:lnTo>
                  <a:pt x="12393486" y="1545388"/>
                </a:lnTo>
                <a:lnTo>
                  <a:pt x="12378289" y="1583057"/>
                </a:lnTo>
                <a:lnTo>
                  <a:pt x="12362854" y="1620854"/>
                </a:lnTo>
                <a:lnTo>
                  <a:pt x="12347181" y="1658772"/>
                </a:lnTo>
                <a:lnTo>
                  <a:pt x="12331268" y="1696807"/>
                </a:lnTo>
                <a:lnTo>
                  <a:pt x="12315114" y="1734955"/>
                </a:lnTo>
                <a:lnTo>
                  <a:pt x="12298716" y="1773209"/>
                </a:lnTo>
                <a:lnTo>
                  <a:pt x="12282073" y="1811565"/>
                </a:lnTo>
                <a:lnTo>
                  <a:pt x="12265183" y="1850018"/>
                </a:lnTo>
                <a:lnTo>
                  <a:pt x="12248045" y="1888563"/>
                </a:lnTo>
                <a:lnTo>
                  <a:pt x="12230657" y="1927194"/>
                </a:lnTo>
                <a:lnTo>
                  <a:pt x="12213017" y="1965907"/>
                </a:lnTo>
                <a:lnTo>
                  <a:pt x="12195124" y="2004697"/>
                </a:lnTo>
                <a:lnTo>
                  <a:pt x="12176976" y="2043558"/>
                </a:lnTo>
                <a:lnTo>
                  <a:pt x="12158571" y="2082486"/>
                </a:lnTo>
                <a:lnTo>
                  <a:pt x="12139908" y="2121475"/>
                </a:lnTo>
                <a:lnTo>
                  <a:pt x="12120984" y="2160521"/>
                </a:lnTo>
                <a:lnTo>
                  <a:pt x="12101799" y="2199618"/>
                </a:lnTo>
                <a:lnTo>
                  <a:pt x="12082351" y="2238761"/>
                </a:lnTo>
                <a:lnTo>
                  <a:pt x="12062637" y="2277946"/>
                </a:lnTo>
                <a:lnTo>
                  <a:pt x="12042657" y="2317167"/>
                </a:lnTo>
                <a:lnTo>
                  <a:pt x="12022408" y="2356419"/>
                </a:lnTo>
                <a:lnTo>
                  <a:pt x="12001890" y="2395697"/>
                </a:lnTo>
                <a:lnTo>
                  <a:pt x="11981100" y="2434996"/>
                </a:lnTo>
                <a:lnTo>
                  <a:pt x="11960036" y="2474311"/>
                </a:lnTo>
                <a:lnTo>
                  <a:pt x="11938697" y="2513638"/>
                </a:lnTo>
                <a:lnTo>
                  <a:pt x="11917082" y="2552970"/>
                </a:lnTo>
                <a:lnTo>
                  <a:pt x="11895188" y="2592303"/>
                </a:lnTo>
                <a:lnTo>
                  <a:pt x="11873014" y="2631632"/>
                </a:lnTo>
                <a:lnTo>
                  <a:pt x="11850559" y="2670951"/>
                </a:lnTo>
                <a:lnTo>
                  <a:pt x="11827820" y="2710257"/>
                </a:lnTo>
                <a:lnTo>
                  <a:pt x="11804796" y="2749543"/>
                </a:lnTo>
                <a:lnTo>
                  <a:pt x="11781485" y="2788805"/>
                </a:lnTo>
                <a:lnTo>
                  <a:pt x="11757886" y="2828037"/>
                </a:lnTo>
                <a:lnTo>
                  <a:pt x="11733997" y="2867235"/>
                </a:lnTo>
                <a:lnTo>
                  <a:pt x="11709817" y="2906393"/>
                </a:lnTo>
                <a:lnTo>
                  <a:pt x="11685343" y="2945507"/>
                </a:lnTo>
                <a:lnTo>
                  <a:pt x="11660573" y="2984571"/>
                </a:lnTo>
                <a:lnTo>
                  <a:pt x="11635508" y="3023581"/>
                </a:lnTo>
                <a:lnTo>
                  <a:pt x="11610143" y="3062531"/>
                </a:lnTo>
                <a:lnTo>
                  <a:pt x="11584479" y="3101416"/>
                </a:lnTo>
                <a:lnTo>
                  <a:pt x="11558513" y="3140231"/>
                </a:lnTo>
                <a:lnTo>
                  <a:pt x="11532244" y="3178972"/>
                </a:lnTo>
                <a:lnTo>
                  <a:pt x="11505670" y="3217632"/>
                </a:lnTo>
                <a:lnTo>
                  <a:pt x="11478789" y="3256208"/>
                </a:lnTo>
                <a:lnTo>
                  <a:pt x="11451599" y="3294694"/>
                </a:lnTo>
                <a:lnTo>
                  <a:pt x="11424100" y="3333084"/>
                </a:lnTo>
                <a:lnTo>
                  <a:pt x="11396289" y="3371375"/>
                </a:lnTo>
                <a:lnTo>
                  <a:pt x="11368164" y="3409560"/>
                </a:lnTo>
                <a:lnTo>
                  <a:pt x="11339725" y="3447635"/>
                </a:lnTo>
                <a:lnTo>
                  <a:pt x="11310969" y="3485595"/>
                </a:lnTo>
                <a:lnTo>
                  <a:pt x="11281894" y="3523435"/>
                </a:lnTo>
                <a:lnTo>
                  <a:pt x="11252500" y="3561149"/>
                </a:lnTo>
                <a:lnTo>
                  <a:pt x="11222783" y="3598733"/>
                </a:lnTo>
                <a:lnTo>
                  <a:pt x="11192744" y="3636182"/>
                </a:lnTo>
                <a:lnTo>
                  <a:pt x="11162379" y="3673490"/>
                </a:lnTo>
                <a:lnTo>
                  <a:pt x="11131688" y="3710652"/>
                </a:lnTo>
                <a:lnTo>
                  <a:pt x="11100668" y="3747664"/>
                </a:lnTo>
                <a:lnTo>
                  <a:pt x="11069318" y="3784520"/>
                </a:lnTo>
                <a:lnTo>
                  <a:pt x="11037637" y="3821216"/>
                </a:lnTo>
                <a:lnTo>
                  <a:pt x="11005622" y="3857746"/>
                </a:lnTo>
                <a:lnTo>
                  <a:pt x="10973272" y="3894105"/>
                </a:lnTo>
                <a:lnTo>
                  <a:pt x="10940586" y="3930288"/>
                </a:lnTo>
                <a:lnTo>
                  <a:pt x="10907561" y="3966290"/>
                </a:lnTo>
                <a:lnTo>
                  <a:pt x="10874196" y="4002107"/>
                </a:lnTo>
                <a:lnTo>
                  <a:pt x="10840490" y="4037732"/>
                </a:lnTo>
                <a:lnTo>
                  <a:pt x="10806440" y="4073162"/>
                </a:lnTo>
                <a:lnTo>
                  <a:pt x="10772045" y="4108390"/>
                </a:lnTo>
                <a:lnTo>
                  <a:pt x="10737303" y="4143412"/>
                </a:lnTo>
                <a:lnTo>
                  <a:pt x="10702213" y="4178224"/>
                </a:lnTo>
                <a:lnTo>
                  <a:pt x="10666773" y="4212818"/>
                </a:lnTo>
                <a:lnTo>
                  <a:pt x="10630981" y="4247192"/>
                </a:lnTo>
                <a:lnTo>
                  <a:pt x="10594836" y="4281339"/>
                </a:lnTo>
                <a:lnTo>
                  <a:pt x="10558336" y="4315255"/>
                </a:lnTo>
                <a:lnTo>
                  <a:pt x="10521480" y="4348935"/>
                </a:lnTo>
                <a:lnTo>
                  <a:pt x="10484265" y="4382373"/>
                </a:lnTo>
                <a:lnTo>
                  <a:pt x="10446689" y="4415565"/>
                </a:lnTo>
                <a:lnTo>
                  <a:pt x="10408753" y="4448505"/>
                </a:lnTo>
                <a:lnTo>
                  <a:pt x="10370452" y="4481188"/>
                </a:lnTo>
                <a:lnTo>
                  <a:pt x="10331787" y="4513610"/>
                </a:lnTo>
                <a:lnTo>
                  <a:pt x="10292755" y="4545765"/>
                </a:lnTo>
                <a:lnTo>
                  <a:pt x="10253355" y="4577648"/>
                </a:lnTo>
                <a:lnTo>
                  <a:pt x="10213585" y="4609255"/>
                </a:lnTo>
                <a:lnTo>
                  <a:pt x="10173443" y="4640579"/>
                </a:lnTo>
                <a:lnTo>
                  <a:pt x="10132928" y="4671617"/>
                </a:lnTo>
                <a:lnTo>
                  <a:pt x="10092037" y="4702363"/>
                </a:lnTo>
                <a:lnTo>
                  <a:pt x="10050770" y="4732812"/>
                </a:lnTo>
                <a:lnTo>
                  <a:pt x="10009125" y="4762958"/>
                </a:lnTo>
                <a:lnTo>
                  <a:pt x="9967100" y="4792798"/>
                </a:lnTo>
                <a:lnTo>
                  <a:pt x="9924693" y="4822326"/>
                </a:lnTo>
                <a:lnTo>
                  <a:pt x="9881902" y="4851536"/>
                </a:lnTo>
                <a:lnTo>
                  <a:pt x="9838727" y="4880424"/>
                </a:lnTo>
                <a:lnTo>
                  <a:pt x="9795165" y="4908985"/>
                </a:lnTo>
                <a:lnTo>
                  <a:pt x="9751215" y="4937213"/>
                </a:lnTo>
                <a:lnTo>
                  <a:pt x="9706874" y="4965104"/>
                </a:lnTo>
                <a:lnTo>
                  <a:pt x="9662142" y="4992653"/>
                </a:lnTo>
                <a:lnTo>
                  <a:pt x="9617017" y="5019854"/>
                </a:lnTo>
                <a:lnTo>
                  <a:pt x="9571496" y="5046703"/>
                </a:lnTo>
                <a:lnTo>
                  <a:pt x="9525579" y="5073194"/>
                </a:lnTo>
                <a:lnTo>
                  <a:pt x="9479263" y="5099322"/>
                </a:lnTo>
                <a:lnTo>
                  <a:pt x="9432548" y="5125083"/>
                </a:lnTo>
                <a:lnTo>
                  <a:pt x="9385431" y="5150471"/>
                </a:lnTo>
                <a:lnTo>
                  <a:pt x="9337910" y="5175481"/>
                </a:lnTo>
                <a:lnTo>
                  <a:pt x="9289985" y="5200109"/>
                </a:lnTo>
                <a:lnTo>
                  <a:pt x="9241653" y="5224348"/>
                </a:lnTo>
                <a:lnTo>
                  <a:pt x="9192912" y="5248195"/>
                </a:lnTo>
                <a:lnTo>
                  <a:pt x="9143761" y="5271643"/>
                </a:lnTo>
                <a:lnTo>
                  <a:pt x="9094199" y="5294689"/>
                </a:lnTo>
                <a:lnTo>
                  <a:pt x="9044224" y="5317326"/>
                </a:lnTo>
                <a:lnTo>
                  <a:pt x="8993833" y="5339551"/>
                </a:lnTo>
                <a:lnTo>
                  <a:pt x="8943026" y="5361357"/>
                </a:lnTo>
                <a:lnTo>
                  <a:pt x="8891800" y="5382740"/>
                </a:lnTo>
                <a:lnTo>
                  <a:pt x="8840155" y="5403695"/>
                </a:lnTo>
                <a:lnTo>
                  <a:pt x="8788087" y="5424216"/>
                </a:lnTo>
                <a:lnTo>
                  <a:pt x="8735597" y="5444299"/>
                </a:lnTo>
                <a:lnTo>
                  <a:pt x="8682681" y="5463939"/>
                </a:lnTo>
                <a:lnTo>
                  <a:pt x="8629339" y="5483130"/>
                </a:lnTo>
                <a:lnTo>
                  <a:pt x="8575568" y="5501868"/>
                </a:lnTo>
                <a:lnTo>
                  <a:pt x="8521367" y="5520147"/>
                </a:lnTo>
                <a:lnTo>
                  <a:pt x="8466735" y="5537962"/>
                </a:lnTo>
                <a:lnTo>
                  <a:pt x="8411669" y="5555309"/>
                </a:lnTo>
                <a:lnTo>
                  <a:pt x="8356169" y="5572182"/>
                </a:lnTo>
                <a:lnTo>
                  <a:pt x="8300231" y="5588577"/>
                </a:lnTo>
                <a:lnTo>
                  <a:pt x="8243856" y="5604487"/>
                </a:lnTo>
                <a:lnTo>
                  <a:pt x="8187040" y="5619909"/>
                </a:lnTo>
                <a:lnTo>
                  <a:pt x="8129783" y="5634837"/>
                </a:lnTo>
                <a:lnTo>
                  <a:pt x="8072082" y="5649266"/>
                </a:lnTo>
                <a:lnTo>
                  <a:pt x="8013936" y="5663191"/>
                </a:lnTo>
                <a:lnTo>
                  <a:pt x="7955344" y="5676607"/>
                </a:lnTo>
                <a:lnTo>
                  <a:pt x="7896303" y="5689508"/>
                </a:lnTo>
                <a:lnTo>
                  <a:pt x="7836813" y="5701891"/>
                </a:lnTo>
                <a:lnTo>
                  <a:pt x="7776870" y="5713749"/>
                </a:lnTo>
                <a:lnTo>
                  <a:pt x="7716475" y="5725079"/>
                </a:lnTo>
                <a:lnTo>
                  <a:pt x="7655624" y="5735873"/>
                </a:lnTo>
                <a:lnTo>
                  <a:pt x="7594317" y="5746129"/>
                </a:lnTo>
                <a:lnTo>
                  <a:pt x="7532551" y="5755840"/>
                </a:lnTo>
                <a:lnTo>
                  <a:pt x="7470325" y="5765002"/>
                </a:lnTo>
                <a:lnTo>
                  <a:pt x="7407638" y="5773609"/>
                </a:lnTo>
                <a:lnTo>
                  <a:pt x="7344487" y="5781657"/>
                </a:lnTo>
                <a:lnTo>
                  <a:pt x="7280872" y="5789140"/>
                </a:lnTo>
                <a:lnTo>
                  <a:pt x="7216789" y="5796053"/>
                </a:lnTo>
                <a:lnTo>
                  <a:pt x="7152238" y="5802392"/>
                </a:lnTo>
                <a:lnTo>
                  <a:pt x="7087218" y="5808151"/>
                </a:lnTo>
                <a:lnTo>
                  <a:pt x="7021725" y="5813325"/>
                </a:lnTo>
                <a:lnTo>
                  <a:pt x="6955760" y="5817910"/>
                </a:lnTo>
                <a:lnTo>
                  <a:pt x="6889319" y="5821899"/>
                </a:lnTo>
                <a:lnTo>
                  <a:pt x="6822402" y="5825289"/>
                </a:lnTo>
                <a:lnTo>
                  <a:pt x="6755006" y="5828074"/>
                </a:lnTo>
                <a:lnTo>
                  <a:pt x="6687130" y="5830248"/>
                </a:lnTo>
                <a:lnTo>
                  <a:pt x="6618773" y="5831808"/>
                </a:lnTo>
                <a:lnTo>
                  <a:pt x="6549932" y="5832747"/>
                </a:lnTo>
                <a:lnTo>
                  <a:pt x="6480607" y="5833062"/>
                </a:lnTo>
                <a:lnTo>
                  <a:pt x="6409558" y="5832747"/>
                </a:lnTo>
                <a:lnTo>
                  <a:pt x="6339014" y="5831805"/>
                </a:lnTo>
                <a:lnTo>
                  <a:pt x="6268973" y="5830241"/>
                </a:lnTo>
                <a:lnTo>
                  <a:pt x="6199433" y="5828061"/>
                </a:lnTo>
                <a:lnTo>
                  <a:pt x="6130392" y="5825270"/>
                </a:lnTo>
                <a:lnTo>
                  <a:pt x="6061849" y="5821872"/>
                </a:lnTo>
                <a:lnTo>
                  <a:pt x="5993801" y="5817873"/>
                </a:lnTo>
                <a:lnTo>
                  <a:pt x="5926248" y="5813277"/>
                </a:lnTo>
                <a:lnTo>
                  <a:pt x="5859187" y="5808091"/>
                </a:lnTo>
                <a:lnTo>
                  <a:pt x="5792616" y="5802318"/>
                </a:lnTo>
                <a:lnTo>
                  <a:pt x="5726534" y="5795964"/>
                </a:lnTo>
                <a:lnTo>
                  <a:pt x="5660940" y="5789034"/>
                </a:lnTo>
                <a:lnTo>
                  <a:pt x="5595830" y="5781533"/>
                </a:lnTo>
                <a:lnTo>
                  <a:pt x="5531204" y="5773467"/>
                </a:lnTo>
                <a:lnTo>
                  <a:pt x="5467059" y="5764839"/>
                </a:lnTo>
                <a:lnTo>
                  <a:pt x="5403394" y="5755656"/>
                </a:lnTo>
                <a:lnTo>
                  <a:pt x="5340208" y="5745922"/>
                </a:lnTo>
                <a:lnTo>
                  <a:pt x="5277498" y="5735643"/>
                </a:lnTo>
                <a:lnTo>
                  <a:pt x="5215262" y="5724823"/>
                </a:lnTo>
                <a:lnTo>
                  <a:pt x="5153499" y="5713468"/>
                </a:lnTo>
                <a:lnTo>
                  <a:pt x="5092208" y="5701583"/>
                </a:lnTo>
                <a:lnTo>
                  <a:pt x="5031385" y="5689172"/>
                </a:lnTo>
                <a:lnTo>
                  <a:pt x="4971030" y="5676241"/>
                </a:lnTo>
                <a:lnTo>
                  <a:pt x="4911141" y="5662795"/>
                </a:lnTo>
                <a:lnTo>
                  <a:pt x="4851716" y="5648839"/>
                </a:lnTo>
                <a:lnTo>
                  <a:pt x="4792753" y="5634378"/>
                </a:lnTo>
                <a:lnTo>
                  <a:pt x="4734251" y="5619417"/>
                </a:lnTo>
                <a:lnTo>
                  <a:pt x="4676207" y="5603961"/>
                </a:lnTo>
                <a:lnTo>
                  <a:pt x="4618620" y="5588015"/>
                </a:lnTo>
                <a:lnTo>
                  <a:pt x="4561488" y="5571585"/>
                </a:lnTo>
                <a:lnTo>
                  <a:pt x="4504810" y="5554675"/>
                </a:lnTo>
                <a:lnTo>
                  <a:pt x="4448583" y="5537291"/>
                </a:lnTo>
                <a:lnTo>
                  <a:pt x="4392806" y="5519437"/>
                </a:lnTo>
                <a:lnTo>
                  <a:pt x="4337477" y="5501118"/>
                </a:lnTo>
                <a:lnTo>
                  <a:pt x="4282595" y="5482341"/>
                </a:lnTo>
                <a:lnTo>
                  <a:pt x="4228157" y="5463109"/>
                </a:lnTo>
                <a:lnTo>
                  <a:pt x="4174161" y="5443428"/>
                </a:lnTo>
                <a:lnTo>
                  <a:pt x="4120607" y="5423303"/>
                </a:lnTo>
                <a:lnTo>
                  <a:pt x="4067492" y="5402738"/>
                </a:lnTo>
                <a:lnTo>
                  <a:pt x="4014815" y="5381740"/>
                </a:lnTo>
                <a:lnTo>
                  <a:pt x="3962573" y="5360313"/>
                </a:lnTo>
                <a:lnTo>
                  <a:pt x="3910765" y="5338462"/>
                </a:lnTo>
                <a:lnTo>
                  <a:pt x="3859389" y="5316193"/>
                </a:lnTo>
                <a:lnTo>
                  <a:pt x="3808444" y="5293509"/>
                </a:lnTo>
                <a:lnTo>
                  <a:pt x="3757927" y="5270418"/>
                </a:lnTo>
                <a:lnTo>
                  <a:pt x="3707837" y="5246922"/>
                </a:lnTo>
                <a:lnTo>
                  <a:pt x="3658173" y="5223028"/>
                </a:lnTo>
                <a:lnTo>
                  <a:pt x="3608931" y="5198741"/>
                </a:lnTo>
                <a:lnTo>
                  <a:pt x="3560111" y="5174065"/>
                </a:lnTo>
                <a:lnTo>
                  <a:pt x="3511711" y="5149006"/>
                </a:lnTo>
                <a:lnTo>
                  <a:pt x="3463729" y="5123569"/>
                </a:lnTo>
                <a:lnTo>
                  <a:pt x="3416163" y="5097759"/>
                </a:lnTo>
                <a:lnTo>
                  <a:pt x="3369012" y="5071581"/>
                </a:lnTo>
                <a:lnTo>
                  <a:pt x="3322273" y="5045040"/>
                </a:lnTo>
                <a:lnTo>
                  <a:pt x="3275946" y="5018141"/>
                </a:lnTo>
                <a:lnTo>
                  <a:pt x="3230027" y="4990889"/>
                </a:lnTo>
                <a:lnTo>
                  <a:pt x="3184516" y="4963290"/>
                </a:lnTo>
                <a:lnTo>
                  <a:pt x="3139411" y="4935348"/>
                </a:lnTo>
                <a:lnTo>
                  <a:pt x="3094709" y="4907068"/>
                </a:lnTo>
                <a:lnTo>
                  <a:pt x="3050410" y="4878456"/>
                </a:lnTo>
                <a:lnTo>
                  <a:pt x="3006511" y="4849516"/>
                </a:lnTo>
                <a:lnTo>
                  <a:pt x="2963010" y="4820254"/>
                </a:lnTo>
                <a:lnTo>
                  <a:pt x="2919906" y="4790675"/>
                </a:lnTo>
                <a:lnTo>
                  <a:pt x="2877198" y="4760783"/>
                </a:lnTo>
                <a:lnTo>
                  <a:pt x="2834882" y="4730584"/>
                </a:lnTo>
                <a:lnTo>
                  <a:pt x="2792958" y="4700083"/>
                </a:lnTo>
                <a:lnTo>
                  <a:pt x="2751424" y="4669285"/>
                </a:lnTo>
                <a:lnTo>
                  <a:pt x="2710278" y="4638196"/>
                </a:lnTo>
                <a:lnTo>
                  <a:pt x="2669518" y="4606819"/>
                </a:lnTo>
                <a:lnTo>
                  <a:pt x="2629142" y="4575160"/>
                </a:lnTo>
                <a:lnTo>
                  <a:pt x="2589149" y="4543225"/>
                </a:lnTo>
                <a:lnTo>
                  <a:pt x="2549537" y="4511018"/>
                </a:lnTo>
                <a:lnTo>
                  <a:pt x="2510304" y="4478545"/>
                </a:lnTo>
                <a:lnTo>
                  <a:pt x="2471449" y="4445810"/>
                </a:lnTo>
                <a:lnTo>
                  <a:pt x="2432969" y="4412819"/>
                </a:lnTo>
                <a:lnTo>
                  <a:pt x="2394863" y="4379576"/>
                </a:lnTo>
                <a:lnTo>
                  <a:pt x="2357129" y="4346087"/>
                </a:lnTo>
                <a:lnTo>
                  <a:pt x="2319765" y="4312357"/>
                </a:lnTo>
                <a:lnTo>
                  <a:pt x="2282769" y="4278390"/>
                </a:lnTo>
                <a:lnTo>
                  <a:pt x="2246141" y="4244193"/>
                </a:lnTo>
                <a:lnTo>
                  <a:pt x="2209877" y="4209769"/>
                </a:lnTo>
                <a:lnTo>
                  <a:pt x="2173977" y="4175125"/>
                </a:lnTo>
                <a:lnTo>
                  <a:pt x="2138438" y="4140265"/>
                </a:lnTo>
                <a:lnTo>
                  <a:pt x="2103259" y="4105194"/>
                </a:lnTo>
                <a:lnTo>
                  <a:pt x="2068438" y="4069917"/>
                </a:lnTo>
                <a:lnTo>
                  <a:pt x="2033972" y="4034440"/>
                </a:lnTo>
                <a:lnTo>
                  <a:pt x="1999862" y="3998767"/>
                </a:lnTo>
                <a:lnTo>
                  <a:pt x="1966104" y="3962903"/>
                </a:lnTo>
                <a:lnTo>
                  <a:pt x="1932696" y="3926854"/>
                </a:lnTo>
                <a:lnTo>
                  <a:pt x="1899638" y="3890625"/>
                </a:lnTo>
                <a:lnTo>
                  <a:pt x="1866927" y="3854221"/>
                </a:lnTo>
                <a:lnTo>
                  <a:pt x="1834562" y="3817646"/>
                </a:lnTo>
                <a:lnTo>
                  <a:pt x="1802540" y="3780906"/>
                </a:lnTo>
                <a:lnTo>
                  <a:pt x="1770860" y="3744006"/>
                </a:lnTo>
                <a:lnTo>
                  <a:pt x="1739521" y="3706951"/>
                </a:lnTo>
                <a:lnTo>
                  <a:pt x="1708520" y="3669747"/>
                </a:lnTo>
                <a:lnTo>
                  <a:pt x="1677856" y="3632397"/>
                </a:lnTo>
                <a:lnTo>
                  <a:pt x="1647526" y="3594907"/>
                </a:lnTo>
                <a:lnTo>
                  <a:pt x="1617530" y="3557283"/>
                </a:lnTo>
                <a:lnTo>
                  <a:pt x="1587865" y="3519530"/>
                </a:lnTo>
                <a:lnTo>
                  <a:pt x="1558530" y="3481651"/>
                </a:lnTo>
                <a:lnTo>
                  <a:pt x="1529523" y="3443654"/>
                </a:lnTo>
                <a:lnTo>
                  <a:pt x="1500841" y="3405541"/>
                </a:lnTo>
                <a:lnTo>
                  <a:pt x="1472485" y="3367320"/>
                </a:lnTo>
                <a:lnTo>
                  <a:pt x="1444450" y="3328994"/>
                </a:lnTo>
                <a:lnTo>
                  <a:pt x="1416737" y="3290569"/>
                </a:lnTo>
                <a:lnTo>
                  <a:pt x="1389342" y="3252050"/>
                </a:lnTo>
                <a:lnTo>
                  <a:pt x="1362265" y="3213442"/>
                </a:lnTo>
                <a:lnTo>
                  <a:pt x="1335503" y="3174750"/>
                </a:lnTo>
                <a:lnTo>
                  <a:pt x="1309055" y="3135979"/>
                </a:lnTo>
                <a:lnTo>
                  <a:pt x="1282919" y="3097134"/>
                </a:lnTo>
                <a:lnTo>
                  <a:pt x="1257093" y="3058220"/>
                </a:lnTo>
                <a:lnTo>
                  <a:pt x="1231575" y="3019243"/>
                </a:lnTo>
                <a:lnTo>
                  <a:pt x="1206364" y="2980207"/>
                </a:lnTo>
                <a:lnTo>
                  <a:pt x="1181458" y="2941117"/>
                </a:lnTo>
                <a:lnTo>
                  <a:pt x="1156855" y="2901979"/>
                </a:lnTo>
                <a:lnTo>
                  <a:pt x="1132554" y="2862798"/>
                </a:lnTo>
                <a:lnTo>
                  <a:pt x="1108551" y="2823578"/>
                </a:lnTo>
                <a:lnTo>
                  <a:pt x="1084847" y="2784325"/>
                </a:lnTo>
                <a:lnTo>
                  <a:pt x="1061439" y="2745044"/>
                </a:lnTo>
                <a:lnTo>
                  <a:pt x="1038325" y="2705740"/>
                </a:lnTo>
                <a:lnTo>
                  <a:pt x="1015504" y="2666418"/>
                </a:lnTo>
                <a:lnTo>
                  <a:pt x="992973" y="2627082"/>
                </a:lnTo>
                <a:lnTo>
                  <a:pt x="970731" y="2587739"/>
                </a:lnTo>
                <a:lnTo>
                  <a:pt x="948777" y="2548393"/>
                </a:lnTo>
                <a:lnTo>
                  <a:pt x="927107" y="2509050"/>
                </a:lnTo>
                <a:lnTo>
                  <a:pt x="905722" y="2469713"/>
                </a:lnTo>
                <a:lnTo>
                  <a:pt x="884618" y="2430389"/>
                </a:lnTo>
                <a:lnTo>
                  <a:pt x="863795" y="2391083"/>
                </a:lnTo>
                <a:lnTo>
                  <a:pt x="843250" y="2351799"/>
                </a:lnTo>
                <a:lnTo>
                  <a:pt x="822981" y="2312542"/>
                </a:lnTo>
                <a:lnTo>
                  <a:pt x="802988" y="2273319"/>
                </a:lnTo>
                <a:lnTo>
                  <a:pt x="783267" y="2234133"/>
                </a:lnTo>
                <a:lnTo>
                  <a:pt x="763817" y="2194990"/>
                </a:lnTo>
                <a:lnTo>
                  <a:pt x="744638" y="2155894"/>
                </a:lnTo>
                <a:lnTo>
                  <a:pt x="725726" y="2116852"/>
                </a:lnTo>
                <a:lnTo>
                  <a:pt x="707079" y="2077868"/>
                </a:lnTo>
                <a:lnTo>
                  <a:pt x="688697" y="2038947"/>
                </a:lnTo>
                <a:lnTo>
                  <a:pt x="670578" y="2000094"/>
                </a:lnTo>
                <a:lnTo>
                  <a:pt x="652719" y="1961315"/>
                </a:lnTo>
                <a:lnTo>
                  <a:pt x="635119" y="1922613"/>
                </a:lnTo>
                <a:lnTo>
                  <a:pt x="617777" y="1883995"/>
                </a:lnTo>
                <a:lnTo>
                  <a:pt x="600689" y="1845466"/>
                </a:lnTo>
                <a:lnTo>
                  <a:pt x="583855" y="1807030"/>
                </a:lnTo>
                <a:lnTo>
                  <a:pt x="567273" y="1768693"/>
                </a:lnTo>
                <a:lnTo>
                  <a:pt x="550942" y="1730459"/>
                </a:lnTo>
                <a:lnTo>
                  <a:pt x="534858" y="1692335"/>
                </a:lnTo>
                <a:lnTo>
                  <a:pt x="519021" y="1654324"/>
                </a:lnTo>
                <a:lnTo>
                  <a:pt x="503429" y="1616432"/>
                </a:lnTo>
                <a:lnTo>
                  <a:pt x="488079" y="1578664"/>
                </a:lnTo>
                <a:lnTo>
                  <a:pt x="472971" y="1541025"/>
                </a:lnTo>
                <a:lnTo>
                  <a:pt x="458103" y="1503520"/>
                </a:lnTo>
                <a:lnTo>
                  <a:pt x="443472" y="1466154"/>
                </a:lnTo>
                <a:lnTo>
                  <a:pt x="429077" y="1428933"/>
                </a:lnTo>
                <a:lnTo>
                  <a:pt x="414916" y="1391861"/>
                </a:lnTo>
                <a:lnTo>
                  <a:pt x="400987" y="1354944"/>
                </a:lnTo>
                <a:lnTo>
                  <a:pt x="387290" y="1318185"/>
                </a:lnTo>
                <a:lnTo>
                  <a:pt x="373821" y="1281592"/>
                </a:lnTo>
                <a:lnTo>
                  <a:pt x="360579" y="1245168"/>
                </a:lnTo>
                <a:lnTo>
                  <a:pt x="347562" y="1208919"/>
                </a:lnTo>
                <a:lnTo>
                  <a:pt x="334769" y="1172849"/>
                </a:lnTo>
                <a:lnTo>
                  <a:pt x="309847" y="1101270"/>
                </a:lnTo>
                <a:lnTo>
                  <a:pt x="285797" y="1030471"/>
                </a:lnTo>
                <a:lnTo>
                  <a:pt x="262607" y="960493"/>
                </a:lnTo>
                <a:lnTo>
                  <a:pt x="240261" y="891375"/>
                </a:lnTo>
                <a:lnTo>
                  <a:pt x="218745" y="823159"/>
                </a:lnTo>
                <a:lnTo>
                  <a:pt x="198046" y="755886"/>
                </a:lnTo>
                <a:lnTo>
                  <a:pt x="178150" y="689595"/>
                </a:lnTo>
                <a:lnTo>
                  <a:pt x="159041" y="624328"/>
                </a:lnTo>
                <a:lnTo>
                  <a:pt x="140706" y="560125"/>
                </a:lnTo>
                <a:lnTo>
                  <a:pt x="123132" y="497027"/>
                </a:lnTo>
                <a:lnTo>
                  <a:pt x="106303" y="435073"/>
                </a:lnTo>
                <a:lnTo>
                  <a:pt x="90205" y="374306"/>
                </a:lnTo>
                <a:lnTo>
                  <a:pt x="74825" y="314765"/>
                </a:lnTo>
                <a:lnTo>
                  <a:pt x="60148" y="256491"/>
                </a:lnTo>
                <a:lnTo>
                  <a:pt x="46160" y="199524"/>
                </a:lnTo>
                <a:lnTo>
                  <a:pt x="32848" y="143905"/>
                </a:lnTo>
                <a:lnTo>
                  <a:pt x="20196" y="89675"/>
                </a:lnTo>
                <a:lnTo>
                  <a:pt x="8190" y="36874"/>
                </a:lnTo>
                <a:lnTo>
                  <a:pt x="2426" y="11023"/>
                </a:lnTo>
                <a:lnTo>
                  <a:pt x="0" y="0"/>
                </a:lnTo>
              </a:path>
            </a:pathLst>
          </a:custGeom>
          <a:ln w="2230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" name="object 4"/>
          <p:cNvSpPr/>
          <p:nvPr/>
        </p:nvSpPr>
        <p:spPr bwMode="auto">
          <a:xfrm>
            <a:off x="0" y="6136431"/>
            <a:ext cx="1710055" cy="1423670"/>
          </a:xfrm>
          <a:custGeom>
            <a:avLst/>
            <a:gdLst/>
            <a:ahLst/>
            <a:cxnLst/>
            <a:rect l="l" t="t" r="r" b="b"/>
            <a:pathLst>
              <a:path w="1710055" h="1423670" extrusionOk="0">
                <a:moveTo>
                  <a:pt x="0" y="0"/>
                </a:moveTo>
                <a:lnTo>
                  <a:pt x="34701" y="36840"/>
                </a:lnTo>
                <a:lnTo>
                  <a:pt x="84907" y="89330"/>
                </a:lnTo>
                <a:lnTo>
                  <a:pt x="135593" y="141512"/>
                </a:lnTo>
                <a:lnTo>
                  <a:pt x="186761" y="193381"/>
                </a:lnTo>
                <a:lnTo>
                  <a:pt x="238414" y="244931"/>
                </a:lnTo>
                <a:lnTo>
                  <a:pt x="290552" y="296154"/>
                </a:lnTo>
                <a:lnTo>
                  <a:pt x="343177" y="347046"/>
                </a:lnTo>
                <a:lnTo>
                  <a:pt x="396291" y="397600"/>
                </a:lnTo>
                <a:lnTo>
                  <a:pt x="449895" y="447811"/>
                </a:lnTo>
                <a:lnTo>
                  <a:pt x="503990" y="497671"/>
                </a:lnTo>
                <a:lnTo>
                  <a:pt x="558579" y="547175"/>
                </a:lnTo>
                <a:lnTo>
                  <a:pt x="613663" y="596317"/>
                </a:lnTo>
                <a:lnTo>
                  <a:pt x="669243" y="645090"/>
                </a:lnTo>
                <a:lnTo>
                  <a:pt x="725322" y="693489"/>
                </a:lnTo>
                <a:lnTo>
                  <a:pt x="781899" y="741508"/>
                </a:lnTo>
                <a:lnTo>
                  <a:pt x="838978" y="789140"/>
                </a:lnTo>
                <a:lnTo>
                  <a:pt x="896560" y="836380"/>
                </a:lnTo>
                <a:lnTo>
                  <a:pt x="954646" y="883220"/>
                </a:lnTo>
                <a:lnTo>
                  <a:pt x="1013237" y="929656"/>
                </a:lnTo>
                <a:lnTo>
                  <a:pt x="1072336" y="975681"/>
                </a:lnTo>
                <a:lnTo>
                  <a:pt x="1131944" y="1021289"/>
                </a:lnTo>
                <a:lnTo>
                  <a:pt x="1192062" y="1066473"/>
                </a:lnTo>
                <a:lnTo>
                  <a:pt x="1252692" y="1111229"/>
                </a:lnTo>
                <a:lnTo>
                  <a:pt x="1313836" y="1155549"/>
                </a:lnTo>
                <a:lnTo>
                  <a:pt x="1375495" y="1199428"/>
                </a:lnTo>
                <a:lnTo>
                  <a:pt x="1437671" y="1242859"/>
                </a:lnTo>
                <a:lnTo>
                  <a:pt x="1500365" y="1285837"/>
                </a:lnTo>
                <a:lnTo>
                  <a:pt x="1563579" y="1328355"/>
                </a:lnTo>
                <a:lnTo>
                  <a:pt x="1627314" y="1370407"/>
                </a:lnTo>
                <a:lnTo>
                  <a:pt x="1691573" y="1411987"/>
                </a:lnTo>
                <a:lnTo>
                  <a:pt x="1709833" y="1423573"/>
                </a:lnTo>
              </a:path>
            </a:pathLst>
          </a:custGeom>
          <a:ln w="2230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" name="object 5"/>
          <p:cNvSpPr/>
          <p:nvPr/>
        </p:nvSpPr>
        <p:spPr bwMode="auto">
          <a:xfrm>
            <a:off x="11740859" y="6130570"/>
            <a:ext cx="1699260" cy="1430020"/>
          </a:xfrm>
          <a:custGeom>
            <a:avLst/>
            <a:gdLst/>
            <a:ahLst/>
            <a:cxnLst/>
            <a:rect l="l" t="t" r="r" b="b"/>
            <a:pathLst>
              <a:path w="1699259" h="1430020" extrusionOk="0">
                <a:moveTo>
                  <a:pt x="0" y="1429434"/>
                </a:moveTo>
                <a:lnTo>
                  <a:pt x="83476" y="1375033"/>
                </a:lnTo>
                <a:lnTo>
                  <a:pt x="146520" y="1332951"/>
                </a:lnTo>
                <a:lnTo>
                  <a:pt x="209056" y="1290402"/>
                </a:lnTo>
                <a:lnTo>
                  <a:pt x="271084" y="1247394"/>
                </a:lnTo>
                <a:lnTo>
                  <a:pt x="332606" y="1203933"/>
                </a:lnTo>
                <a:lnTo>
                  <a:pt x="393624" y="1160024"/>
                </a:lnTo>
                <a:lnTo>
                  <a:pt x="454138" y="1115673"/>
                </a:lnTo>
                <a:lnTo>
                  <a:pt x="514151" y="1070888"/>
                </a:lnTo>
                <a:lnTo>
                  <a:pt x="573665" y="1025673"/>
                </a:lnTo>
                <a:lnTo>
                  <a:pt x="632679" y="980035"/>
                </a:lnTo>
                <a:lnTo>
                  <a:pt x="691197" y="933980"/>
                </a:lnTo>
                <a:lnTo>
                  <a:pt x="749219" y="887514"/>
                </a:lnTo>
                <a:lnTo>
                  <a:pt x="806747" y="840644"/>
                </a:lnTo>
                <a:lnTo>
                  <a:pt x="863782" y="793374"/>
                </a:lnTo>
                <a:lnTo>
                  <a:pt x="920327" y="745713"/>
                </a:lnTo>
                <a:lnTo>
                  <a:pt x="976381" y="697665"/>
                </a:lnTo>
                <a:lnTo>
                  <a:pt x="1031948" y="649236"/>
                </a:lnTo>
                <a:lnTo>
                  <a:pt x="1087028" y="600433"/>
                </a:lnTo>
                <a:lnTo>
                  <a:pt x="1141622" y="551263"/>
                </a:lnTo>
                <a:lnTo>
                  <a:pt x="1195733" y="501730"/>
                </a:lnTo>
                <a:lnTo>
                  <a:pt x="1249362" y="451841"/>
                </a:lnTo>
                <a:lnTo>
                  <a:pt x="1302510" y="401602"/>
                </a:lnTo>
                <a:lnTo>
                  <a:pt x="1355178" y="351020"/>
                </a:lnTo>
                <a:lnTo>
                  <a:pt x="1407369" y="300100"/>
                </a:lnTo>
                <a:lnTo>
                  <a:pt x="1459084" y="248849"/>
                </a:lnTo>
                <a:lnTo>
                  <a:pt x="1510323" y="197272"/>
                </a:lnTo>
                <a:lnTo>
                  <a:pt x="1561090" y="145376"/>
                </a:lnTo>
                <a:lnTo>
                  <a:pt x="1611384" y="93167"/>
                </a:lnTo>
                <a:lnTo>
                  <a:pt x="1661208" y="40651"/>
                </a:lnTo>
                <a:lnTo>
                  <a:pt x="1699195" y="0"/>
                </a:lnTo>
              </a:path>
            </a:pathLst>
          </a:custGeom>
          <a:ln w="2230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91456040" name="Текст 22"/>
          <p:cNvSpPr>
            <a:spLocks noGrp="1"/>
          </p:cNvSpPr>
          <p:nvPr/>
        </p:nvSpPr>
        <p:spPr bwMode="auto">
          <a:xfrm>
            <a:off x="622300" y="1517105"/>
            <a:ext cx="8680390" cy="51993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marR="5083" indent="13350" defTabSz="457200">
              <a:lnSpc>
                <a:spcPts val="2999"/>
              </a:lnSpc>
              <a:defRPr sz="2200">
                <a:solidFill>
                  <a:srgbClr val="1E1E1E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755649" marR="5079" indent="-742950" algn="l">
              <a:lnSpc>
                <a:spcPct val="72900"/>
              </a:lnSpc>
              <a:spcBef>
                <a:spcPts val="1544"/>
              </a:spcBef>
              <a:spcAft>
                <a:spcPts val="0"/>
              </a:spcAft>
              <a:buAutoNum type="arabicPeriod"/>
              <a:defRPr/>
            </a:pPr>
            <a:r>
              <a:rPr lang="en-US" sz="36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Эмоциональный</a:t>
            </a:r>
            <a:r>
              <a:rPr lang="en-US" sz="36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36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заряд</a:t>
            </a:r>
            <a:endParaRPr lang="ru-RU" sz="3600" b="0" i="0" u="none" strike="noStrike" cap="none" spc="0" dirty="0">
              <a:solidFill>
                <a:schemeClr val="tx1"/>
              </a:solidFill>
              <a:latin typeface="Arial" panose="020B0604020202020204" pitchFamily="34" charset="0"/>
              <a:ea typeface="Halvar Breit Rg"/>
              <a:cs typeface="Arial" panose="020B0604020202020204" pitchFamily="34" charset="0"/>
            </a:endParaRPr>
          </a:p>
          <a:p>
            <a:pPr marL="755649" marR="5079" indent="-742950" algn="l">
              <a:lnSpc>
                <a:spcPct val="72900"/>
              </a:lnSpc>
              <a:spcBef>
                <a:spcPts val="1544"/>
              </a:spcBef>
              <a:buFontTx/>
              <a:buAutoNum type="arabicPeriod"/>
              <a:defRPr/>
            </a:pPr>
            <a:r>
              <a:rPr lang="en-US" sz="36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Вовлеченность</a:t>
            </a:r>
            <a:r>
              <a:rPr lang="en-US" sz="36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36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аудитории</a:t>
            </a:r>
            <a:endParaRPr lang="ru-RU" sz="3600" b="0" i="0" u="none" strike="noStrike" cap="none" spc="0" dirty="0">
              <a:solidFill>
                <a:schemeClr val="tx1"/>
              </a:solidFill>
              <a:latin typeface="Arial" panose="020B0604020202020204" pitchFamily="34" charset="0"/>
              <a:ea typeface="Halvar Breit Rg"/>
              <a:cs typeface="Arial" panose="020B0604020202020204" pitchFamily="34" charset="0"/>
            </a:endParaRPr>
          </a:p>
          <a:p>
            <a:pPr marL="755649" marR="5079" indent="-742950" algn="l">
              <a:lnSpc>
                <a:spcPct val="72900"/>
              </a:lnSpc>
              <a:spcBef>
                <a:spcPts val="1544"/>
              </a:spcBef>
              <a:buFontTx/>
              <a:buAutoNum type="arabicPeriod"/>
              <a:defRPr/>
            </a:pPr>
            <a:r>
              <a:rPr lang="en-US" sz="36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Скорость</a:t>
            </a:r>
            <a:r>
              <a:rPr lang="en-US" sz="36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и </a:t>
            </a:r>
            <a:r>
              <a:rPr lang="en-US" sz="36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время</a:t>
            </a:r>
            <a:endParaRPr lang="ru-RU" sz="3600" b="0" i="0" u="none" strike="noStrike" cap="none" spc="0" dirty="0">
              <a:solidFill>
                <a:schemeClr val="tx1"/>
              </a:solidFill>
              <a:latin typeface="Arial" panose="020B0604020202020204" pitchFamily="34" charset="0"/>
              <a:ea typeface="Halvar Breit Rg"/>
              <a:cs typeface="Arial" panose="020B0604020202020204" pitchFamily="34" charset="0"/>
            </a:endParaRPr>
          </a:p>
          <a:p>
            <a:pPr marL="755649" marR="5079" indent="-742950" algn="l">
              <a:lnSpc>
                <a:spcPct val="72900"/>
              </a:lnSpc>
              <a:spcBef>
                <a:spcPts val="1544"/>
              </a:spcBef>
              <a:buFontTx/>
              <a:buAutoNum type="arabicPeriod"/>
              <a:defRPr/>
            </a:pPr>
            <a:r>
              <a:rPr lang="en-US" sz="36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Качество</a:t>
            </a:r>
            <a:r>
              <a:rPr lang="en-US" sz="36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lang="ru-RU" sz="3600" b="0" i="0" u="none" strike="noStrike" cap="none" spc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55649" marR="5079" indent="-742950" algn="l">
              <a:lnSpc>
                <a:spcPct val="72900"/>
              </a:lnSpc>
              <a:spcBef>
                <a:spcPts val="1544"/>
              </a:spcBef>
              <a:buFontTx/>
              <a:buAutoNum type="arabicPeriod"/>
              <a:defRPr/>
            </a:pPr>
            <a:r>
              <a:rPr lang="en-US" sz="36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</a:t>
            </a:r>
            <a:endParaRPr lang="en-US" sz="3600" b="0" i="0" u="none" strike="noStrike" cap="none" spc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699" marR="5079" indent="0" algn="l">
              <a:lnSpc>
                <a:spcPct val="72900"/>
              </a:lnSpc>
              <a:spcBef>
                <a:spcPts val="1544"/>
              </a:spcBef>
              <a:defRPr/>
            </a:pPr>
            <a:endParaRPr lang="en-US" sz="3600" b="0" i="0" u="none" strike="noStrike" cap="none" spc="0" dirty="0">
              <a:solidFill>
                <a:schemeClr val="tx1"/>
              </a:solidFill>
              <a:latin typeface="Halvar Breit Rg"/>
              <a:cs typeface="Halvar Breit Rg"/>
            </a:endParaRPr>
          </a:p>
          <a:p>
            <a:pPr marL="755649" marR="5079" indent="-742950" algn="l">
              <a:lnSpc>
                <a:spcPct val="72900"/>
              </a:lnSpc>
              <a:spcBef>
                <a:spcPts val="1544"/>
              </a:spcBef>
              <a:buFontTx/>
              <a:buAutoNum type="arabicPeriod"/>
              <a:defRPr/>
            </a:pPr>
            <a:endParaRPr lang="en-US" sz="3600" b="0" i="0" u="none" strike="noStrike" cap="none" spc="0" dirty="0">
              <a:solidFill>
                <a:schemeClr val="tx1"/>
              </a:solidFill>
              <a:latin typeface="Halvar Breit Rg"/>
              <a:cs typeface="Halvar Breit Rg"/>
            </a:endParaRPr>
          </a:p>
          <a:p>
            <a:pPr marL="755649" marR="5079" indent="-742950" algn="l">
              <a:lnSpc>
                <a:spcPct val="72900"/>
              </a:lnSpc>
              <a:spcBef>
                <a:spcPts val="1544"/>
              </a:spcBef>
              <a:buFontTx/>
              <a:buAutoNum type="arabicPeriod"/>
              <a:defRPr/>
            </a:pPr>
            <a:endParaRPr lang="en-US" sz="3600" b="0" i="0" u="none" strike="noStrike" cap="none" spc="0" dirty="0">
              <a:solidFill>
                <a:schemeClr val="tx1"/>
              </a:solidFill>
              <a:latin typeface="Halvar Breit Rg"/>
              <a:cs typeface="Halvar Breit Rg"/>
            </a:endParaRPr>
          </a:p>
          <a:p>
            <a:pPr marL="755649" marR="5079" indent="-742950" algn="l">
              <a:lnSpc>
                <a:spcPct val="72900"/>
              </a:lnSpc>
              <a:spcBef>
                <a:spcPts val="1544"/>
              </a:spcBef>
              <a:spcAft>
                <a:spcPts val="0"/>
              </a:spcAft>
              <a:buAutoNum type="arabicPeriod"/>
              <a:defRPr/>
            </a:pPr>
            <a:endParaRPr lang="en-US" sz="3600" b="0" i="0" u="none" strike="noStrike" cap="none" spc="0" dirty="0">
              <a:solidFill>
                <a:schemeClr val="tx1"/>
              </a:solidFill>
              <a:latin typeface="Halvar Breit Rg"/>
              <a:cs typeface="Halvar Breit Rg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 bwMode="auto">
          <a:xfrm>
            <a:off x="-7246" y="-6163"/>
            <a:ext cx="13440410" cy="7556500"/>
          </a:xfrm>
          <a:custGeom>
            <a:avLst/>
            <a:gdLst/>
            <a:ahLst/>
            <a:cxnLst/>
            <a:rect l="l" t="t" r="r" b="b"/>
            <a:pathLst>
              <a:path w="13440410" h="7556500" extrusionOk="0">
                <a:moveTo>
                  <a:pt x="281323" y="0"/>
                </a:moveTo>
                <a:lnTo>
                  <a:pt x="0" y="0"/>
                </a:lnTo>
                <a:lnTo>
                  <a:pt x="0" y="6134100"/>
                </a:lnTo>
                <a:lnTo>
                  <a:pt x="34697" y="6172200"/>
                </a:lnTo>
                <a:lnTo>
                  <a:pt x="84902" y="6223000"/>
                </a:lnTo>
                <a:lnTo>
                  <a:pt x="135588" y="6286500"/>
                </a:lnTo>
                <a:lnTo>
                  <a:pt x="186757" y="6337300"/>
                </a:lnTo>
                <a:lnTo>
                  <a:pt x="290548" y="6438900"/>
                </a:lnTo>
                <a:lnTo>
                  <a:pt x="396286" y="6540500"/>
                </a:lnTo>
                <a:lnTo>
                  <a:pt x="503986" y="6642100"/>
                </a:lnTo>
                <a:lnTo>
                  <a:pt x="558575" y="6680200"/>
                </a:lnTo>
                <a:lnTo>
                  <a:pt x="613659" y="6731000"/>
                </a:lnTo>
                <a:lnTo>
                  <a:pt x="725317" y="6832600"/>
                </a:lnTo>
                <a:lnTo>
                  <a:pt x="838974" y="6934200"/>
                </a:lnTo>
                <a:lnTo>
                  <a:pt x="896555" y="6972300"/>
                </a:lnTo>
                <a:lnTo>
                  <a:pt x="1013232" y="7073900"/>
                </a:lnTo>
                <a:lnTo>
                  <a:pt x="1072331" y="7112000"/>
                </a:lnTo>
                <a:lnTo>
                  <a:pt x="1131939" y="7162800"/>
                </a:lnTo>
                <a:lnTo>
                  <a:pt x="1192057" y="7200900"/>
                </a:lnTo>
                <a:lnTo>
                  <a:pt x="1252688" y="7251700"/>
                </a:lnTo>
                <a:lnTo>
                  <a:pt x="1313831" y="7289800"/>
                </a:lnTo>
                <a:lnTo>
                  <a:pt x="1375490" y="7340600"/>
                </a:lnTo>
                <a:lnTo>
                  <a:pt x="1437666" y="7378700"/>
                </a:lnTo>
                <a:lnTo>
                  <a:pt x="1500360" y="7429500"/>
                </a:lnTo>
                <a:lnTo>
                  <a:pt x="1627309" y="7505700"/>
                </a:lnTo>
                <a:lnTo>
                  <a:pt x="1691567" y="7556500"/>
                </a:lnTo>
                <a:lnTo>
                  <a:pt x="11740851" y="7556500"/>
                </a:lnTo>
                <a:lnTo>
                  <a:pt x="11760773" y="7543800"/>
                </a:lnTo>
                <a:lnTo>
                  <a:pt x="11949907" y="7429500"/>
                </a:lnTo>
                <a:lnTo>
                  <a:pt x="12011935" y="7378700"/>
                </a:lnTo>
                <a:lnTo>
                  <a:pt x="12073457" y="7340600"/>
                </a:lnTo>
                <a:lnTo>
                  <a:pt x="12134475" y="7289800"/>
                </a:lnTo>
                <a:lnTo>
                  <a:pt x="12194990" y="7251700"/>
                </a:lnTo>
                <a:lnTo>
                  <a:pt x="12255003" y="7200900"/>
                </a:lnTo>
                <a:lnTo>
                  <a:pt x="12314516" y="7162800"/>
                </a:lnTo>
                <a:lnTo>
                  <a:pt x="12432048" y="7061200"/>
                </a:lnTo>
                <a:lnTo>
                  <a:pt x="12490071" y="7023100"/>
                </a:lnTo>
                <a:lnTo>
                  <a:pt x="12604634" y="6921500"/>
                </a:lnTo>
                <a:lnTo>
                  <a:pt x="12661178" y="6883400"/>
                </a:lnTo>
                <a:lnTo>
                  <a:pt x="12772799" y="6781800"/>
                </a:lnTo>
                <a:lnTo>
                  <a:pt x="12882474" y="6680200"/>
                </a:lnTo>
                <a:lnTo>
                  <a:pt x="12936585" y="6629400"/>
                </a:lnTo>
                <a:lnTo>
                  <a:pt x="12990213" y="6591300"/>
                </a:lnTo>
                <a:lnTo>
                  <a:pt x="13096030" y="6489700"/>
                </a:lnTo>
                <a:lnTo>
                  <a:pt x="13199935" y="6388100"/>
                </a:lnTo>
                <a:lnTo>
                  <a:pt x="13251175" y="6324600"/>
                </a:lnTo>
                <a:lnTo>
                  <a:pt x="13352236" y="6223000"/>
                </a:lnTo>
                <a:lnTo>
                  <a:pt x="13402060" y="6172200"/>
                </a:lnTo>
                <a:lnTo>
                  <a:pt x="13440041" y="6134100"/>
                </a:lnTo>
                <a:lnTo>
                  <a:pt x="13440041" y="5842000"/>
                </a:lnTo>
                <a:lnTo>
                  <a:pt x="6761930" y="5842000"/>
                </a:lnTo>
                <a:lnTo>
                  <a:pt x="6690882" y="5829300"/>
                </a:lnTo>
                <a:lnTo>
                  <a:pt x="6343172" y="5829300"/>
                </a:lnTo>
                <a:lnTo>
                  <a:pt x="6275125" y="5816600"/>
                </a:lnTo>
                <a:lnTo>
                  <a:pt x="6140510" y="5816600"/>
                </a:lnTo>
                <a:lnTo>
                  <a:pt x="6073940" y="5803900"/>
                </a:lnTo>
                <a:lnTo>
                  <a:pt x="6007858" y="5803900"/>
                </a:lnTo>
                <a:lnTo>
                  <a:pt x="5877153" y="5778500"/>
                </a:lnTo>
                <a:lnTo>
                  <a:pt x="5812527" y="5778500"/>
                </a:lnTo>
                <a:lnTo>
                  <a:pt x="5684718" y="5753100"/>
                </a:lnTo>
                <a:lnTo>
                  <a:pt x="5621532" y="5753100"/>
                </a:lnTo>
                <a:lnTo>
                  <a:pt x="5015575" y="5626100"/>
                </a:lnTo>
                <a:lnTo>
                  <a:pt x="4957531" y="5600700"/>
                </a:lnTo>
                <a:lnTo>
                  <a:pt x="4786134" y="5562600"/>
                </a:lnTo>
                <a:lnTo>
                  <a:pt x="4729907" y="5537200"/>
                </a:lnTo>
                <a:lnTo>
                  <a:pt x="4674130" y="5524500"/>
                </a:lnTo>
                <a:lnTo>
                  <a:pt x="4618802" y="5499100"/>
                </a:lnTo>
                <a:lnTo>
                  <a:pt x="4563919" y="5486400"/>
                </a:lnTo>
                <a:lnTo>
                  <a:pt x="4509481" y="5461000"/>
                </a:lnTo>
                <a:lnTo>
                  <a:pt x="4455486" y="5448300"/>
                </a:lnTo>
                <a:lnTo>
                  <a:pt x="4401932" y="5422900"/>
                </a:lnTo>
                <a:lnTo>
                  <a:pt x="4348817" y="5410200"/>
                </a:lnTo>
                <a:lnTo>
                  <a:pt x="4243898" y="5359400"/>
                </a:lnTo>
                <a:lnTo>
                  <a:pt x="4192090" y="5346700"/>
                </a:lnTo>
                <a:lnTo>
                  <a:pt x="3989162" y="5245100"/>
                </a:lnTo>
                <a:lnTo>
                  <a:pt x="3939498" y="5219700"/>
                </a:lnTo>
                <a:lnTo>
                  <a:pt x="3890256" y="5207000"/>
                </a:lnTo>
                <a:lnTo>
                  <a:pt x="3697489" y="5105400"/>
                </a:lnTo>
                <a:lnTo>
                  <a:pt x="3650337" y="5080000"/>
                </a:lnTo>
                <a:lnTo>
                  <a:pt x="3603599" y="5041900"/>
                </a:lnTo>
                <a:lnTo>
                  <a:pt x="3420736" y="4940300"/>
                </a:lnTo>
                <a:lnTo>
                  <a:pt x="3376035" y="4914900"/>
                </a:lnTo>
                <a:lnTo>
                  <a:pt x="3331736" y="4876800"/>
                </a:lnTo>
                <a:lnTo>
                  <a:pt x="3244336" y="4826000"/>
                </a:lnTo>
                <a:lnTo>
                  <a:pt x="3201232" y="4787900"/>
                </a:lnTo>
                <a:lnTo>
                  <a:pt x="3116208" y="4737100"/>
                </a:lnTo>
                <a:lnTo>
                  <a:pt x="3074284" y="4699000"/>
                </a:lnTo>
                <a:lnTo>
                  <a:pt x="3032750" y="4673600"/>
                </a:lnTo>
                <a:lnTo>
                  <a:pt x="2991604" y="4635500"/>
                </a:lnTo>
                <a:lnTo>
                  <a:pt x="2950844" y="4610100"/>
                </a:lnTo>
                <a:lnTo>
                  <a:pt x="2910469" y="4572000"/>
                </a:lnTo>
                <a:lnTo>
                  <a:pt x="2870476" y="4546600"/>
                </a:lnTo>
                <a:lnTo>
                  <a:pt x="2830864" y="4508500"/>
                </a:lnTo>
                <a:lnTo>
                  <a:pt x="2791631" y="4483100"/>
                </a:lnTo>
                <a:lnTo>
                  <a:pt x="2752776" y="4445000"/>
                </a:lnTo>
                <a:lnTo>
                  <a:pt x="2714296" y="4419600"/>
                </a:lnTo>
                <a:lnTo>
                  <a:pt x="2638455" y="4343400"/>
                </a:lnTo>
                <a:lnTo>
                  <a:pt x="2601092" y="4318000"/>
                </a:lnTo>
                <a:lnTo>
                  <a:pt x="2564097" y="4279900"/>
                </a:lnTo>
                <a:lnTo>
                  <a:pt x="2527468" y="4241800"/>
                </a:lnTo>
                <a:lnTo>
                  <a:pt x="2491205" y="4216400"/>
                </a:lnTo>
                <a:lnTo>
                  <a:pt x="2455304" y="4178300"/>
                </a:lnTo>
                <a:lnTo>
                  <a:pt x="2419765" y="4140200"/>
                </a:lnTo>
                <a:lnTo>
                  <a:pt x="2384586" y="4102100"/>
                </a:lnTo>
                <a:lnTo>
                  <a:pt x="2349765" y="4076700"/>
                </a:lnTo>
                <a:lnTo>
                  <a:pt x="2315300" y="4038600"/>
                </a:lnTo>
                <a:lnTo>
                  <a:pt x="2281189" y="4000500"/>
                </a:lnTo>
                <a:lnTo>
                  <a:pt x="2247431" y="3962400"/>
                </a:lnTo>
                <a:lnTo>
                  <a:pt x="2214024" y="3924300"/>
                </a:lnTo>
                <a:lnTo>
                  <a:pt x="2180966" y="3898900"/>
                </a:lnTo>
                <a:lnTo>
                  <a:pt x="2148255" y="3860800"/>
                </a:lnTo>
                <a:lnTo>
                  <a:pt x="2115889" y="3822700"/>
                </a:lnTo>
                <a:lnTo>
                  <a:pt x="2083868" y="3784600"/>
                </a:lnTo>
                <a:lnTo>
                  <a:pt x="2052188" y="3746500"/>
                </a:lnTo>
                <a:lnTo>
                  <a:pt x="2020849" y="3708400"/>
                </a:lnTo>
                <a:lnTo>
                  <a:pt x="1989848" y="3670300"/>
                </a:lnTo>
                <a:lnTo>
                  <a:pt x="1959184" y="3632200"/>
                </a:lnTo>
                <a:lnTo>
                  <a:pt x="1928854" y="3594100"/>
                </a:lnTo>
                <a:lnTo>
                  <a:pt x="1898858" y="3556000"/>
                </a:lnTo>
                <a:lnTo>
                  <a:pt x="1869193" y="3517900"/>
                </a:lnTo>
                <a:lnTo>
                  <a:pt x="1839858" y="3479800"/>
                </a:lnTo>
                <a:lnTo>
                  <a:pt x="1810851" y="3441700"/>
                </a:lnTo>
                <a:lnTo>
                  <a:pt x="1782170" y="3403600"/>
                </a:lnTo>
                <a:lnTo>
                  <a:pt x="1753813" y="3365500"/>
                </a:lnTo>
                <a:lnTo>
                  <a:pt x="1725779" y="3327400"/>
                </a:lnTo>
                <a:lnTo>
                  <a:pt x="1698065" y="3289300"/>
                </a:lnTo>
                <a:lnTo>
                  <a:pt x="1670671" y="3251200"/>
                </a:lnTo>
                <a:lnTo>
                  <a:pt x="1643593" y="3213100"/>
                </a:lnTo>
                <a:lnTo>
                  <a:pt x="1616832" y="3175000"/>
                </a:lnTo>
                <a:lnTo>
                  <a:pt x="1590383" y="3136900"/>
                </a:lnTo>
                <a:lnTo>
                  <a:pt x="1564247" y="3098800"/>
                </a:lnTo>
                <a:lnTo>
                  <a:pt x="1538421" y="3060700"/>
                </a:lnTo>
                <a:lnTo>
                  <a:pt x="1512904" y="3022600"/>
                </a:lnTo>
                <a:lnTo>
                  <a:pt x="1487693" y="2984500"/>
                </a:lnTo>
                <a:lnTo>
                  <a:pt x="1462787" y="2946400"/>
                </a:lnTo>
                <a:lnTo>
                  <a:pt x="1438184" y="2908300"/>
                </a:lnTo>
                <a:lnTo>
                  <a:pt x="1413882" y="2870200"/>
                </a:lnTo>
                <a:lnTo>
                  <a:pt x="1389880" y="2832100"/>
                </a:lnTo>
                <a:lnTo>
                  <a:pt x="1366176" y="2781300"/>
                </a:lnTo>
                <a:lnTo>
                  <a:pt x="1342768" y="2743200"/>
                </a:lnTo>
                <a:lnTo>
                  <a:pt x="1319654" y="2705100"/>
                </a:lnTo>
                <a:lnTo>
                  <a:pt x="1296833" y="2667000"/>
                </a:lnTo>
                <a:lnTo>
                  <a:pt x="1274302" y="2628900"/>
                </a:lnTo>
                <a:lnTo>
                  <a:pt x="1252060" y="2590800"/>
                </a:lnTo>
                <a:lnTo>
                  <a:pt x="1230106" y="2552700"/>
                </a:lnTo>
                <a:lnTo>
                  <a:pt x="1208436" y="2514600"/>
                </a:lnTo>
                <a:lnTo>
                  <a:pt x="1187051" y="2476500"/>
                </a:lnTo>
                <a:lnTo>
                  <a:pt x="1165947" y="2438400"/>
                </a:lnTo>
                <a:lnTo>
                  <a:pt x="1145124" y="2387600"/>
                </a:lnTo>
                <a:lnTo>
                  <a:pt x="1124579" y="2349500"/>
                </a:lnTo>
                <a:lnTo>
                  <a:pt x="1104310" y="2311400"/>
                </a:lnTo>
                <a:lnTo>
                  <a:pt x="1084317" y="2273300"/>
                </a:lnTo>
                <a:lnTo>
                  <a:pt x="1064596" y="2235200"/>
                </a:lnTo>
                <a:lnTo>
                  <a:pt x="1045147" y="2197100"/>
                </a:lnTo>
                <a:lnTo>
                  <a:pt x="1025967" y="2159000"/>
                </a:lnTo>
                <a:lnTo>
                  <a:pt x="1007055" y="2120900"/>
                </a:lnTo>
                <a:lnTo>
                  <a:pt x="988408" y="2082800"/>
                </a:lnTo>
                <a:lnTo>
                  <a:pt x="970027" y="2044700"/>
                </a:lnTo>
                <a:lnTo>
                  <a:pt x="951907" y="2006600"/>
                </a:lnTo>
                <a:lnTo>
                  <a:pt x="934048" y="1968500"/>
                </a:lnTo>
                <a:lnTo>
                  <a:pt x="916448" y="1930400"/>
                </a:lnTo>
                <a:lnTo>
                  <a:pt x="899106" y="1892300"/>
                </a:lnTo>
                <a:lnTo>
                  <a:pt x="882018" y="1854200"/>
                </a:lnTo>
                <a:lnTo>
                  <a:pt x="865184" y="1816100"/>
                </a:lnTo>
                <a:lnTo>
                  <a:pt x="848602" y="1765300"/>
                </a:lnTo>
                <a:lnTo>
                  <a:pt x="832270" y="1727200"/>
                </a:lnTo>
                <a:lnTo>
                  <a:pt x="816187" y="1689100"/>
                </a:lnTo>
                <a:lnTo>
                  <a:pt x="800350" y="1651000"/>
                </a:lnTo>
                <a:lnTo>
                  <a:pt x="784757" y="1625600"/>
                </a:lnTo>
                <a:lnTo>
                  <a:pt x="769408" y="1587500"/>
                </a:lnTo>
                <a:lnTo>
                  <a:pt x="754300" y="1549400"/>
                </a:lnTo>
                <a:lnTo>
                  <a:pt x="739431" y="1511300"/>
                </a:lnTo>
                <a:lnTo>
                  <a:pt x="724800" y="1473200"/>
                </a:lnTo>
                <a:lnTo>
                  <a:pt x="710405" y="1435100"/>
                </a:lnTo>
                <a:lnTo>
                  <a:pt x="696245" y="1397000"/>
                </a:lnTo>
                <a:lnTo>
                  <a:pt x="682316" y="1358900"/>
                </a:lnTo>
                <a:lnTo>
                  <a:pt x="668618" y="1320800"/>
                </a:lnTo>
                <a:lnTo>
                  <a:pt x="655149" y="1282700"/>
                </a:lnTo>
                <a:lnTo>
                  <a:pt x="641907" y="1244600"/>
                </a:lnTo>
                <a:lnTo>
                  <a:pt x="628891" y="1206500"/>
                </a:lnTo>
                <a:lnTo>
                  <a:pt x="616098" y="1181100"/>
                </a:lnTo>
                <a:lnTo>
                  <a:pt x="603526" y="1143000"/>
                </a:lnTo>
                <a:lnTo>
                  <a:pt x="591175" y="1104900"/>
                </a:lnTo>
                <a:lnTo>
                  <a:pt x="579042" y="1066800"/>
                </a:lnTo>
                <a:lnTo>
                  <a:pt x="567125" y="1028700"/>
                </a:lnTo>
                <a:lnTo>
                  <a:pt x="555423" y="1003300"/>
                </a:lnTo>
                <a:lnTo>
                  <a:pt x="543935" y="965200"/>
                </a:lnTo>
                <a:lnTo>
                  <a:pt x="532657" y="927100"/>
                </a:lnTo>
                <a:lnTo>
                  <a:pt x="521588" y="889000"/>
                </a:lnTo>
                <a:lnTo>
                  <a:pt x="510728" y="863600"/>
                </a:lnTo>
                <a:lnTo>
                  <a:pt x="500073" y="825500"/>
                </a:lnTo>
                <a:lnTo>
                  <a:pt x="489622" y="787400"/>
                </a:lnTo>
                <a:lnTo>
                  <a:pt x="479374" y="762000"/>
                </a:lnTo>
                <a:lnTo>
                  <a:pt x="469326" y="723900"/>
                </a:lnTo>
                <a:lnTo>
                  <a:pt x="459477" y="698500"/>
                </a:lnTo>
                <a:lnTo>
                  <a:pt x="449825" y="660400"/>
                </a:lnTo>
                <a:lnTo>
                  <a:pt x="440368" y="622300"/>
                </a:lnTo>
                <a:lnTo>
                  <a:pt x="431105" y="596900"/>
                </a:lnTo>
                <a:lnTo>
                  <a:pt x="422033" y="558800"/>
                </a:lnTo>
                <a:lnTo>
                  <a:pt x="413152" y="533400"/>
                </a:lnTo>
                <a:lnTo>
                  <a:pt x="404458" y="495300"/>
                </a:lnTo>
                <a:lnTo>
                  <a:pt x="395951" y="469900"/>
                </a:lnTo>
                <a:lnTo>
                  <a:pt x="387629" y="431800"/>
                </a:lnTo>
                <a:lnTo>
                  <a:pt x="379489" y="406400"/>
                </a:lnTo>
                <a:lnTo>
                  <a:pt x="371531" y="381000"/>
                </a:lnTo>
                <a:lnTo>
                  <a:pt x="363752" y="342900"/>
                </a:lnTo>
                <a:lnTo>
                  <a:pt x="356151" y="317500"/>
                </a:lnTo>
                <a:lnTo>
                  <a:pt x="348725" y="292100"/>
                </a:lnTo>
                <a:lnTo>
                  <a:pt x="341473" y="254000"/>
                </a:lnTo>
                <a:lnTo>
                  <a:pt x="334394" y="228600"/>
                </a:lnTo>
                <a:lnTo>
                  <a:pt x="327485" y="203200"/>
                </a:lnTo>
                <a:lnTo>
                  <a:pt x="320745" y="177800"/>
                </a:lnTo>
                <a:lnTo>
                  <a:pt x="314172" y="152400"/>
                </a:lnTo>
                <a:lnTo>
                  <a:pt x="307764" y="114300"/>
                </a:lnTo>
                <a:lnTo>
                  <a:pt x="301520" y="88900"/>
                </a:lnTo>
                <a:lnTo>
                  <a:pt x="295437" y="63500"/>
                </a:lnTo>
                <a:lnTo>
                  <a:pt x="289514" y="38100"/>
                </a:lnTo>
                <a:lnTo>
                  <a:pt x="283750" y="12700"/>
                </a:lnTo>
                <a:lnTo>
                  <a:pt x="281323" y="0"/>
                </a:lnTo>
                <a:close/>
              </a:path>
              <a:path w="13440410" h="7556500" extrusionOk="0">
                <a:moveTo>
                  <a:pt x="13440041" y="0"/>
                </a:moveTo>
                <a:lnTo>
                  <a:pt x="13155355" y="0"/>
                </a:lnTo>
                <a:lnTo>
                  <a:pt x="13152794" y="12700"/>
                </a:lnTo>
                <a:lnTo>
                  <a:pt x="13146842" y="38100"/>
                </a:lnTo>
                <a:lnTo>
                  <a:pt x="13140731" y="63500"/>
                </a:lnTo>
                <a:lnTo>
                  <a:pt x="13134461" y="88900"/>
                </a:lnTo>
                <a:lnTo>
                  <a:pt x="13128029" y="114300"/>
                </a:lnTo>
                <a:lnTo>
                  <a:pt x="13121433" y="152400"/>
                </a:lnTo>
                <a:lnTo>
                  <a:pt x="13114673" y="177800"/>
                </a:lnTo>
                <a:lnTo>
                  <a:pt x="13107745" y="203200"/>
                </a:lnTo>
                <a:lnTo>
                  <a:pt x="13100650" y="228600"/>
                </a:lnTo>
                <a:lnTo>
                  <a:pt x="13093384" y="266700"/>
                </a:lnTo>
                <a:lnTo>
                  <a:pt x="13085947" y="292100"/>
                </a:lnTo>
                <a:lnTo>
                  <a:pt x="13078336" y="317500"/>
                </a:lnTo>
                <a:lnTo>
                  <a:pt x="13070550" y="342900"/>
                </a:lnTo>
                <a:lnTo>
                  <a:pt x="13062587" y="381000"/>
                </a:lnTo>
                <a:lnTo>
                  <a:pt x="13054446" y="406400"/>
                </a:lnTo>
                <a:lnTo>
                  <a:pt x="13046125" y="444500"/>
                </a:lnTo>
                <a:lnTo>
                  <a:pt x="13037622" y="469900"/>
                </a:lnTo>
                <a:lnTo>
                  <a:pt x="13028936" y="508000"/>
                </a:lnTo>
                <a:lnTo>
                  <a:pt x="13020065" y="533400"/>
                </a:lnTo>
                <a:lnTo>
                  <a:pt x="13011007" y="571500"/>
                </a:lnTo>
                <a:lnTo>
                  <a:pt x="13001760" y="596900"/>
                </a:lnTo>
                <a:lnTo>
                  <a:pt x="12992324" y="635000"/>
                </a:lnTo>
                <a:lnTo>
                  <a:pt x="12982696" y="660400"/>
                </a:lnTo>
                <a:lnTo>
                  <a:pt x="12972874" y="698500"/>
                </a:lnTo>
                <a:lnTo>
                  <a:pt x="12962858" y="723900"/>
                </a:lnTo>
                <a:lnTo>
                  <a:pt x="12952645" y="762000"/>
                </a:lnTo>
                <a:lnTo>
                  <a:pt x="12942233" y="800100"/>
                </a:lnTo>
                <a:lnTo>
                  <a:pt x="12931621" y="825500"/>
                </a:lnTo>
                <a:lnTo>
                  <a:pt x="12920808" y="863600"/>
                </a:lnTo>
                <a:lnTo>
                  <a:pt x="12909791" y="901700"/>
                </a:lnTo>
                <a:lnTo>
                  <a:pt x="12898569" y="927100"/>
                </a:lnTo>
                <a:lnTo>
                  <a:pt x="12887140" y="965200"/>
                </a:lnTo>
                <a:lnTo>
                  <a:pt x="12875504" y="1003300"/>
                </a:lnTo>
                <a:lnTo>
                  <a:pt x="12863656" y="1041400"/>
                </a:lnTo>
                <a:lnTo>
                  <a:pt x="12851598" y="1066800"/>
                </a:lnTo>
                <a:lnTo>
                  <a:pt x="12839326" y="1104900"/>
                </a:lnTo>
                <a:lnTo>
                  <a:pt x="12826838" y="1143000"/>
                </a:lnTo>
                <a:lnTo>
                  <a:pt x="12814135" y="1181100"/>
                </a:lnTo>
                <a:lnTo>
                  <a:pt x="12801212" y="1219200"/>
                </a:lnTo>
                <a:lnTo>
                  <a:pt x="12788070" y="1257300"/>
                </a:lnTo>
                <a:lnTo>
                  <a:pt x="12774706" y="1282700"/>
                </a:lnTo>
                <a:lnTo>
                  <a:pt x="12761119" y="1320800"/>
                </a:lnTo>
                <a:lnTo>
                  <a:pt x="12747306" y="1358900"/>
                </a:lnTo>
                <a:lnTo>
                  <a:pt x="12733267" y="1397000"/>
                </a:lnTo>
                <a:lnTo>
                  <a:pt x="12718999" y="1435100"/>
                </a:lnTo>
                <a:lnTo>
                  <a:pt x="12704502" y="1473200"/>
                </a:lnTo>
                <a:lnTo>
                  <a:pt x="12689772" y="1511300"/>
                </a:lnTo>
                <a:lnTo>
                  <a:pt x="12674810" y="1549400"/>
                </a:lnTo>
                <a:lnTo>
                  <a:pt x="12659612" y="1587500"/>
                </a:lnTo>
                <a:lnTo>
                  <a:pt x="12644178" y="1625600"/>
                </a:lnTo>
                <a:lnTo>
                  <a:pt x="12628505" y="1663700"/>
                </a:lnTo>
                <a:lnTo>
                  <a:pt x="12612592" y="1701800"/>
                </a:lnTo>
                <a:lnTo>
                  <a:pt x="12596437" y="1739900"/>
                </a:lnTo>
                <a:lnTo>
                  <a:pt x="12580039" y="1778000"/>
                </a:lnTo>
                <a:lnTo>
                  <a:pt x="12563396" y="1816100"/>
                </a:lnTo>
                <a:lnTo>
                  <a:pt x="12546507" y="1854200"/>
                </a:lnTo>
                <a:lnTo>
                  <a:pt x="12529369" y="1892300"/>
                </a:lnTo>
                <a:lnTo>
                  <a:pt x="12511981" y="1930400"/>
                </a:lnTo>
                <a:lnTo>
                  <a:pt x="12494341" y="1968500"/>
                </a:lnTo>
                <a:lnTo>
                  <a:pt x="12476448" y="2006600"/>
                </a:lnTo>
                <a:lnTo>
                  <a:pt x="12458299" y="2044700"/>
                </a:lnTo>
                <a:lnTo>
                  <a:pt x="12439894" y="2082800"/>
                </a:lnTo>
                <a:lnTo>
                  <a:pt x="12421231" y="2120900"/>
                </a:lnTo>
                <a:lnTo>
                  <a:pt x="12402308" y="2159000"/>
                </a:lnTo>
                <a:lnTo>
                  <a:pt x="12383123" y="2197100"/>
                </a:lnTo>
                <a:lnTo>
                  <a:pt x="12363674" y="2247900"/>
                </a:lnTo>
                <a:lnTo>
                  <a:pt x="12343961" y="2286000"/>
                </a:lnTo>
                <a:lnTo>
                  <a:pt x="12323980" y="2324100"/>
                </a:lnTo>
                <a:lnTo>
                  <a:pt x="12303732" y="2362200"/>
                </a:lnTo>
                <a:lnTo>
                  <a:pt x="12283213" y="2400300"/>
                </a:lnTo>
                <a:lnTo>
                  <a:pt x="12262423" y="2438400"/>
                </a:lnTo>
                <a:lnTo>
                  <a:pt x="12241359" y="2476500"/>
                </a:lnTo>
                <a:lnTo>
                  <a:pt x="12220021" y="2514600"/>
                </a:lnTo>
                <a:lnTo>
                  <a:pt x="12198405" y="2552700"/>
                </a:lnTo>
                <a:lnTo>
                  <a:pt x="12176511" y="2590800"/>
                </a:lnTo>
                <a:lnTo>
                  <a:pt x="12154338" y="2628900"/>
                </a:lnTo>
                <a:lnTo>
                  <a:pt x="12131882" y="2679700"/>
                </a:lnTo>
                <a:lnTo>
                  <a:pt x="12109143" y="2717800"/>
                </a:lnTo>
                <a:lnTo>
                  <a:pt x="12086119" y="2755900"/>
                </a:lnTo>
                <a:lnTo>
                  <a:pt x="12062809" y="2794000"/>
                </a:lnTo>
                <a:lnTo>
                  <a:pt x="12039210" y="2832100"/>
                </a:lnTo>
                <a:lnTo>
                  <a:pt x="12015321" y="2870200"/>
                </a:lnTo>
                <a:lnTo>
                  <a:pt x="11991140" y="2908300"/>
                </a:lnTo>
                <a:lnTo>
                  <a:pt x="11966666" y="2946400"/>
                </a:lnTo>
                <a:lnTo>
                  <a:pt x="11941897" y="2984500"/>
                </a:lnTo>
                <a:lnTo>
                  <a:pt x="11916831" y="3022600"/>
                </a:lnTo>
                <a:lnTo>
                  <a:pt x="11891467" y="3060700"/>
                </a:lnTo>
                <a:lnTo>
                  <a:pt x="11865803" y="3098800"/>
                </a:lnTo>
                <a:lnTo>
                  <a:pt x="11839837" y="3136900"/>
                </a:lnTo>
                <a:lnTo>
                  <a:pt x="11813567" y="3187700"/>
                </a:lnTo>
                <a:lnTo>
                  <a:pt x="11786993" y="3225800"/>
                </a:lnTo>
                <a:lnTo>
                  <a:pt x="11760112" y="3263900"/>
                </a:lnTo>
                <a:lnTo>
                  <a:pt x="11732923" y="3302000"/>
                </a:lnTo>
                <a:lnTo>
                  <a:pt x="11705423" y="3340100"/>
                </a:lnTo>
                <a:lnTo>
                  <a:pt x="11677612" y="3378200"/>
                </a:lnTo>
                <a:lnTo>
                  <a:pt x="11649488" y="3416300"/>
                </a:lnTo>
                <a:lnTo>
                  <a:pt x="11621048" y="3454400"/>
                </a:lnTo>
                <a:lnTo>
                  <a:pt x="11592292" y="3492500"/>
                </a:lnTo>
                <a:lnTo>
                  <a:pt x="11563218" y="3530600"/>
                </a:lnTo>
                <a:lnTo>
                  <a:pt x="11533823" y="3568700"/>
                </a:lnTo>
                <a:lnTo>
                  <a:pt x="11504107" y="3606800"/>
                </a:lnTo>
                <a:lnTo>
                  <a:pt x="11474067" y="3644900"/>
                </a:lnTo>
                <a:lnTo>
                  <a:pt x="11443703" y="3670300"/>
                </a:lnTo>
                <a:lnTo>
                  <a:pt x="11413011" y="3708400"/>
                </a:lnTo>
                <a:lnTo>
                  <a:pt x="11381992" y="3746500"/>
                </a:lnTo>
                <a:lnTo>
                  <a:pt x="11350642" y="3784600"/>
                </a:lnTo>
                <a:lnTo>
                  <a:pt x="11318960" y="3822700"/>
                </a:lnTo>
                <a:lnTo>
                  <a:pt x="11286946" y="3860800"/>
                </a:lnTo>
                <a:lnTo>
                  <a:pt x="11254596" y="3898900"/>
                </a:lnTo>
                <a:lnTo>
                  <a:pt x="11221909" y="3937000"/>
                </a:lnTo>
                <a:lnTo>
                  <a:pt x="11188885" y="3975100"/>
                </a:lnTo>
                <a:lnTo>
                  <a:pt x="11155520" y="4000500"/>
                </a:lnTo>
                <a:lnTo>
                  <a:pt x="11121813" y="4038600"/>
                </a:lnTo>
                <a:lnTo>
                  <a:pt x="11087763" y="4076700"/>
                </a:lnTo>
                <a:lnTo>
                  <a:pt x="11053368" y="4114800"/>
                </a:lnTo>
                <a:lnTo>
                  <a:pt x="11018627" y="4140200"/>
                </a:lnTo>
                <a:lnTo>
                  <a:pt x="10983537" y="4178300"/>
                </a:lnTo>
                <a:lnTo>
                  <a:pt x="10948097" y="4216400"/>
                </a:lnTo>
                <a:lnTo>
                  <a:pt x="10912305" y="4254500"/>
                </a:lnTo>
                <a:lnTo>
                  <a:pt x="10876160" y="4279900"/>
                </a:lnTo>
                <a:lnTo>
                  <a:pt x="10839660" y="4318000"/>
                </a:lnTo>
                <a:lnTo>
                  <a:pt x="10802803" y="4356100"/>
                </a:lnTo>
                <a:lnTo>
                  <a:pt x="10765588" y="4381500"/>
                </a:lnTo>
                <a:lnTo>
                  <a:pt x="10690076" y="4457700"/>
                </a:lnTo>
                <a:lnTo>
                  <a:pt x="10651776" y="4483100"/>
                </a:lnTo>
                <a:lnTo>
                  <a:pt x="10613111" y="4521200"/>
                </a:lnTo>
                <a:lnTo>
                  <a:pt x="10574079" y="4546600"/>
                </a:lnTo>
                <a:lnTo>
                  <a:pt x="10534679" y="4584700"/>
                </a:lnTo>
                <a:lnTo>
                  <a:pt x="10494908" y="4610100"/>
                </a:lnTo>
                <a:lnTo>
                  <a:pt x="10454766" y="4648200"/>
                </a:lnTo>
                <a:lnTo>
                  <a:pt x="10373361" y="4699000"/>
                </a:lnTo>
                <a:lnTo>
                  <a:pt x="10332094" y="4737100"/>
                </a:lnTo>
                <a:lnTo>
                  <a:pt x="10290449" y="4762500"/>
                </a:lnTo>
                <a:lnTo>
                  <a:pt x="10248423" y="4800600"/>
                </a:lnTo>
                <a:lnTo>
                  <a:pt x="10163226" y="4851400"/>
                </a:lnTo>
                <a:lnTo>
                  <a:pt x="10120050" y="4889500"/>
                </a:lnTo>
                <a:lnTo>
                  <a:pt x="10032538" y="4940300"/>
                </a:lnTo>
                <a:lnTo>
                  <a:pt x="9898340" y="5016500"/>
                </a:lnTo>
                <a:lnTo>
                  <a:pt x="9852820" y="5054600"/>
                </a:lnTo>
                <a:lnTo>
                  <a:pt x="9713871" y="5130800"/>
                </a:lnTo>
                <a:lnTo>
                  <a:pt x="9522976" y="5232400"/>
                </a:lnTo>
                <a:lnTo>
                  <a:pt x="9474235" y="5245100"/>
                </a:lnTo>
                <a:lnTo>
                  <a:pt x="9275156" y="5346700"/>
                </a:lnTo>
                <a:lnTo>
                  <a:pt x="9224349" y="5359400"/>
                </a:lnTo>
                <a:lnTo>
                  <a:pt x="9121478" y="5410200"/>
                </a:lnTo>
                <a:lnTo>
                  <a:pt x="9069411" y="5422900"/>
                </a:lnTo>
                <a:lnTo>
                  <a:pt x="9016920" y="5448300"/>
                </a:lnTo>
                <a:lnTo>
                  <a:pt x="8964004" y="5461000"/>
                </a:lnTo>
                <a:lnTo>
                  <a:pt x="8910662" y="5486400"/>
                </a:lnTo>
                <a:lnTo>
                  <a:pt x="8856892" y="5499100"/>
                </a:lnTo>
                <a:lnTo>
                  <a:pt x="8802691" y="5524500"/>
                </a:lnTo>
                <a:lnTo>
                  <a:pt x="8748059" y="5537200"/>
                </a:lnTo>
                <a:lnTo>
                  <a:pt x="8692993" y="5562600"/>
                </a:lnTo>
                <a:lnTo>
                  <a:pt x="8581555" y="5588000"/>
                </a:lnTo>
                <a:lnTo>
                  <a:pt x="8525179" y="5613400"/>
                </a:lnTo>
                <a:lnTo>
                  <a:pt x="7875640" y="5753100"/>
                </a:lnTo>
                <a:lnTo>
                  <a:pt x="7813874" y="5753100"/>
                </a:lnTo>
                <a:lnTo>
                  <a:pt x="7688961" y="5778500"/>
                </a:lnTo>
                <a:lnTo>
                  <a:pt x="7625811" y="5778500"/>
                </a:lnTo>
                <a:lnTo>
                  <a:pt x="7498113" y="5803900"/>
                </a:lnTo>
                <a:lnTo>
                  <a:pt x="7433562" y="5803900"/>
                </a:lnTo>
                <a:lnTo>
                  <a:pt x="7368541" y="5816600"/>
                </a:lnTo>
                <a:lnTo>
                  <a:pt x="7237083" y="5816600"/>
                </a:lnTo>
                <a:lnTo>
                  <a:pt x="7170643" y="5829300"/>
                </a:lnTo>
                <a:lnTo>
                  <a:pt x="6831256" y="5829300"/>
                </a:lnTo>
                <a:lnTo>
                  <a:pt x="6761930" y="5842000"/>
                </a:lnTo>
                <a:lnTo>
                  <a:pt x="13440041" y="5842000"/>
                </a:lnTo>
                <a:lnTo>
                  <a:pt x="134400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lang="ru-RU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 bwMode="auto">
          <a:xfrm>
            <a:off x="4349040" y="200025"/>
            <a:ext cx="4738519" cy="702948"/>
          </a:xfrm>
          <a:prstGeom prst="rect">
            <a:avLst/>
          </a:prstGeom>
        </p:spPr>
        <p:txBody>
          <a:bodyPr vert="horz" wrap="square" lIns="0" tIns="196214" rIns="0" bIns="0" rtlCol="0">
            <a:spAutoFit/>
          </a:bodyPr>
          <a:lstStyle/>
          <a:p>
            <a:pPr marL="12700" marR="5080" indent="37465">
              <a:lnSpc>
                <a:spcPct val="72900"/>
              </a:lnSpc>
              <a:spcBef>
                <a:spcPts val="1545"/>
              </a:spcBef>
              <a:defRPr/>
            </a:pP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Правила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чата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105">
            <a:extLst>
              <a:ext uri="{FF2B5EF4-FFF2-40B4-BE49-F238E27FC236}">
                <a16:creationId xmlns:a16="http://schemas.microsoft.com/office/drawing/2014/main" id="{4BF4A6C6-5C37-7B9E-F00F-920DB3831D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270748" y="1011087"/>
            <a:ext cx="596899" cy="596899"/>
          </a:xfrm>
          <a:prstGeom prst="rect">
            <a:avLst/>
          </a:prstGeom>
        </p:spPr>
      </p:pic>
      <p:sp>
        <p:nvSpPr>
          <p:cNvPr id="5" name=" 4">
            <a:extLst>
              <a:ext uri="{FF2B5EF4-FFF2-40B4-BE49-F238E27FC236}">
                <a16:creationId xmlns:a16="http://schemas.microsoft.com/office/drawing/2014/main" id="{878976C4-1274-05A6-3BEB-92D473099B0B}"/>
              </a:ext>
            </a:extLst>
          </p:cNvPr>
          <p:cNvSpPr/>
          <p:nvPr/>
        </p:nvSpPr>
        <p:spPr bwMode="auto">
          <a:xfrm>
            <a:off x="2040581" y="1260814"/>
            <a:ext cx="10072838" cy="2031492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699" marR="5079" indent="37464" algn="l">
              <a:lnSpc>
                <a:spcPct val="72900"/>
              </a:lnSpc>
              <a:spcBef>
                <a:spcPts val="1544"/>
              </a:spcBef>
              <a:spcAft>
                <a:spcPts val="0"/>
              </a:spcAft>
              <a:defRPr/>
            </a:pP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никогда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не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отправляйте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голосовые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сообщения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в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чат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63">
            <a:extLst>
              <a:ext uri="{FF2B5EF4-FFF2-40B4-BE49-F238E27FC236}">
                <a16:creationId xmlns:a16="http://schemas.microsoft.com/office/drawing/2014/main" id="{7A97BBBB-FE2F-C212-A6D4-DA1A478735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384226" y="1813022"/>
            <a:ext cx="507999" cy="52069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AE083DA-A770-CEC5-256F-D3A93B0E2F06}"/>
              </a:ext>
            </a:extLst>
          </p:cNvPr>
          <p:cNvSpPr txBox="1"/>
          <p:nvPr/>
        </p:nvSpPr>
        <p:spPr>
          <a:xfrm>
            <a:off x="2014745" y="1706420"/>
            <a:ext cx="6718150" cy="599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699" marR="5079" indent="37464" algn="l">
              <a:lnSpc>
                <a:spcPct val="72900"/>
              </a:lnSpc>
              <a:spcBef>
                <a:spcPts val="1544"/>
              </a:spcBef>
              <a:spcAft>
                <a:spcPts val="0"/>
              </a:spcAft>
              <a:defRPr/>
            </a:pP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не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пишите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КАПСЛОКОМ, </a:t>
            </a:r>
            <a:b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</a:b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люди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могут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воспринимать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это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как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крик</a:t>
            </a:r>
            <a:endParaRPr lang="en-US" sz="2200" b="0" i="0" u="none" strike="noStrike" cap="none" spc="0" dirty="0">
              <a:solidFill>
                <a:schemeClr val="tx1"/>
              </a:solidFill>
              <a:latin typeface="Arial" panose="020B0604020202020204" pitchFamily="34" charset="0"/>
              <a:ea typeface="Halvar Breit Rg"/>
              <a:cs typeface="Arial" panose="020B0604020202020204" pitchFamily="34" charset="0"/>
            </a:endParaRPr>
          </a:p>
        </p:txBody>
      </p:sp>
      <p:sp>
        <p:nvSpPr>
          <p:cNvPr id="9" name=" 8">
            <a:extLst>
              <a:ext uri="{FF2B5EF4-FFF2-40B4-BE49-F238E27FC236}">
                <a16:creationId xmlns:a16="http://schemas.microsoft.com/office/drawing/2014/main" id="{D199C3E8-08E7-B464-E84D-C50EE952D577}"/>
              </a:ext>
            </a:extLst>
          </p:cNvPr>
          <p:cNvSpPr/>
          <p:nvPr/>
        </p:nvSpPr>
        <p:spPr bwMode="auto">
          <a:xfrm>
            <a:off x="2014745" y="2452882"/>
            <a:ext cx="10517459" cy="5679948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699" marR="5079" indent="37464" algn="l">
              <a:lnSpc>
                <a:spcPct val="72900"/>
              </a:lnSpc>
              <a:spcBef>
                <a:spcPts val="1544"/>
              </a:spcBef>
              <a:spcAft>
                <a:spcPts val="0"/>
              </a:spcAft>
              <a:defRPr/>
            </a:pP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если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не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можете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ответить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на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сообщение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сразу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,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то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возьмите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паузу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,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но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обязательно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сообщите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об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этом</a:t>
            </a:r>
            <a:endParaRPr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 9">
            <a:extLst>
              <a:ext uri="{FF2B5EF4-FFF2-40B4-BE49-F238E27FC236}">
                <a16:creationId xmlns:a16="http://schemas.microsoft.com/office/drawing/2014/main" id="{7410B55B-20BB-5AD6-7C89-25A8B743AC55}"/>
              </a:ext>
            </a:extLst>
          </p:cNvPr>
          <p:cNvSpPr/>
          <p:nvPr/>
        </p:nvSpPr>
        <p:spPr bwMode="auto">
          <a:xfrm>
            <a:off x="2034461" y="3258567"/>
            <a:ext cx="10085078" cy="3499866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699" marR="5079" indent="37464" algn="l">
              <a:lnSpc>
                <a:spcPct val="72900"/>
              </a:lnSpc>
              <a:spcBef>
                <a:spcPts val="1544"/>
              </a:spcBef>
              <a:spcAft>
                <a:spcPts val="0"/>
              </a:spcAft>
              <a:defRPr/>
            </a:pP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помните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о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целях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чата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,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гифки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,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мемы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и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картинки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в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общих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чатах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недопустимы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284">
            <a:extLst>
              <a:ext uri="{FF2B5EF4-FFF2-40B4-BE49-F238E27FC236}">
                <a16:creationId xmlns:a16="http://schemas.microsoft.com/office/drawing/2014/main" id="{1A9996C0-2026-6C7B-0EE4-7055824F30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314375" y="2512584"/>
            <a:ext cx="647699" cy="431798"/>
          </a:xfrm>
          <a:prstGeom prst="rect">
            <a:avLst/>
          </a:prstGeom>
        </p:spPr>
      </p:pic>
      <p:pic>
        <p:nvPicPr>
          <p:cNvPr id="12" name="Рисунок 65">
            <a:extLst>
              <a:ext uri="{FF2B5EF4-FFF2-40B4-BE49-F238E27FC236}">
                <a16:creationId xmlns:a16="http://schemas.microsoft.com/office/drawing/2014/main" id="{075F24BC-105D-B0B5-D052-8A55226AC4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1330963" y="3204206"/>
            <a:ext cx="622299" cy="634999"/>
          </a:xfrm>
          <a:prstGeom prst="rect">
            <a:avLst/>
          </a:prstGeom>
        </p:spPr>
      </p:pic>
      <p:pic>
        <p:nvPicPr>
          <p:cNvPr id="13" name="Рисунок 128">
            <a:extLst>
              <a:ext uri="{FF2B5EF4-FFF2-40B4-BE49-F238E27FC236}">
                <a16:creationId xmlns:a16="http://schemas.microsoft.com/office/drawing/2014/main" id="{822F71BD-D167-3375-D82C-075067BCCA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>
            <a:off x="1435701" y="3867648"/>
            <a:ext cx="495299" cy="67309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2BB7382-C5E2-BBB7-3F19-B01A293932D4}"/>
              </a:ext>
            </a:extLst>
          </p:cNvPr>
          <p:cNvSpPr txBox="1"/>
          <p:nvPr/>
        </p:nvSpPr>
        <p:spPr>
          <a:xfrm>
            <a:off x="1986207" y="4006559"/>
            <a:ext cx="6718150" cy="5890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699" marR="5079" indent="37464" algn="l">
              <a:lnSpc>
                <a:spcPct val="72900"/>
              </a:lnSpc>
              <a:spcBef>
                <a:spcPts val="1544"/>
              </a:spcBef>
              <a:spcAft>
                <a:spcPts val="0"/>
              </a:spcAft>
              <a:defRPr/>
            </a:pP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старайтесь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вмещать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свою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мысль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в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одно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сообщение</a:t>
            </a:r>
            <a:endParaRPr lang="en-US" sz="2200" b="0" i="0" u="none" strike="noStrike" cap="none" spc="0" dirty="0">
              <a:solidFill>
                <a:schemeClr val="tx1"/>
              </a:solidFill>
              <a:latin typeface="Arial" panose="020B0604020202020204" pitchFamily="34" charset="0"/>
              <a:ea typeface="Halvar Breit Rg"/>
              <a:cs typeface="Arial" panose="020B0604020202020204" pitchFamily="34" charset="0"/>
            </a:endParaRPr>
          </a:p>
        </p:txBody>
      </p:sp>
      <p:sp>
        <p:nvSpPr>
          <p:cNvPr id="17" name=" 16">
            <a:extLst>
              <a:ext uri="{FF2B5EF4-FFF2-40B4-BE49-F238E27FC236}">
                <a16:creationId xmlns:a16="http://schemas.microsoft.com/office/drawing/2014/main" id="{F81388F5-1E2E-65A2-7047-E2BE208BCE59}"/>
              </a:ext>
            </a:extLst>
          </p:cNvPr>
          <p:cNvSpPr/>
          <p:nvPr/>
        </p:nvSpPr>
        <p:spPr bwMode="auto">
          <a:xfrm>
            <a:off x="2046172" y="4564031"/>
            <a:ext cx="11390428" cy="2079882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699" marR="5079" indent="37464" algn="l">
              <a:lnSpc>
                <a:spcPct val="72900"/>
              </a:lnSpc>
              <a:spcBef>
                <a:spcPts val="1544"/>
              </a:spcBef>
              <a:spcAft>
                <a:spcPts val="0"/>
              </a:spcAft>
              <a:defRPr/>
            </a:pP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всегда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реагируйте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на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сообщение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,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чтобы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другие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видели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,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что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вы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не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упустили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Halvar Breit Rg"/>
                <a:ea typeface="Halvar Breit Rg"/>
                <a:cs typeface="Halvar Breit Rg"/>
              </a:rPr>
              <a:t>информацию</a:t>
            </a:r>
            <a:endParaRPr sz="4800" dirty="0">
              <a:solidFill>
                <a:schemeClr val="tx1"/>
              </a:solidFill>
            </a:endParaRPr>
          </a:p>
        </p:txBody>
      </p:sp>
      <p:sp>
        <p:nvSpPr>
          <p:cNvPr id="18" name=" 17">
            <a:extLst>
              <a:ext uri="{FF2B5EF4-FFF2-40B4-BE49-F238E27FC236}">
                <a16:creationId xmlns:a16="http://schemas.microsoft.com/office/drawing/2014/main" id="{28C4598B-0FB9-6266-3196-F1119D1117DC}"/>
              </a:ext>
            </a:extLst>
          </p:cNvPr>
          <p:cNvSpPr/>
          <p:nvPr/>
        </p:nvSpPr>
        <p:spPr bwMode="auto">
          <a:xfrm>
            <a:off x="2014745" y="5225387"/>
            <a:ext cx="10089038" cy="2031492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699" marR="5079" indent="37464" algn="l">
              <a:lnSpc>
                <a:spcPct val="72900"/>
              </a:lnSpc>
              <a:spcBef>
                <a:spcPts val="1544"/>
              </a:spcBef>
              <a:spcAft>
                <a:spcPts val="0"/>
              </a:spcAft>
              <a:defRPr/>
            </a:pP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сохраняйте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нужные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документы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и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памятки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сразу</a:t>
            </a:r>
            <a:endParaRPr sz="8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Рисунок 178">
            <a:extLst>
              <a:ext uri="{FF2B5EF4-FFF2-40B4-BE49-F238E27FC236}">
                <a16:creationId xmlns:a16="http://schemas.microsoft.com/office/drawing/2014/main" id="{DD3017E5-5E07-A588-8260-F218AC65031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/>
        </p:blipFill>
        <p:spPr bwMode="auto">
          <a:xfrm>
            <a:off x="1296147" y="4615365"/>
            <a:ext cx="546099" cy="495299"/>
          </a:xfrm>
          <a:prstGeom prst="rect">
            <a:avLst/>
          </a:prstGeom>
        </p:spPr>
      </p:pic>
      <p:pic>
        <p:nvPicPr>
          <p:cNvPr id="20" name="Рисунок 100">
            <a:extLst>
              <a:ext uri="{FF2B5EF4-FFF2-40B4-BE49-F238E27FC236}">
                <a16:creationId xmlns:a16="http://schemas.microsoft.com/office/drawing/2014/main" id="{668F7D40-70C0-0BCF-BC72-AC4E08C7E88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/>
        </p:blipFill>
        <p:spPr bwMode="auto">
          <a:xfrm>
            <a:off x="1314375" y="5176032"/>
            <a:ext cx="584199" cy="584199"/>
          </a:xfrm>
          <a:prstGeom prst="rect">
            <a:avLst/>
          </a:prstGeom>
        </p:spPr>
      </p:pic>
      <p:pic>
        <p:nvPicPr>
          <p:cNvPr id="21" name="Рисунок 188">
            <a:extLst>
              <a:ext uri="{FF2B5EF4-FFF2-40B4-BE49-F238E27FC236}">
                <a16:creationId xmlns:a16="http://schemas.microsoft.com/office/drawing/2014/main" id="{B55699F0-2050-BBBE-A369-22EA4768FD3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/>
        </p:blipFill>
        <p:spPr bwMode="auto">
          <a:xfrm>
            <a:off x="1279789" y="5919077"/>
            <a:ext cx="660399" cy="571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B1EF6400-B5FE-4C56-1572-2001D4179205}"/>
              </a:ext>
            </a:extLst>
          </p:cNvPr>
          <p:cNvSpPr txBox="1"/>
          <p:nvPr/>
        </p:nvSpPr>
        <p:spPr>
          <a:xfrm>
            <a:off x="2066940" y="5886337"/>
            <a:ext cx="10465264" cy="350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699" marR="5079" indent="37464" algn="l">
              <a:lnSpc>
                <a:spcPct val="72900"/>
              </a:lnSpc>
              <a:spcBef>
                <a:spcPts val="1544"/>
              </a:spcBef>
              <a:spcAft>
                <a:spcPts val="0"/>
              </a:spcAft>
              <a:defRPr/>
            </a:pPr>
            <a:r>
              <a:rPr lang="ru-RU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предупреждайте об изменении своих планов как только об этом узнали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52836025" name="object 13"/>
          <p:cNvSpPr txBox="1"/>
          <p:nvPr/>
        </p:nvSpPr>
        <p:spPr bwMode="auto">
          <a:xfrm>
            <a:off x="12759233" y="6813588"/>
            <a:ext cx="102870" cy="27495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34"/>
              </a:spcBef>
              <a:defRPr/>
            </a:pPr>
            <a:r>
              <a:rPr sz="1600" b="0" spc="9">
                <a:solidFill>
                  <a:srgbClr val="FF6B6B"/>
                </a:solidFill>
                <a:latin typeface="Montserrat Medium"/>
                <a:cs typeface="Montserrat Medium"/>
              </a:rPr>
              <a:t>1</a:t>
            </a:r>
            <a:endParaRPr sz="1600">
              <a:latin typeface="Montserrat Medium"/>
              <a:cs typeface="Montserrat Medium"/>
            </a:endParaRPr>
          </a:p>
        </p:txBody>
      </p:sp>
      <p:pic>
        <p:nvPicPr>
          <p:cNvPr id="552747307" name="object 14"/>
          <p:cNvPicPr/>
          <p:nvPr/>
        </p:nvPicPr>
        <p:blipFill>
          <a:blip r:embed="rId2"/>
          <a:stretch/>
        </p:blipFill>
        <p:spPr bwMode="auto">
          <a:xfrm>
            <a:off x="1" y="4417890"/>
            <a:ext cx="13436600" cy="3144960"/>
          </a:xfrm>
          <a:prstGeom prst="rect">
            <a:avLst/>
          </a:prstGeom>
        </p:spPr>
      </p:pic>
      <p:sp>
        <p:nvSpPr>
          <p:cNvPr id="1959769886" name=" 1959769885"/>
          <p:cNvSpPr/>
          <p:nvPr/>
        </p:nvSpPr>
        <p:spPr bwMode="auto">
          <a:xfrm>
            <a:off x="2370939" y="1419635"/>
            <a:ext cx="10525379" cy="2031492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699" marR="5079" indent="37464" algn="l">
              <a:lnSpc>
                <a:spcPct val="72900"/>
              </a:lnSpc>
              <a:spcBef>
                <a:spcPts val="1544"/>
              </a:spcBef>
              <a:spcAft>
                <a:spcPts val="0"/>
              </a:spcAft>
              <a:defRPr/>
            </a:pP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прежде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чем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задать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вопрос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,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поищите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ответ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в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чате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или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памятке</a:t>
            </a:r>
            <a:r>
              <a:rPr sz="2200" b="0" i="0" u="none" dirty="0">
                <a:solidFill>
                  <a:srgbClr val="000000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 </a:t>
            </a:r>
            <a:endParaRPr sz="1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5561325" name=" 1135561324"/>
          <p:cNvSpPr/>
          <p:nvPr/>
        </p:nvSpPr>
        <p:spPr bwMode="auto">
          <a:xfrm>
            <a:off x="2316512" y="2478294"/>
            <a:ext cx="10092278" cy="2031492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699" marR="5079" indent="37464" algn="l">
              <a:lnSpc>
                <a:spcPct val="72900"/>
              </a:lnSpc>
              <a:spcBef>
                <a:spcPts val="1544"/>
              </a:spcBef>
              <a:spcAft>
                <a:spcPts val="0"/>
              </a:spcAft>
              <a:defRPr/>
            </a:pPr>
            <a:r>
              <a:rPr lang="en-US" sz="2200" b="0" i="0" u="none" strike="noStrike" cap="none" spc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обращайтесь к собеседнику по имени и не забывайте здороваться</a:t>
            </a:r>
            <a:endParaRPr sz="1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84715040" name=" 1684715039"/>
          <p:cNvSpPr/>
          <p:nvPr/>
        </p:nvSpPr>
        <p:spPr bwMode="auto">
          <a:xfrm>
            <a:off x="2252506" y="3385372"/>
            <a:ext cx="11757901" cy="3499866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699" marR="5079" indent="37464" algn="l">
              <a:lnSpc>
                <a:spcPct val="72900"/>
              </a:lnSpc>
              <a:spcBef>
                <a:spcPts val="1544"/>
              </a:spcBef>
              <a:spcAft>
                <a:spcPts val="0"/>
              </a:spcAft>
              <a:defRPr/>
            </a:pP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если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собеседник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долго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не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отвечает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на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срочный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вопрос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, </a:t>
            </a:r>
            <a:b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</a:b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позвоните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ему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,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если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вопрос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не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срочный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ru-RU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–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дождитесь</a:t>
            </a:r>
            <a:r>
              <a:rPr lang="en-US" sz="2200" b="0" i="0" u="none" strike="noStrike" cap="none" spc="0" dirty="0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 </a:t>
            </a:r>
            <a:r>
              <a:rPr lang="en-US" sz="2200" b="0" i="0" u="none" strike="noStrike" cap="none" spc="0" dirty="0" err="1">
                <a:solidFill>
                  <a:schemeClr val="tx1"/>
                </a:solidFill>
                <a:latin typeface="Arial" panose="020B0604020202020204" pitchFamily="34" charset="0"/>
                <a:ea typeface="Halvar Breit Rg"/>
                <a:cs typeface="Arial" panose="020B0604020202020204" pitchFamily="34" charset="0"/>
              </a:rPr>
              <a:t>ответа</a:t>
            </a:r>
            <a:endParaRPr lang="en-US" sz="2200" b="0" i="0" u="none" strike="noStrike" cap="none" spc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46554" name="Рисунок 6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576867" y="1419635"/>
            <a:ext cx="647699" cy="507999"/>
          </a:xfrm>
          <a:prstGeom prst="rect">
            <a:avLst/>
          </a:prstGeom>
        </p:spPr>
      </p:pic>
      <p:pic>
        <p:nvPicPr>
          <p:cNvPr id="649232343" name="Рисунок 65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576867" y="2298533"/>
            <a:ext cx="634999" cy="622299"/>
          </a:xfrm>
          <a:prstGeom prst="rect">
            <a:avLst/>
          </a:prstGeom>
        </p:spPr>
      </p:pic>
      <p:pic>
        <p:nvPicPr>
          <p:cNvPr id="877576238" name="Рисунок 81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1589566" y="3296046"/>
            <a:ext cx="609599" cy="584199"/>
          </a:xfrm>
          <a:prstGeom prst="rect">
            <a:avLst/>
          </a:prstGeom>
        </p:spPr>
      </p:pic>
      <p:sp>
        <p:nvSpPr>
          <p:cNvPr id="1142235386" name="object 3"/>
          <p:cNvSpPr txBox="1">
            <a:spLocks noGrp="1"/>
          </p:cNvSpPr>
          <p:nvPr/>
        </p:nvSpPr>
        <p:spPr bwMode="auto">
          <a:xfrm>
            <a:off x="1632374" y="123825"/>
            <a:ext cx="10319607" cy="765079"/>
          </a:xfrm>
          <a:prstGeom prst="rect">
            <a:avLst/>
          </a:prstGeom>
        </p:spPr>
        <p:txBody>
          <a:bodyPr vert="horz" wrap="square" lIns="0" tIns="196213" rIns="0" bIns="0" rtlCol="0">
            <a:spAutoFit/>
          </a:bodyPr>
          <a:lstStyle>
            <a:lvl1pPr>
              <a:defRPr sz="4450" b="0" i="0">
                <a:solidFill>
                  <a:schemeClr val="bg1"/>
                </a:solidFill>
                <a:latin typeface="Halvar Breit Rg"/>
                <a:ea typeface="Halvar Breit Rg"/>
                <a:cs typeface="Halvar Breit Rg"/>
              </a:defRPr>
            </a:lvl1pPr>
          </a:lstStyle>
          <a:p>
            <a:pPr marL="12699" marR="5078" indent="37463" algn="ctr">
              <a:lnSpc>
                <a:spcPct val="72900"/>
              </a:lnSpc>
              <a:spcBef>
                <a:spcPts val="1543"/>
              </a:spcBef>
              <a:defRPr/>
            </a:pPr>
            <a:r>
              <a:rPr lang="ru-RU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чата</a:t>
            </a:r>
            <a:endParaRPr sz="4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9187488" name="object 2"/>
          <p:cNvSpPr txBox="1">
            <a:spLocks noGrp="1"/>
          </p:cNvSpPr>
          <p:nvPr>
            <p:ph type="title"/>
          </p:nvPr>
        </p:nvSpPr>
        <p:spPr bwMode="auto">
          <a:xfrm>
            <a:off x="2070100" y="123825"/>
            <a:ext cx="8290692" cy="1202828"/>
          </a:xfrm>
          <a:prstGeom prst="rect">
            <a:avLst/>
          </a:prstGeom>
        </p:spPr>
        <p:txBody>
          <a:bodyPr vert="horz" wrap="square" lIns="0" tIns="196213" rIns="0" bIns="0" rtlCol="0">
            <a:spAutoFit/>
          </a:bodyPr>
          <a:lstStyle/>
          <a:p>
            <a:pPr marL="12699" marR="5079" indent="48259" algn="ctr">
              <a:lnSpc>
                <a:spcPct val="72900"/>
              </a:lnSpc>
              <a:spcBef>
                <a:spcPts val="1544"/>
              </a:spcBef>
              <a:defRPr/>
            </a:pP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Принципы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эффективной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работы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8036744" name="object 3"/>
          <p:cNvSpPr/>
          <p:nvPr/>
        </p:nvSpPr>
        <p:spPr bwMode="auto">
          <a:xfrm>
            <a:off x="281331" y="11"/>
            <a:ext cx="12874624" cy="5833109"/>
          </a:xfrm>
          <a:custGeom>
            <a:avLst/>
            <a:gdLst/>
            <a:ahLst/>
            <a:cxnLst/>
            <a:rect l="l" t="t" r="r" b="b"/>
            <a:pathLst>
              <a:path w="12874625" h="5833110" extrusionOk="0">
                <a:moveTo>
                  <a:pt x="12874032" y="0"/>
                </a:moveTo>
                <a:lnTo>
                  <a:pt x="12865518" y="37329"/>
                </a:lnTo>
                <a:lnTo>
                  <a:pt x="12853137" y="90418"/>
                </a:lnTo>
                <a:lnTo>
                  <a:pt x="12840110" y="144923"/>
                </a:lnTo>
                <a:lnTo>
                  <a:pt x="12826422" y="200806"/>
                </a:lnTo>
                <a:lnTo>
                  <a:pt x="12812061" y="258025"/>
                </a:lnTo>
                <a:lnTo>
                  <a:pt x="12797012" y="316540"/>
                </a:lnTo>
                <a:lnTo>
                  <a:pt x="12781264" y="376311"/>
                </a:lnTo>
                <a:lnTo>
                  <a:pt x="12764802" y="437297"/>
                </a:lnTo>
                <a:lnTo>
                  <a:pt x="12747613" y="499458"/>
                </a:lnTo>
                <a:lnTo>
                  <a:pt x="12729683" y="562753"/>
                </a:lnTo>
                <a:lnTo>
                  <a:pt x="12711001" y="627142"/>
                </a:lnTo>
                <a:lnTo>
                  <a:pt x="12691551" y="692585"/>
                </a:lnTo>
                <a:lnTo>
                  <a:pt x="12671321" y="759042"/>
                </a:lnTo>
                <a:lnTo>
                  <a:pt x="12650298" y="826471"/>
                </a:lnTo>
                <a:lnTo>
                  <a:pt x="12628468" y="894833"/>
                </a:lnTo>
                <a:lnTo>
                  <a:pt x="12605817" y="964087"/>
                </a:lnTo>
                <a:lnTo>
                  <a:pt x="12582333" y="1034192"/>
                </a:lnTo>
                <a:lnTo>
                  <a:pt x="12558002" y="1105109"/>
                </a:lnTo>
                <a:lnTo>
                  <a:pt x="12532811" y="1176797"/>
                </a:lnTo>
                <a:lnTo>
                  <a:pt x="12519889" y="1212918"/>
                </a:lnTo>
                <a:lnTo>
                  <a:pt x="12506747" y="1249216"/>
                </a:lnTo>
                <a:lnTo>
                  <a:pt x="12493383" y="1285687"/>
                </a:lnTo>
                <a:lnTo>
                  <a:pt x="12479795" y="1322325"/>
                </a:lnTo>
                <a:lnTo>
                  <a:pt x="12465983" y="1359125"/>
                </a:lnTo>
                <a:lnTo>
                  <a:pt x="12451943" y="1396083"/>
                </a:lnTo>
                <a:lnTo>
                  <a:pt x="12437676" y="1433193"/>
                </a:lnTo>
                <a:lnTo>
                  <a:pt x="12423178" y="1470451"/>
                </a:lnTo>
                <a:lnTo>
                  <a:pt x="12408449" y="1507851"/>
                </a:lnTo>
                <a:lnTo>
                  <a:pt x="12393486" y="1545388"/>
                </a:lnTo>
                <a:lnTo>
                  <a:pt x="12378289" y="1583057"/>
                </a:lnTo>
                <a:lnTo>
                  <a:pt x="12362854" y="1620854"/>
                </a:lnTo>
                <a:lnTo>
                  <a:pt x="12347181" y="1658772"/>
                </a:lnTo>
                <a:lnTo>
                  <a:pt x="12331268" y="1696807"/>
                </a:lnTo>
                <a:lnTo>
                  <a:pt x="12315114" y="1734955"/>
                </a:lnTo>
                <a:lnTo>
                  <a:pt x="12298716" y="1773209"/>
                </a:lnTo>
                <a:lnTo>
                  <a:pt x="12282073" y="1811565"/>
                </a:lnTo>
                <a:lnTo>
                  <a:pt x="12265183" y="1850018"/>
                </a:lnTo>
                <a:lnTo>
                  <a:pt x="12248045" y="1888563"/>
                </a:lnTo>
                <a:lnTo>
                  <a:pt x="12230657" y="1927194"/>
                </a:lnTo>
                <a:lnTo>
                  <a:pt x="12213017" y="1965907"/>
                </a:lnTo>
                <a:lnTo>
                  <a:pt x="12195124" y="2004697"/>
                </a:lnTo>
                <a:lnTo>
                  <a:pt x="12176976" y="2043558"/>
                </a:lnTo>
                <a:lnTo>
                  <a:pt x="12158571" y="2082486"/>
                </a:lnTo>
                <a:lnTo>
                  <a:pt x="12139908" y="2121475"/>
                </a:lnTo>
                <a:lnTo>
                  <a:pt x="12120984" y="2160521"/>
                </a:lnTo>
                <a:lnTo>
                  <a:pt x="12101799" y="2199618"/>
                </a:lnTo>
                <a:lnTo>
                  <a:pt x="12082351" y="2238761"/>
                </a:lnTo>
                <a:lnTo>
                  <a:pt x="12062637" y="2277946"/>
                </a:lnTo>
                <a:lnTo>
                  <a:pt x="12042657" y="2317167"/>
                </a:lnTo>
                <a:lnTo>
                  <a:pt x="12022408" y="2356419"/>
                </a:lnTo>
                <a:lnTo>
                  <a:pt x="12001890" y="2395697"/>
                </a:lnTo>
                <a:lnTo>
                  <a:pt x="11981100" y="2434996"/>
                </a:lnTo>
                <a:lnTo>
                  <a:pt x="11960036" y="2474311"/>
                </a:lnTo>
                <a:lnTo>
                  <a:pt x="11938697" y="2513638"/>
                </a:lnTo>
                <a:lnTo>
                  <a:pt x="11917082" y="2552970"/>
                </a:lnTo>
                <a:lnTo>
                  <a:pt x="11895188" y="2592303"/>
                </a:lnTo>
                <a:lnTo>
                  <a:pt x="11873014" y="2631632"/>
                </a:lnTo>
                <a:lnTo>
                  <a:pt x="11850559" y="2670951"/>
                </a:lnTo>
                <a:lnTo>
                  <a:pt x="11827820" y="2710257"/>
                </a:lnTo>
                <a:lnTo>
                  <a:pt x="11804796" y="2749543"/>
                </a:lnTo>
                <a:lnTo>
                  <a:pt x="11781485" y="2788805"/>
                </a:lnTo>
                <a:lnTo>
                  <a:pt x="11757886" y="2828037"/>
                </a:lnTo>
                <a:lnTo>
                  <a:pt x="11733997" y="2867235"/>
                </a:lnTo>
                <a:lnTo>
                  <a:pt x="11709817" y="2906393"/>
                </a:lnTo>
                <a:lnTo>
                  <a:pt x="11685343" y="2945507"/>
                </a:lnTo>
                <a:lnTo>
                  <a:pt x="11660573" y="2984571"/>
                </a:lnTo>
                <a:lnTo>
                  <a:pt x="11635508" y="3023581"/>
                </a:lnTo>
                <a:lnTo>
                  <a:pt x="11610143" y="3062531"/>
                </a:lnTo>
                <a:lnTo>
                  <a:pt x="11584479" y="3101416"/>
                </a:lnTo>
                <a:lnTo>
                  <a:pt x="11558513" y="3140231"/>
                </a:lnTo>
                <a:lnTo>
                  <a:pt x="11532244" y="3178972"/>
                </a:lnTo>
                <a:lnTo>
                  <a:pt x="11505670" y="3217632"/>
                </a:lnTo>
                <a:lnTo>
                  <a:pt x="11478789" y="3256208"/>
                </a:lnTo>
                <a:lnTo>
                  <a:pt x="11451599" y="3294694"/>
                </a:lnTo>
                <a:lnTo>
                  <a:pt x="11424100" y="3333084"/>
                </a:lnTo>
                <a:lnTo>
                  <a:pt x="11396289" y="3371375"/>
                </a:lnTo>
                <a:lnTo>
                  <a:pt x="11368164" y="3409560"/>
                </a:lnTo>
                <a:lnTo>
                  <a:pt x="11339725" y="3447635"/>
                </a:lnTo>
                <a:lnTo>
                  <a:pt x="11310969" y="3485595"/>
                </a:lnTo>
                <a:lnTo>
                  <a:pt x="11281894" y="3523435"/>
                </a:lnTo>
                <a:lnTo>
                  <a:pt x="11252500" y="3561149"/>
                </a:lnTo>
                <a:lnTo>
                  <a:pt x="11222783" y="3598733"/>
                </a:lnTo>
                <a:lnTo>
                  <a:pt x="11192744" y="3636182"/>
                </a:lnTo>
                <a:lnTo>
                  <a:pt x="11162379" y="3673490"/>
                </a:lnTo>
                <a:lnTo>
                  <a:pt x="11131688" y="3710652"/>
                </a:lnTo>
                <a:lnTo>
                  <a:pt x="11100668" y="3747664"/>
                </a:lnTo>
                <a:lnTo>
                  <a:pt x="11069318" y="3784520"/>
                </a:lnTo>
                <a:lnTo>
                  <a:pt x="11037637" y="3821216"/>
                </a:lnTo>
                <a:lnTo>
                  <a:pt x="11005622" y="3857746"/>
                </a:lnTo>
                <a:lnTo>
                  <a:pt x="10973272" y="3894105"/>
                </a:lnTo>
                <a:lnTo>
                  <a:pt x="10940586" y="3930288"/>
                </a:lnTo>
                <a:lnTo>
                  <a:pt x="10907561" y="3966290"/>
                </a:lnTo>
                <a:lnTo>
                  <a:pt x="10874196" y="4002107"/>
                </a:lnTo>
                <a:lnTo>
                  <a:pt x="10840490" y="4037732"/>
                </a:lnTo>
                <a:lnTo>
                  <a:pt x="10806440" y="4073162"/>
                </a:lnTo>
                <a:lnTo>
                  <a:pt x="10772045" y="4108390"/>
                </a:lnTo>
                <a:lnTo>
                  <a:pt x="10737303" y="4143412"/>
                </a:lnTo>
                <a:lnTo>
                  <a:pt x="10702213" y="4178224"/>
                </a:lnTo>
                <a:lnTo>
                  <a:pt x="10666773" y="4212818"/>
                </a:lnTo>
                <a:lnTo>
                  <a:pt x="10630981" y="4247192"/>
                </a:lnTo>
                <a:lnTo>
                  <a:pt x="10594836" y="4281339"/>
                </a:lnTo>
                <a:lnTo>
                  <a:pt x="10558336" y="4315255"/>
                </a:lnTo>
                <a:lnTo>
                  <a:pt x="10521480" y="4348935"/>
                </a:lnTo>
                <a:lnTo>
                  <a:pt x="10484265" y="4382373"/>
                </a:lnTo>
                <a:lnTo>
                  <a:pt x="10446689" y="4415565"/>
                </a:lnTo>
                <a:lnTo>
                  <a:pt x="10408753" y="4448505"/>
                </a:lnTo>
                <a:lnTo>
                  <a:pt x="10370452" y="4481188"/>
                </a:lnTo>
                <a:lnTo>
                  <a:pt x="10331787" y="4513610"/>
                </a:lnTo>
                <a:lnTo>
                  <a:pt x="10292755" y="4545765"/>
                </a:lnTo>
                <a:lnTo>
                  <a:pt x="10253355" y="4577648"/>
                </a:lnTo>
                <a:lnTo>
                  <a:pt x="10213585" y="4609255"/>
                </a:lnTo>
                <a:lnTo>
                  <a:pt x="10173443" y="4640579"/>
                </a:lnTo>
                <a:lnTo>
                  <a:pt x="10132928" y="4671617"/>
                </a:lnTo>
                <a:lnTo>
                  <a:pt x="10092037" y="4702363"/>
                </a:lnTo>
                <a:lnTo>
                  <a:pt x="10050770" y="4732812"/>
                </a:lnTo>
                <a:lnTo>
                  <a:pt x="10009125" y="4762958"/>
                </a:lnTo>
                <a:lnTo>
                  <a:pt x="9967100" y="4792798"/>
                </a:lnTo>
                <a:lnTo>
                  <a:pt x="9924693" y="4822326"/>
                </a:lnTo>
                <a:lnTo>
                  <a:pt x="9881902" y="4851536"/>
                </a:lnTo>
                <a:lnTo>
                  <a:pt x="9838727" y="4880424"/>
                </a:lnTo>
                <a:lnTo>
                  <a:pt x="9795165" y="4908985"/>
                </a:lnTo>
                <a:lnTo>
                  <a:pt x="9751215" y="4937213"/>
                </a:lnTo>
                <a:lnTo>
                  <a:pt x="9706874" y="4965104"/>
                </a:lnTo>
                <a:lnTo>
                  <a:pt x="9662142" y="4992653"/>
                </a:lnTo>
                <a:lnTo>
                  <a:pt x="9617017" y="5019854"/>
                </a:lnTo>
                <a:lnTo>
                  <a:pt x="9571496" y="5046703"/>
                </a:lnTo>
                <a:lnTo>
                  <a:pt x="9525579" y="5073194"/>
                </a:lnTo>
                <a:lnTo>
                  <a:pt x="9479263" y="5099322"/>
                </a:lnTo>
                <a:lnTo>
                  <a:pt x="9432548" y="5125083"/>
                </a:lnTo>
                <a:lnTo>
                  <a:pt x="9385431" y="5150471"/>
                </a:lnTo>
                <a:lnTo>
                  <a:pt x="9337910" y="5175481"/>
                </a:lnTo>
                <a:lnTo>
                  <a:pt x="9289985" y="5200109"/>
                </a:lnTo>
                <a:lnTo>
                  <a:pt x="9241653" y="5224348"/>
                </a:lnTo>
                <a:lnTo>
                  <a:pt x="9192912" y="5248195"/>
                </a:lnTo>
                <a:lnTo>
                  <a:pt x="9143761" y="5271643"/>
                </a:lnTo>
                <a:lnTo>
                  <a:pt x="9094199" y="5294689"/>
                </a:lnTo>
                <a:lnTo>
                  <a:pt x="9044224" y="5317326"/>
                </a:lnTo>
                <a:lnTo>
                  <a:pt x="8993833" y="5339551"/>
                </a:lnTo>
                <a:lnTo>
                  <a:pt x="8943026" y="5361357"/>
                </a:lnTo>
                <a:lnTo>
                  <a:pt x="8891800" y="5382740"/>
                </a:lnTo>
                <a:lnTo>
                  <a:pt x="8840155" y="5403695"/>
                </a:lnTo>
                <a:lnTo>
                  <a:pt x="8788087" y="5424216"/>
                </a:lnTo>
                <a:lnTo>
                  <a:pt x="8735597" y="5444299"/>
                </a:lnTo>
                <a:lnTo>
                  <a:pt x="8682681" y="5463939"/>
                </a:lnTo>
                <a:lnTo>
                  <a:pt x="8629339" y="5483130"/>
                </a:lnTo>
                <a:lnTo>
                  <a:pt x="8575568" y="5501868"/>
                </a:lnTo>
                <a:lnTo>
                  <a:pt x="8521367" y="5520147"/>
                </a:lnTo>
                <a:lnTo>
                  <a:pt x="8466735" y="5537962"/>
                </a:lnTo>
                <a:lnTo>
                  <a:pt x="8411669" y="5555309"/>
                </a:lnTo>
                <a:lnTo>
                  <a:pt x="8356169" y="5572182"/>
                </a:lnTo>
                <a:lnTo>
                  <a:pt x="8300231" y="5588577"/>
                </a:lnTo>
                <a:lnTo>
                  <a:pt x="8243856" y="5604487"/>
                </a:lnTo>
                <a:lnTo>
                  <a:pt x="8187040" y="5619909"/>
                </a:lnTo>
                <a:lnTo>
                  <a:pt x="8129783" y="5634837"/>
                </a:lnTo>
                <a:lnTo>
                  <a:pt x="8072082" y="5649266"/>
                </a:lnTo>
                <a:lnTo>
                  <a:pt x="8013936" y="5663191"/>
                </a:lnTo>
                <a:lnTo>
                  <a:pt x="7955344" y="5676607"/>
                </a:lnTo>
                <a:lnTo>
                  <a:pt x="7896303" y="5689508"/>
                </a:lnTo>
                <a:lnTo>
                  <a:pt x="7836813" y="5701891"/>
                </a:lnTo>
                <a:lnTo>
                  <a:pt x="7776870" y="5713749"/>
                </a:lnTo>
                <a:lnTo>
                  <a:pt x="7716475" y="5725079"/>
                </a:lnTo>
                <a:lnTo>
                  <a:pt x="7655624" y="5735873"/>
                </a:lnTo>
                <a:lnTo>
                  <a:pt x="7594317" y="5746129"/>
                </a:lnTo>
                <a:lnTo>
                  <a:pt x="7532551" y="5755840"/>
                </a:lnTo>
                <a:lnTo>
                  <a:pt x="7470325" y="5765002"/>
                </a:lnTo>
                <a:lnTo>
                  <a:pt x="7407638" y="5773609"/>
                </a:lnTo>
                <a:lnTo>
                  <a:pt x="7344487" y="5781657"/>
                </a:lnTo>
                <a:lnTo>
                  <a:pt x="7280872" y="5789140"/>
                </a:lnTo>
                <a:lnTo>
                  <a:pt x="7216789" y="5796053"/>
                </a:lnTo>
                <a:lnTo>
                  <a:pt x="7152238" y="5802392"/>
                </a:lnTo>
                <a:lnTo>
                  <a:pt x="7087218" y="5808151"/>
                </a:lnTo>
                <a:lnTo>
                  <a:pt x="7021725" y="5813325"/>
                </a:lnTo>
                <a:lnTo>
                  <a:pt x="6955760" y="5817910"/>
                </a:lnTo>
                <a:lnTo>
                  <a:pt x="6889319" y="5821899"/>
                </a:lnTo>
                <a:lnTo>
                  <a:pt x="6822402" y="5825289"/>
                </a:lnTo>
                <a:lnTo>
                  <a:pt x="6755006" y="5828074"/>
                </a:lnTo>
                <a:lnTo>
                  <a:pt x="6687130" y="5830248"/>
                </a:lnTo>
                <a:lnTo>
                  <a:pt x="6618773" y="5831808"/>
                </a:lnTo>
                <a:lnTo>
                  <a:pt x="6549932" y="5832747"/>
                </a:lnTo>
                <a:lnTo>
                  <a:pt x="6480607" y="5833062"/>
                </a:lnTo>
                <a:lnTo>
                  <a:pt x="6409558" y="5832747"/>
                </a:lnTo>
                <a:lnTo>
                  <a:pt x="6339014" y="5831805"/>
                </a:lnTo>
                <a:lnTo>
                  <a:pt x="6268973" y="5830241"/>
                </a:lnTo>
                <a:lnTo>
                  <a:pt x="6199433" y="5828061"/>
                </a:lnTo>
                <a:lnTo>
                  <a:pt x="6130392" y="5825270"/>
                </a:lnTo>
                <a:lnTo>
                  <a:pt x="6061849" y="5821872"/>
                </a:lnTo>
                <a:lnTo>
                  <a:pt x="5993801" y="5817873"/>
                </a:lnTo>
                <a:lnTo>
                  <a:pt x="5926248" y="5813277"/>
                </a:lnTo>
                <a:lnTo>
                  <a:pt x="5859187" y="5808091"/>
                </a:lnTo>
                <a:lnTo>
                  <a:pt x="5792616" y="5802318"/>
                </a:lnTo>
                <a:lnTo>
                  <a:pt x="5726534" y="5795964"/>
                </a:lnTo>
                <a:lnTo>
                  <a:pt x="5660940" y="5789034"/>
                </a:lnTo>
                <a:lnTo>
                  <a:pt x="5595830" y="5781533"/>
                </a:lnTo>
                <a:lnTo>
                  <a:pt x="5531204" y="5773467"/>
                </a:lnTo>
                <a:lnTo>
                  <a:pt x="5467059" y="5764839"/>
                </a:lnTo>
                <a:lnTo>
                  <a:pt x="5403394" y="5755656"/>
                </a:lnTo>
                <a:lnTo>
                  <a:pt x="5340208" y="5745922"/>
                </a:lnTo>
                <a:lnTo>
                  <a:pt x="5277498" y="5735643"/>
                </a:lnTo>
                <a:lnTo>
                  <a:pt x="5215262" y="5724823"/>
                </a:lnTo>
                <a:lnTo>
                  <a:pt x="5153499" y="5713468"/>
                </a:lnTo>
                <a:lnTo>
                  <a:pt x="5092208" y="5701583"/>
                </a:lnTo>
                <a:lnTo>
                  <a:pt x="5031385" y="5689172"/>
                </a:lnTo>
                <a:lnTo>
                  <a:pt x="4971030" y="5676241"/>
                </a:lnTo>
                <a:lnTo>
                  <a:pt x="4911141" y="5662795"/>
                </a:lnTo>
                <a:lnTo>
                  <a:pt x="4851716" y="5648839"/>
                </a:lnTo>
                <a:lnTo>
                  <a:pt x="4792753" y="5634378"/>
                </a:lnTo>
                <a:lnTo>
                  <a:pt x="4734251" y="5619417"/>
                </a:lnTo>
                <a:lnTo>
                  <a:pt x="4676207" y="5603961"/>
                </a:lnTo>
                <a:lnTo>
                  <a:pt x="4618620" y="5588015"/>
                </a:lnTo>
                <a:lnTo>
                  <a:pt x="4561488" y="5571585"/>
                </a:lnTo>
                <a:lnTo>
                  <a:pt x="4504810" y="5554675"/>
                </a:lnTo>
                <a:lnTo>
                  <a:pt x="4448583" y="5537291"/>
                </a:lnTo>
                <a:lnTo>
                  <a:pt x="4392806" y="5519437"/>
                </a:lnTo>
                <a:lnTo>
                  <a:pt x="4337477" y="5501118"/>
                </a:lnTo>
                <a:lnTo>
                  <a:pt x="4282595" y="5482341"/>
                </a:lnTo>
                <a:lnTo>
                  <a:pt x="4228157" y="5463109"/>
                </a:lnTo>
                <a:lnTo>
                  <a:pt x="4174161" y="5443428"/>
                </a:lnTo>
                <a:lnTo>
                  <a:pt x="4120607" y="5423303"/>
                </a:lnTo>
                <a:lnTo>
                  <a:pt x="4067492" y="5402738"/>
                </a:lnTo>
                <a:lnTo>
                  <a:pt x="4014815" y="5381740"/>
                </a:lnTo>
                <a:lnTo>
                  <a:pt x="3962573" y="5360313"/>
                </a:lnTo>
                <a:lnTo>
                  <a:pt x="3910765" y="5338462"/>
                </a:lnTo>
                <a:lnTo>
                  <a:pt x="3859389" y="5316193"/>
                </a:lnTo>
                <a:lnTo>
                  <a:pt x="3808444" y="5293509"/>
                </a:lnTo>
                <a:lnTo>
                  <a:pt x="3757927" y="5270418"/>
                </a:lnTo>
                <a:lnTo>
                  <a:pt x="3707837" y="5246922"/>
                </a:lnTo>
                <a:lnTo>
                  <a:pt x="3658173" y="5223028"/>
                </a:lnTo>
                <a:lnTo>
                  <a:pt x="3608931" y="5198741"/>
                </a:lnTo>
                <a:lnTo>
                  <a:pt x="3560111" y="5174065"/>
                </a:lnTo>
                <a:lnTo>
                  <a:pt x="3511711" y="5149006"/>
                </a:lnTo>
                <a:lnTo>
                  <a:pt x="3463729" y="5123569"/>
                </a:lnTo>
                <a:lnTo>
                  <a:pt x="3416163" y="5097759"/>
                </a:lnTo>
                <a:lnTo>
                  <a:pt x="3369012" y="5071581"/>
                </a:lnTo>
                <a:lnTo>
                  <a:pt x="3322273" y="5045040"/>
                </a:lnTo>
                <a:lnTo>
                  <a:pt x="3275946" y="5018141"/>
                </a:lnTo>
                <a:lnTo>
                  <a:pt x="3230027" y="4990889"/>
                </a:lnTo>
                <a:lnTo>
                  <a:pt x="3184516" y="4963290"/>
                </a:lnTo>
                <a:lnTo>
                  <a:pt x="3139411" y="4935348"/>
                </a:lnTo>
                <a:lnTo>
                  <a:pt x="3094709" y="4907068"/>
                </a:lnTo>
                <a:lnTo>
                  <a:pt x="3050410" y="4878456"/>
                </a:lnTo>
                <a:lnTo>
                  <a:pt x="3006511" y="4849516"/>
                </a:lnTo>
                <a:lnTo>
                  <a:pt x="2963010" y="4820254"/>
                </a:lnTo>
                <a:lnTo>
                  <a:pt x="2919906" y="4790675"/>
                </a:lnTo>
                <a:lnTo>
                  <a:pt x="2877198" y="4760783"/>
                </a:lnTo>
                <a:lnTo>
                  <a:pt x="2834882" y="4730584"/>
                </a:lnTo>
                <a:lnTo>
                  <a:pt x="2792958" y="4700083"/>
                </a:lnTo>
                <a:lnTo>
                  <a:pt x="2751424" y="4669285"/>
                </a:lnTo>
                <a:lnTo>
                  <a:pt x="2710278" y="4638196"/>
                </a:lnTo>
                <a:lnTo>
                  <a:pt x="2669518" y="4606819"/>
                </a:lnTo>
                <a:lnTo>
                  <a:pt x="2629142" y="4575160"/>
                </a:lnTo>
                <a:lnTo>
                  <a:pt x="2589149" y="4543225"/>
                </a:lnTo>
                <a:lnTo>
                  <a:pt x="2549537" y="4511018"/>
                </a:lnTo>
                <a:lnTo>
                  <a:pt x="2510304" y="4478545"/>
                </a:lnTo>
                <a:lnTo>
                  <a:pt x="2471449" y="4445810"/>
                </a:lnTo>
                <a:lnTo>
                  <a:pt x="2432969" y="4412819"/>
                </a:lnTo>
                <a:lnTo>
                  <a:pt x="2394863" y="4379576"/>
                </a:lnTo>
                <a:lnTo>
                  <a:pt x="2357129" y="4346087"/>
                </a:lnTo>
                <a:lnTo>
                  <a:pt x="2319765" y="4312357"/>
                </a:lnTo>
                <a:lnTo>
                  <a:pt x="2282769" y="4278390"/>
                </a:lnTo>
                <a:lnTo>
                  <a:pt x="2246141" y="4244193"/>
                </a:lnTo>
                <a:lnTo>
                  <a:pt x="2209877" y="4209769"/>
                </a:lnTo>
                <a:lnTo>
                  <a:pt x="2173977" y="4175125"/>
                </a:lnTo>
                <a:lnTo>
                  <a:pt x="2138438" y="4140265"/>
                </a:lnTo>
                <a:lnTo>
                  <a:pt x="2103259" y="4105194"/>
                </a:lnTo>
                <a:lnTo>
                  <a:pt x="2068438" y="4069917"/>
                </a:lnTo>
                <a:lnTo>
                  <a:pt x="2033972" y="4034440"/>
                </a:lnTo>
                <a:lnTo>
                  <a:pt x="1999862" y="3998767"/>
                </a:lnTo>
                <a:lnTo>
                  <a:pt x="1966104" y="3962903"/>
                </a:lnTo>
                <a:lnTo>
                  <a:pt x="1932696" y="3926854"/>
                </a:lnTo>
                <a:lnTo>
                  <a:pt x="1899638" y="3890625"/>
                </a:lnTo>
                <a:lnTo>
                  <a:pt x="1866927" y="3854221"/>
                </a:lnTo>
                <a:lnTo>
                  <a:pt x="1834562" y="3817646"/>
                </a:lnTo>
                <a:lnTo>
                  <a:pt x="1802540" y="3780906"/>
                </a:lnTo>
                <a:lnTo>
                  <a:pt x="1770860" y="3744006"/>
                </a:lnTo>
                <a:lnTo>
                  <a:pt x="1739521" y="3706951"/>
                </a:lnTo>
                <a:lnTo>
                  <a:pt x="1708520" y="3669747"/>
                </a:lnTo>
                <a:lnTo>
                  <a:pt x="1677856" y="3632397"/>
                </a:lnTo>
                <a:lnTo>
                  <a:pt x="1647526" y="3594907"/>
                </a:lnTo>
                <a:lnTo>
                  <a:pt x="1617530" y="3557283"/>
                </a:lnTo>
                <a:lnTo>
                  <a:pt x="1587865" y="3519530"/>
                </a:lnTo>
                <a:lnTo>
                  <a:pt x="1558530" y="3481651"/>
                </a:lnTo>
                <a:lnTo>
                  <a:pt x="1529523" y="3443654"/>
                </a:lnTo>
                <a:lnTo>
                  <a:pt x="1500841" y="3405541"/>
                </a:lnTo>
                <a:lnTo>
                  <a:pt x="1472485" y="3367320"/>
                </a:lnTo>
                <a:lnTo>
                  <a:pt x="1444450" y="3328994"/>
                </a:lnTo>
                <a:lnTo>
                  <a:pt x="1416737" y="3290569"/>
                </a:lnTo>
                <a:lnTo>
                  <a:pt x="1389342" y="3252050"/>
                </a:lnTo>
                <a:lnTo>
                  <a:pt x="1362265" y="3213442"/>
                </a:lnTo>
                <a:lnTo>
                  <a:pt x="1335503" y="3174750"/>
                </a:lnTo>
                <a:lnTo>
                  <a:pt x="1309055" y="3135979"/>
                </a:lnTo>
                <a:lnTo>
                  <a:pt x="1282919" y="3097134"/>
                </a:lnTo>
                <a:lnTo>
                  <a:pt x="1257093" y="3058220"/>
                </a:lnTo>
                <a:lnTo>
                  <a:pt x="1231575" y="3019243"/>
                </a:lnTo>
                <a:lnTo>
                  <a:pt x="1206364" y="2980207"/>
                </a:lnTo>
                <a:lnTo>
                  <a:pt x="1181458" y="2941117"/>
                </a:lnTo>
                <a:lnTo>
                  <a:pt x="1156855" y="2901979"/>
                </a:lnTo>
                <a:lnTo>
                  <a:pt x="1132554" y="2862798"/>
                </a:lnTo>
                <a:lnTo>
                  <a:pt x="1108551" y="2823578"/>
                </a:lnTo>
                <a:lnTo>
                  <a:pt x="1084847" y="2784325"/>
                </a:lnTo>
                <a:lnTo>
                  <a:pt x="1061439" y="2745044"/>
                </a:lnTo>
                <a:lnTo>
                  <a:pt x="1038325" y="2705740"/>
                </a:lnTo>
                <a:lnTo>
                  <a:pt x="1015504" y="2666418"/>
                </a:lnTo>
                <a:lnTo>
                  <a:pt x="992973" y="2627082"/>
                </a:lnTo>
                <a:lnTo>
                  <a:pt x="970731" y="2587739"/>
                </a:lnTo>
                <a:lnTo>
                  <a:pt x="948777" y="2548393"/>
                </a:lnTo>
                <a:lnTo>
                  <a:pt x="927107" y="2509050"/>
                </a:lnTo>
                <a:lnTo>
                  <a:pt x="905722" y="2469713"/>
                </a:lnTo>
                <a:lnTo>
                  <a:pt x="884618" y="2430389"/>
                </a:lnTo>
                <a:lnTo>
                  <a:pt x="863795" y="2391083"/>
                </a:lnTo>
                <a:lnTo>
                  <a:pt x="843250" y="2351799"/>
                </a:lnTo>
                <a:lnTo>
                  <a:pt x="822981" y="2312542"/>
                </a:lnTo>
                <a:lnTo>
                  <a:pt x="802988" y="2273319"/>
                </a:lnTo>
                <a:lnTo>
                  <a:pt x="783267" y="2234133"/>
                </a:lnTo>
                <a:lnTo>
                  <a:pt x="763817" y="2194990"/>
                </a:lnTo>
                <a:lnTo>
                  <a:pt x="744638" y="2155894"/>
                </a:lnTo>
                <a:lnTo>
                  <a:pt x="725726" y="2116852"/>
                </a:lnTo>
                <a:lnTo>
                  <a:pt x="707079" y="2077868"/>
                </a:lnTo>
                <a:lnTo>
                  <a:pt x="688697" y="2038947"/>
                </a:lnTo>
                <a:lnTo>
                  <a:pt x="670578" y="2000094"/>
                </a:lnTo>
                <a:lnTo>
                  <a:pt x="652719" y="1961315"/>
                </a:lnTo>
                <a:lnTo>
                  <a:pt x="635119" y="1922613"/>
                </a:lnTo>
                <a:lnTo>
                  <a:pt x="617777" y="1883995"/>
                </a:lnTo>
                <a:lnTo>
                  <a:pt x="600689" y="1845466"/>
                </a:lnTo>
                <a:lnTo>
                  <a:pt x="583855" y="1807030"/>
                </a:lnTo>
                <a:lnTo>
                  <a:pt x="567273" y="1768693"/>
                </a:lnTo>
                <a:lnTo>
                  <a:pt x="550942" y="1730459"/>
                </a:lnTo>
                <a:lnTo>
                  <a:pt x="534858" y="1692335"/>
                </a:lnTo>
                <a:lnTo>
                  <a:pt x="519021" y="1654324"/>
                </a:lnTo>
                <a:lnTo>
                  <a:pt x="503429" y="1616432"/>
                </a:lnTo>
                <a:lnTo>
                  <a:pt x="488079" y="1578664"/>
                </a:lnTo>
                <a:lnTo>
                  <a:pt x="472971" y="1541025"/>
                </a:lnTo>
                <a:lnTo>
                  <a:pt x="458103" y="1503520"/>
                </a:lnTo>
                <a:lnTo>
                  <a:pt x="443472" y="1466154"/>
                </a:lnTo>
                <a:lnTo>
                  <a:pt x="429077" y="1428933"/>
                </a:lnTo>
                <a:lnTo>
                  <a:pt x="414916" y="1391861"/>
                </a:lnTo>
                <a:lnTo>
                  <a:pt x="400987" y="1354944"/>
                </a:lnTo>
                <a:lnTo>
                  <a:pt x="387290" y="1318185"/>
                </a:lnTo>
                <a:lnTo>
                  <a:pt x="373821" y="1281592"/>
                </a:lnTo>
                <a:lnTo>
                  <a:pt x="360579" y="1245168"/>
                </a:lnTo>
                <a:lnTo>
                  <a:pt x="347562" y="1208919"/>
                </a:lnTo>
                <a:lnTo>
                  <a:pt x="334769" y="1172849"/>
                </a:lnTo>
                <a:lnTo>
                  <a:pt x="309847" y="1101270"/>
                </a:lnTo>
                <a:lnTo>
                  <a:pt x="285797" y="1030471"/>
                </a:lnTo>
                <a:lnTo>
                  <a:pt x="262607" y="960493"/>
                </a:lnTo>
                <a:lnTo>
                  <a:pt x="240261" y="891375"/>
                </a:lnTo>
                <a:lnTo>
                  <a:pt x="218745" y="823159"/>
                </a:lnTo>
                <a:lnTo>
                  <a:pt x="198046" y="755886"/>
                </a:lnTo>
                <a:lnTo>
                  <a:pt x="178150" y="689595"/>
                </a:lnTo>
                <a:lnTo>
                  <a:pt x="159041" y="624328"/>
                </a:lnTo>
                <a:lnTo>
                  <a:pt x="140706" y="560125"/>
                </a:lnTo>
                <a:lnTo>
                  <a:pt x="123132" y="497027"/>
                </a:lnTo>
                <a:lnTo>
                  <a:pt x="106303" y="435073"/>
                </a:lnTo>
                <a:lnTo>
                  <a:pt x="90205" y="374306"/>
                </a:lnTo>
                <a:lnTo>
                  <a:pt x="74825" y="314765"/>
                </a:lnTo>
                <a:lnTo>
                  <a:pt x="60148" y="256491"/>
                </a:lnTo>
                <a:lnTo>
                  <a:pt x="46160" y="199524"/>
                </a:lnTo>
                <a:lnTo>
                  <a:pt x="32848" y="143905"/>
                </a:lnTo>
                <a:lnTo>
                  <a:pt x="20196" y="89675"/>
                </a:lnTo>
                <a:lnTo>
                  <a:pt x="8190" y="36874"/>
                </a:lnTo>
                <a:lnTo>
                  <a:pt x="2426" y="11023"/>
                </a:lnTo>
                <a:lnTo>
                  <a:pt x="0" y="0"/>
                </a:lnTo>
              </a:path>
            </a:pathLst>
          </a:custGeom>
          <a:ln w="2230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65136797" name="object 4"/>
          <p:cNvSpPr/>
          <p:nvPr/>
        </p:nvSpPr>
        <p:spPr bwMode="auto">
          <a:xfrm>
            <a:off x="0" y="6136430"/>
            <a:ext cx="1710054" cy="1423669"/>
          </a:xfrm>
          <a:custGeom>
            <a:avLst/>
            <a:gdLst/>
            <a:ahLst/>
            <a:cxnLst/>
            <a:rect l="l" t="t" r="r" b="b"/>
            <a:pathLst>
              <a:path w="1710055" h="1423670" extrusionOk="0">
                <a:moveTo>
                  <a:pt x="0" y="0"/>
                </a:moveTo>
                <a:lnTo>
                  <a:pt x="34701" y="36840"/>
                </a:lnTo>
                <a:lnTo>
                  <a:pt x="84907" y="89330"/>
                </a:lnTo>
                <a:lnTo>
                  <a:pt x="135593" y="141512"/>
                </a:lnTo>
                <a:lnTo>
                  <a:pt x="186761" y="193381"/>
                </a:lnTo>
                <a:lnTo>
                  <a:pt x="238414" y="244931"/>
                </a:lnTo>
                <a:lnTo>
                  <a:pt x="290552" y="296154"/>
                </a:lnTo>
                <a:lnTo>
                  <a:pt x="343177" y="347046"/>
                </a:lnTo>
                <a:lnTo>
                  <a:pt x="396291" y="397600"/>
                </a:lnTo>
                <a:lnTo>
                  <a:pt x="449895" y="447811"/>
                </a:lnTo>
                <a:lnTo>
                  <a:pt x="503990" y="497671"/>
                </a:lnTo>
                <a:lnTo>
                  <a:pt x="558579" y="547175"/>
                </a:lnTo>
                <a:lnTo>
                  <a:pt x="613663" y="596317"/>
                </a:lnTo>
                <a:lnTo>
                  <a:pt x="669243" y="645090"/>
                </a:lnTo>
                <a:lnTo>
                  <a:pt x="725322" y="693489"/>
                </a:lnTo>
                <a:lnTo>
                  <a:pt x="781899" y="741508"/>
                </a:lnTo>
                <a:lnTo>
                  <a:pt x="838978" y="789140"/>
                </a:lnTo>
                <a:lnTo>
                  <a:pt x="896560" y="836380"/>
                </a:lnTo>
                <a:lnTo>
                  <a:pt x="954646" y="883220"/>
                </a:lnTo>
                <a:lnTo>
                  <a:pt x="1013237" y="929656"/>
                </a:lnTo>
                <a:lnTo>
                  <a:pt x="1072336" y="975681"/>
                </a:lnTo>
                <a:lnTo>
                  <a:pt x="1131944" y="1021289"/>
                </a:lnTo>
                <a:lnTo>
                  <a:pt x="1192062" y="1066473"/>
                </a:lnTo>
                <a:lnTo>
                  <a:pt x="1252692" y="1111229"/>
                </a:lnTo>
                <a:lnTo>
                  <a:pt x="1313836" y="1155549"/>
                </a:lnTo>
                <a:lnTo>
                  <a:pt x="1375495" y="1199428"/>
                </a:lnTo>
                <a:lnTo>
                  <a:pt x="1437671" y="1242859"/>
                </a:lnTo>
                <a:lnTo>
                  <a:pt x="1500365" y="1285837"/>
                </a:lnTo>
                <a:lnTo>
                  <a:pt x="1563579" y="1328355"/>
                </a:lnTo>
                <a:lnTo>
                  <a:pt x="1627314" y="1370407"/>
                </a:lnTo>
                <a:lnTo>
                  <a:pt x="1691573" y="1411987"/>
                </a:lnTo>
                <a:lnTo>
                  <a:pt x="1709833" y="1423573"/>
                </a:lnTo>
              </a:path>
            </a:pathLst>
          </a:custGeom>
          <a:ln w="2230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494217580" name="object 5"/>
          <p:cNvSpPr/>
          <p:nvPr/>
        </p:nvSpPr>
        <p:spPr bwMode="auto">
          <a:xfrm>
            <a:off x="11740858" y="6130569"/>
            <a:ext cx="1699259" cy="1430019"/>
          </a:xfrm>
          <a:custGeom>
            <a:avLst/>
            <a:gdLst/>
            <a:ahLst/>
            <a:cxnLst/>
            <a:rect l="l" t="t" r="r" b="b"/>
            <a:pathLst>
              <a:path w="1699259" h="1430020" extrusionOk="0">
                <a:moveTo>
                  <a:pt x="0" y="1429434"/>
                </a:moveTo>
                <a:lnTo>
                  <a:pt x="83476" y="1375033"/>
                </a:lnTo>
                <a:lnTo>
                  <a:pt x="146520" y="1332951"/>
                </a:lnTo>
                <a:lnTo>
                  <a:pt x="209056" y="1290402"/>
                </a:lnTo>
                <a:lnTo>
                  <a:pt x="271084" y="1247394"/>
                </a:lnTo>
                <a:lnTo>
                  <a:pt x="332606" y="1203933"/>
                </a:lnTo>
                <a:lnTo>
                  <a:pt x="393624" y="1160024"/>
                </a:lnTo>
                <a:lnTo>
                  <a:pt x="454138" y="1115673"/>
                </a:lnTo>
                <a:lnTo>
                  <a:pt x="514151" y="1070888"/>
                </a:lnTo>
                <a:lnTo>
                  <a:pt x="573665" y="1025673"/>
                </a:lnTo>
                <a:lnTo>
                  <a:pt x="632679" y="980035"/>
                </a:lnTo>
                <a:lnTo>
                  <a:pt x="691197" y="933980"/>
                </a:lnTo>
                <a:lnTo>
                  <a:pt x="749219" y="887514"/>
                </a:lnTo>
                <a:lnTo>
                  <a:pt x="806747" y="840644"/>
                </a:lnTo>
                <a:lnTo>
                  <a:pt x="863782" y="793374"/>
                </a:lnTo>
                <a:lnTo>
                  <a:pt x="920327" y="745713"/>
                </a:lnTo>
                <a:lnTo>
                  <a:pt x="976381" y="697665"/>
                </a:lnTo>
                <a:lnTo>
                  <a:pt x="1031948" y="649236"/>
                </a:lnTo>
                <a:lnTo>
                  <a:pt x="1087028" y="600433"/>
                </a:lnTo>
                <a:lnTo>
                  <a:pt x="1141622" y="551263"/>
                </a:lnTo>
                <a:lnTo>
                  <a:pt x="1195733" y="501730"/>
                </a:lnTo>
                <a:lnTo>
                  <a:pt x="1249362" y="451841"/>
                </a:lnTo>
                <a:lnTo>
                  <a:pt x="1302510" y="401602"/>
                </a:lnTo>
                <a:lnTo>
                  <a:pt x="1355178" y="351020"/>
                </a:lnTo>
                <a:lnTo>
                  <a:pt x="1407369" y="300100"/>
                </a:lnTo>
                <a:lnTo>
                  <a:pt x="1459084" y="248849"/>
                </a:lnTo>
                <a:lnTo>
                  <a:pt x="1510323" y="197272"/>
                </a:lnTo>
                <a:lnTo>
                  <a:pt x="1561090" y="145376"/>
                </a:lnTo>
                <a:lnTo>
                  <a:pt x="1611384" y="93167"/>
                </a:lnTo>
                <a:lnTo>
                  <a:pt x="1661208" y="40651"/>
                </a:lnTo>
                <a:lnTo>
                  <a:pt x="1699195" y="0"/>
                </a:lnTo>
              </a:path>
            </a:pathLst>
          </a:custGeom>
          <a:ln w="2230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7DDB5D-7869-662C-0321-F4040B510444}"/>
              </a:ext>
            </a:extLst>
          </p:cNvPr>
          <p:cNvSpPr txBox="1"/>
          <p:nvPr/>
        </p:nvSpPr>
        <p:spPr>
          <a:xfrm>
            <a:off x="1612900" y="1343025"/>
            <a:ext cx="6728908" cy="63146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lnSpc>
                <a:spcPct val="72900"/>
              </a:lnSpc>
              <a:spcBef>
                <a:spcPts val="1544"/>
              </a:spcBef>
              <a:buAutoNum type="arabicParenR"/>
              <a:defRPr/>
            </a:pP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РОЛЬ И ОТВЕТСТВЕННОСТЬ</a:t>
            </a:r>
          </a:p>
          <a:p>
            <a:pPr marL="342900" indent="-342900" algn="l">
              <a:lnSpc>
                <a:spcPct val="72900"/>
              </a:lnSpc>
              <a:spcBef>
                <a:spcPts val="1544"/>
              </a:spcBef>
              <a:buAutoNum type="arabicParenR"/>
              <a:defRPr/>
            </a:pP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ПОСТАНОВКА ЗАДАЧ</a:t>
            </a:r>
          </a:p>
          <a:p>
            <a:pPr marL="342900" indent="-342900" algn="l">
              <a:lnSpc>
                <a:spcPct val="72900"/>
              </a:lnSpc>
              <a:spcBef>
                <a:spcPts val="1544"/>
              </a:spcBef>
              <a:buAutoNum type="arabicParenR"/>
              <a:defRPr/>
            </a:pP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</a:t>
            </a:r>
          </a:p>
          <a:p>
            <a:pPr marL="342900" indent="-342900" algn="l">
              <a:lnSpc>
                <a:spcPct val="72900"/>
              </a:lnSpc>
              <a:spcBef>
                <a:spcPts val="1544"/>
              </a:spcBef>
              <a:buAutoNum type="arabicParenR"/>
              <a:defRPr/>
            </a:pP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ПОДДЕРЖКА</a:t>
            </a:r>
          </a:p>
          <a:p>
            <a:pPr marL="342900" indent="-342900" algn="l">
              <a:lnSpc>
                <a:spcPct val="72900"/>
              </a:lnSpc>
              <a:spcBef>
                <a:spcPts val="1544"/>
              </a:spcBef>
              <a:buAutoNum type="arabicParenR"/>
              <a:defRPr/>
            </a:pP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ПЛАНИРОВАНИЕ</a:t>
            </a:r>
          </a:p>
          <a:p>
            <a:pPr marL="342900" indent="-342900" algn="l">
              <a:lnSpc>
                <a:spcPct val="72900"/>
              </a:lnSpc>
              <a:spcBef>
                <a:spcPts val="1544"/>
              </a:spcBef>
              <a:buAutoNum type="arabicParenR"/>
              <a:defRPr/>
            </a:pP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ПРИЗНАНИЕ</a:t>
            </a:r>
          </a:p>
          <a:p>
            <a:pPr marL="342900" indent="-342900" algn="l">
              <a:lnSpc>
                <a:spcPct val="72900"/>
              </a:lnSpc>
              <a:spcBef>
                <a:spcPts val="1544"/>
              </a:spcBef>
              <a:buAutoNum type="arabicParenR"/>
              <a:defRPr/>
            </a:pP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КОММУНИКАЦИЯ</a:t>
            </a:r>
          </a:p>
          <a:p>
            <a:pPr marL="342900" indent="-342900" algn="l">
              <a:lnSpc>
                <a:spcPct val="72900"/>
              </a:lnSpc>
              <a:spcBef>
                <a:spcPts val="1544"/>
              </a:spcBef>
              <a:buAutoNum type="arabicParenR"/>
              <a:defRPr/>
            </a:pP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КОМАНДООБРАЗОВАНИЕ</a:t>
            </a:r>
          </a:p>
          <a:p>
            <a:pPr marL="342900" indent="-342900" algn="l">
              <a:lnSpc>
                <a:spcPct val="72900"/>
              </a:lnSpc>
              <a:spcBef>
                <a:spcPts val="1544"/>
              </a:spcBef>
              <a:buAutoNum type="arabicParenR"/>
              <a:defRPr/>
            </a:pP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ОБРАТНАЯ СВЯЗЬ</a:t>
            </a:r>
          </a:p>
          <a:p>
            <a:pPr marL="342900" indent="-342900" algn="l">
              <a:lnSpc>
                <a:spcPct val="72900"/>
              </a:lnSpc>
              <a:spcBef>
                <a:spcPts val="1544"/>
              </a:spcBef>
              <a:buAutoNum type="arabicParenR"/>
              <a:defRPr/>
            </a:pP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ВДОХНОВЕНИЕ</a:t>
            </a:r>
          </a:p>
          <a:p>
            <a:pPr marL="342900" indent="-342900" algn="l">
              <a:lnSpc>
                <a:spcPct val="72900"/>
              </a:lnSpc>
              <a:spcBef>
                <a:spcPts val="1544"/>
              </a:spcBef>
              <a:buAutoNum type="arabicParenR"/>
              <a:defRPr/>
            </a:pP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РЕФЛЕКСИЯ</a:t>
            </a:r>
          </a:p>
          <a:p>
            <a:pPr marL="342900" indent="-342900" algn="l">
              <a:lnSpc>
                <a:spcPct val="72900"/>
              </a:lnSpc>
              <a:spcBef>
                <a:spcPts val="1544"/>
              </a:spcBef>
              <a:buAutoNum type="arabicParenR"/>
              <a:defRPr/>
            </a:pP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72900"/>
              </a:lnSpc>
              <a:spcBef>
                <a:spcPts val="1544"/>
              </a:spcBef>
              <a:buAutoNum type="arabicParenR"/>
              <a:defRPr/>
            </a:pP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72900"/>
              </a:lnSpc>
              <a:spcBef>
                <a:spcPts val="1544"/>
              </a:spcBef>
              <a:buAutoNum type="arabicParenR"/>
              <a:defRPr/>
            </a:pPr>
            <a:endParaRPr lang="ru-RU" sz="1800" dirty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72900"/>
              </a:lnSpc>
              <a:spcBef>
                <a:spcPts val="1544"/>
              </a:spcBef>
              <a:buAutoNum type="arabicParenR"/>
              <a:defRPr/>
            </a:pP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D6EED5C5-F130-57C7-5BDF-1C8E194AEA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436600" cy="756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08203AE-41C9-33BD-D2FC-79F92B72BE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3118" y="0"/>
            <a:ext cx="5053482" cy="756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75F5983-7A18-0C5A-AB70-D8F1766DE711}"/>
              </a:ext>
            </a:extLst>
          </p:cNvPr>
          <p:cNvSpPr txBox="1"/>
          <p:nvPr/>
        </p:nvSpPr>
        <p:spPr>
          <a:xfrm>
            <a:off x="698500" y="6113538"/>
            <a:ext cx="9525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Урок 10. Основные принципы работы в онлайне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58A676D-E606-ED00-D3A3-C3E859A4D24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900" y="312104"/>
            <a:ext cx="1945871" cy="559798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0B23255-C838-105A-2D42-3A03B3746A7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300" y="240216"/>
            <a:ext cx="5053482" cy="63168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30CA7F1-91C7-5304-5DB3-EE740498EDD4}"/>
              </a:ext>
            </a:extLst>
          </p:cNvPr>
          <p:cNvSpPr txBox="1"/>
          <p:nvPr/>
        </p:nvSpPr>
        <p:spPr>
          <a:xfrm>
            <a:off x="393700" y="1864135"/>
            <a:ext cx="878901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«Развитие компетенций организаторов волонтерского сопровождения молодежных событий»</a:t>
            </a:r>
          </a:p>
        </p:txBody>
      </p:sp>
    </p:spTree>
    <p:extLst>
      <p:ext uri="{BB962C8B-B14F-4D97-AF65-F5344CB8AC3E}">
        <p14:creationId xmlns:p14="http://schemas.microsoft.com/office/powerpoint/2010/main" val="3002390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970</TotalTime>
  <Words>200</Words>
  <Application>Microsoft Office PowerPoint</Application>
  <DocSecurity>0</DocSecurity>
  <PresentationFormat>Произвольный</PresentationFormat>
  <Paragraphs>42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Montserrat Medium</vt:lpstr>
      <vt:lpstr>Arial</vt:lpstr>
      <vt:lpstr>Halvar Breit Rg</vt:lpstr>
      <vt:lpstr>Calibri</vt:lpstr>
      <vt:lpstr>Office Theme</vt:lpstr>
      <vt:lpstr>1_Office Theme</vt:lpstr>
      <vt:lpstr>Презентация PowerPoint</vt:lpstr>
      <vt:lpstr>Инструктаж в онлайн-формате</vt:lpstr>
      <vt:lpstr>Правила чата</vt:lpstr>
      <vt:lpstr>Презентация PowerPoint</vt:lpstr>
      <vt:lpstr>Принципы эффективной работы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Добрино шаблон презентации</dc:title>
  <dc:subject/>
  <dc:creator>katana66</dc:creator>
  <cp:keywords/>
  <dc:description/>
  <cp:lastModifiedBy>katana66</cp:lastModifiedBy>
  <cp:revision>11</cp:revision>
  <dcterms:created xsi:type="dcterms:W3CDTF">2024-05-27T08:32:33Z</dcterms:created>
  <dcterms:modified xsi:type="dcterms:W3CDTF">2024-10-08T06:13:49Z</dcterms:modified>
  <cp:category/>
  <dc:identifier/>
  <cp:contentStatus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2024-05-27T00:00:00Z</vt:filetime>
  </property>
  <property fmtid="{D5CDD505-2E9C-101B-9397-08002B2CF9AE}" pid="3" name="Creator">
    <vt:lpwstr>Adobe Illustrator CC 23.0 (Windows)</vt:lpwstr>
  </property>
  <property fmtid="{D5CDD505-2E9C-101B-9397-08002B2CF9AE}" pid="4" name="LastSaved">
    <vt:filetime>2024-05-27T00:00:00Z</vt:filetime>
  </property>
  <property fmtid="{D5CDD505-2E9C-101B-9397-08002B2CF9AE}" pid="5" name="Producer">
    <vt:lpwstr>Adobe PDF library 15.00</vt:lpwstr>
  </property>
</Properties>
</file>