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14" r:id="rId2"/>
    <p:sldId id="265" r:id="rId3"/>
    <p:sldId id="278" r:id="rId4"/>
    <p:sldId id="291" r:id="rId5"/>
    <p:sldId id="296" r:id="rId6"/>
    <p:sldId id="302" r:id="rId7"/>
    <p:sldId id="284" r:id="rId8"/>
    <p:sldId id="307" r:id="rId9"/>
    <p:sldId id="286" r:id="rId10"/>
    <p:sldId id="313" r:id="rId11"/>
    <p:sldId id="310" r:id="rId12"/>
    <p:sldId id="315" r:id="rId13"/>
  </p:sldIdLst>
  <p:sldSz cx="13436600" cy="7562850"/>
  <p:notesSz cx="13436600" cy="7562850"/>
  <p:embeddedFontLst>
    <p:embeddedFont>
      <p:font typeface="Halvar Breit Rg" panose="00000505000000000000" charset="0"/>
      <p:regular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262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/>
    <p:restoredTop sz="94653"/>
  </p:normalViewPr>
  <p:slideViewPr>
    <p:cSldViewPr>
      <p:cViewPr varScale="1">
        <p:scale>
          <a:sx n="71" d="100"/>
          <a:sy n="71" d="100"/>
        </p:scale>
        <p:origin x="773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E1200-A5B1-8146-88C6-7DD9A63AABC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8AB17-30E8-F546-AA65-D8228303C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7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43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9. Сервисность и взаимодействие с участниками форума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46141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F2407BF-F624-776D-C8D8-068C660F3B7E}"/>
              </a:ext>
            </a:extLst>
          </p:cNvPr>
          <p:cNvSpPr txBox="1">
            <a:spLocks/>
          </p:cNvSpPr>
          <p:nvPr/>
        </p:nvSpPr>
        <p:spPr>
          <a:xfrm>
            <a:off x="695324" y="368301"/>
            <a:ext cx="10801349" cy="83624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важно при активном слушании?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4AECE26-8DA2-0AB7-CB9A-02A72A319485}"/>
              </a:ext>
            </a:extLst>
          </p:cNvPr>
          <p:cNvSpPr txBox="1">
            <a:spLocks/>
          </p:cNvSpPr>
          <p:nvPr/>
        </p:nvSpPr>
        <p:spPr>
          <a:xfrm>
            <a:off x="1401478" y="2246467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Используй </a:t>
            </a:r>
            <a:r>
              <a:rPr lang="ru-RU" spc="-2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перефраз</a:t>
            </a:r>
            <a:endParaRPr lang="ru-RU" spc="-2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A755E33D-DA5A-60D2-184F-E1DEF72BDA46}"/>
              </a:ext>
            </a:extLst>
          </p:cNvPr>
          <p:cNvSpPr txBox="1">
            <a:spLocks/>
          </p:cNvSpPr>
          <p:nvPr/>
        </p:nvSpPr>
        <p:spPr>
          <a:xfrm>
            <a:off x="1401481" y="3483028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перебивай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71B9C69-3E8F-C771-7920-771C26C2451B}"/>
              </a:ext>
            </a:extLst>
          </p:cNvPr>
          <p:cNvSpPr txBox="1">
            <a:spLocks/>
          </p:cNvSpPr>
          <p:nvPr/>
        </p:nvSpPr>
        <p:spPr>
          <a:xfrm>
            <a:off x="1401478" y="4719589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Подводи итоги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2984B3E-876E-446C-8979-19459125AA3D}"/>
              </a:ext>
            </a:extLst>
          </p:cNvPr>
          <p:cNvSpPr txBox="1">
            <a:spLocks/>
          </p:cNvSpPr>
          <p:nvPr/>
        </p:nvSpPr>
        <p:spPr>
          <a:xfrm>
            <a:off x="1404469" y="5956150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Делись</a:t>
            </a:r>
          </a:p>
        </p:txBody>
      </p:sp>
      <p:sp>
        <p:nvSpPr>
          <p:cNvPr id="3" name="Прямоугольник: скругленные углы 28">
            <a:extLst>
              <a:ext uri="{FF2B5EF4-FFF2-40B4-BE49-F238E27FC236}">
                <a16:creationId xmlns:a16="http://schemas.microsoft.com/office/drawing/2014/main" id="{7FA92E60-3553-2A8B-10CE-E82E2B4BF39E}"/>
              </a:ext>
            </a:extLst>
          </p:cNvPr>
          <p:cNvSpPr/>
          <p:nvPr/>
        </p:nvSpPr>
        <p:spPr>
          <a:xfrm>
            <a:off x="695325" y="2214573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1</a:t>
            </a:r>
          </a:p>
        </p:txBody>
      </p:sp>
      <p:sp>
        <p:nvSpPr>
          <p:cNvPr id="5" name="Прямоугольник: скругленные углы 30">
            <a:extLst>
              <a:ext uri="{FF2B5EF4-FFF2-40B4-BE49-F238E27FC236}">
                <a16:creationId xmlns:a16="http://schemas.microsoft.com/office/drawing/2014/main" id="{4CB69B16-2CB9-5653-39C3-1666C4DD3195}"/>
              </a:ext>
            </a:extLst>
          </p:cNvPr>
          <p:cNvSpPr/>
          <p:nvPr/>
        </p:nvSpPr>
        <p:spPr>
          <a:xfrm>
            <a:off x="695325" y="3451134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2</a:t>
            </a:r>
          </a:p>
        </p:txBody>
      </p:sp>
      <p:sp>
        <p:nvSpPr>
          <p:cNvPr id="17" name="Прямоугольник: скругленные углы 32">
            <a:extLst>
              <a:ext uri="{FF2B5EF4-FFF2-40B4-BE49-F238E27FC236}">
                <a16:creationId xmlns:a16="http://schemas.microsoft.com/office/drawing/2014/main" id="{C4919BEC-244E-3D01-58C4-B7BF13BA9D3D}"/>
              </a:ext>
            </a:extLst>
          </p:cNvPr>
          <p:cNvSpPr/>
          <p:nvPr/>
        </p:nvSpPr>
        <p:spPr>
          <a:xfrm>
            <a:off x="695325" y="4687695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3</a:t>
            </a:r>
          </a:p>
        </p:txBody>
      </p:sp>
      <p:sp>
        <p:nvSpPr>
          <p:cNvPr id="33" name="Прямоугольник: скругленные углы 34">
            <a:extLst>
              <a:ext uri="{FF2B5EF4-FFF2-40B4-BE49-F238E27FC236}">
                <a16:creationId xmlns:a16="http://schemas.microsoft.com/office/drawing/2014/main" id="{D629CD45-75D6-DE07-0502-3ABBCB58F56F}"/>
              </a:ext>
            </a:extLst>
          </p:cNvPr>
          <p:cNvSpPr/>
          <p:nvPr/>
        </p:nvSpPr>
        <p:spPr>
          <a:xfrm>
            <a:off x="695325" y="5924256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609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F2407BF-F624-776D-C8D8-068C660F3B7E}"/>
              </a:ext>
            </a:extLst>
          </p:cNvPr>
          <p:cNvSpPr txBox="1">
            <a:spLocks/>
          </p:cNvSpPr>
          <p:nvPr/>
        </p:nvSpPr>
        <p:spPr>
          <a:xfrm>
            <a:off x="695324" y="368301"/>
            <a:ext cx="10801349" cy="83624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получения обратной связи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4AECE26-8DA2-0AB7-CB9A-02A72A319485}"/>
              </a:ext>
            </a:extLst>
          </p:cNvPr>
          <p:cNvSpPr txBox="1">
            <a:spLocks/>
          </p:cNvSpPr>
          <p:nvPr/>
        </p:nvSpPr>
        <p:spPr>
          <a:xfrm>
            <a:off x="1401478" y="2246467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Выслушать до конца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A755E33D-DA5A-60D2-184F-E1DEF72BDA46}"/>
              </a:ext>
            </a:extLst>
          </p:cNvPr>
          <p:cNvSpPr txBox="1">
            <a:spLocks/>
          </p:cNvSpPr>
          <p:nvPr/>
        </p:nvSpPr>
        <p:spPr>
          <a:xfrm>
            <a:off x="1401481" y="3483028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Уточнить верно ли понял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71B9C69-3E8F-C771-7920-771C26C2451B}"/>
              </a:ext>
            </a:extLst>
          </p:cNvPr>
          <p:cNvSpPr txBox="1">
            <a:spLocks/>
          </p:cNvSpPr>
          <p:nvPr/>
        </p:nvSpPr>
        <p:spPr>
          <a:xfrm>
            <a:off x="1401478" y="4719589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Принять к сведению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2984B3E-876E-446C-8979-19459125AA3D}"/>
              </a:ext>
            </a:extLst>
          </p:cNvPr>
          <p:cNvSpPr txBox="1">
            <a:spLocks/>
          </p:cNvSpPr>
          <p:nvPr/>
        </p:nvSpPr>
        <p:spPr>
          <a:xfrm>
            <a:off x="1404469" y="5956150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Благодарить за обратную связь</a:t>
            </a:r>
          </a:p>
        </p:txBody>
      </p:sp>
      <p:sp>
        <p:nvSpPr>
          <p:cNvPr id="3" name="Прямоугольник: скругленные углы 28">
            <a:extLst>
              <a:ext uri="{FF2B5EF4-FFF2-40B4-BE49-F238E27FC236}">
                <a16:creationId xmlns:a16="http://schemas.microsoft.com/office/drawing/2014/main" id="{7FA92E60-3553-2A8B-10CE-E82E2B4BF39E}"/>
              </a:ext>
            </a:extLst>
          </p:cNvPr>
          <p:cNvSpPr/>
          <p:nvPr/>
        </p:nvSpPr>
        <p:spPr>
          <a:xfrm>
            <a:off x="695325" y="2214573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1</a:t>
            </a:r>
          </a:p>
        </p:txBody>
      </p:sp>
      <p:sp>
        <p:nvSpPr>
          <p:cNvPr id="5" name="Прямоугольник: скругленные углы 30">
            <a:extLst>
              <a:ext uri="{FF2B5EF4-FFF2-40B4-BE49-F238E27FC236}">
                <a16:creationId xmlns:a16="http://schemas.microsoft.com/office/drawing/2014/main" id="{4CB69B16-2CB9-5653-39C3-1666C4DD3195}"/>
              </a:ext>
            </a:extLst>
          </p:cNvPr>
          <p:cNvSpPr/>
          <p:nvPr/>
        </p:nvSpPr>
        <p:spPr>
          <a:xfrm>
            <a:off x="695325" y="3451134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2</a:t>
            </a:r>
          </a:p>
        </p:txBody>
      </p:sp>
      <p:sp>
        <p:nvSpPr>
          <p:cNvPr id="17" name="Прямоугольник: скругленные углы 32">
            <a:extLst>
              <a:ext uri="{FF2B5EF4-FFF2-40B4-BE49-F238E27FC236}">
                <a16:creationId xmlns:a16="http://schemas.microsoft.com/office/drawing/2014/main" id="{C4919BEC-244E-3D01-58C4-B7BF13BA9D3D}"/>
              </a:ext>
            </a:extLst>
          </p:cNvPr>
          <p:cNvSpPr/>
          <p:nvPr/>
        </p:nvSpPr>
        <p:spPr>
          <a:xfrm>
            <a:off x="695325" y="4687695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3</a:t>
            </a:r>
          </a:p>
        </p:txBody>
      </p:sp>
      <p:sp>
        <p:nvSpPr>
          <p:cNvPr id="33" name="Прямоугольник: скругленные углы 34">
            <a:extLst>
              <a:ext uri="{FF2B5EF4-FFF2-40B4-BE49-F238E27FC236}">
                <a16:creationId xmlns:a16="http://schemas.microsoft.com/office/drawing/2014/main" id="{D629CD45-75D6-DE07-0502-3ABBCB58F56F}"/>
              </a:ext>
            </a:extLst>
          </p:cNvPr>
          <p:cNvSpPr/>
          <p:nvPr/>
        </p:nvSpPr>
        <p:spPr>
          <a:xfrm>
            <a:off x="695325" y="5924256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5058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9. Сервисность и взаимодействие с участниками форума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273936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7A1A771D-ABA9-B299-36CF-14371FC8F7B8}"/>
              </a:ext>
            </a:extLst>
          </p:cNvPr>
          <p:cNvSpPr txBox="1">
            <a:spLocks/>
          </p:cNvSpPr>
          <p:nvPr/>
        </p:nvSpPr>
        <p:spPr>
          <a:xfrm>
            <a:off x="5191124" y="3171825"/>
            <a:ext cx="6708775" cy="1224327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ea typeface="+mj-ea"/>
                <a:cs typeface="Halvar Breit Rg"/>
              </a:defRPr>
            </a:lvl1pPr>
          </a:lstStyle>
          <a:p>
            <a:r>
              <a:rPr lang="ru-RU" sz="40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Антонина</a:t>
            </a:r>
            <a:r>
              <a:rPr lang="ru-RU" sz="2400" b="1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Шереметьева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297D352-E041-E7A7-ED97-520DFB7B7737}"/>
              </a:ext>
            </a:extLst>
          </p:cNvPr>
          <p:cNvSpPr txBox="1">
            <a:spLocks/>
          </p:cNvSpPr>
          <p:nvPr/>
        </p:nvSpPr>
        <p:spPr>
          <a:xfrm>
            <a:off x="5191124" y="3790950"/>
            <a:ext cx="6305551" cy="1628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тренер АТ РСМ</a:t>
            </a:r>
          </a:p>
          <a:p>
            <a:pPr algn="ctr">
              <a:lnSpc>
                <a:spcPct val="100000"/>
              </a:lnSpc>
            </a:pPr>
            <a:r>
              <a:rPr lang="ru-RU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Экс-руководитель Шпаковского окружного волонтерского центра</a:t>
            </a:r>
          </a:p>
          <a:p>
            <a:pPr algn="ctr">
              <a:lnSpc>
                <a:spcPct val="100000"/>
              </a:lnSpc>
            </a:pPr>
            <a:r>
              <a:rPr lang="ru-RU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Всероссийских и межрегиональных форумов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A84A9E-B6E4-8CE3-6EB1-63EBB0AB9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4" y="937006"/>
            <a:ext cx="4334931" cy="53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93B5A6-AF22-4731-A168-E9DBDCFAB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"/>
            <a:ext cx="13436600" cy="7560562"/>
          </a:xfrm>
          <a:prstGeom prst="rect">
            <a:avLst/>
          </a:prstGeom>
        </p:spPr>
      </p:pic>
      <p:sp>
        <p:nvSpPr>
          <p:cNvPr id="2" name="Прямоугольник: скругленные углы 3">
            <a:extLst>
              <a:ext uri="{FF2B5EF4-FFF2-40B4-BE49-F238E27FC236}">
                <a16:creationId xmlns:a16="http://schemas.microsoft.com/office/drawing/2014/main" id="{F9C1F3EF-647D-7ADE-70E4-9B81C169BEA3}"/>
              </a:ext>
            </a:extLst>
          </p:cNvPr>
          <p:cNvSpPr/>
          <p:nvPr/>
        </p:nvSpPr>
        <p:spPr>
          <a:xfrm>
            <a:off x="1403350" y="2438400"/>
            <a:ext cx="10801350" cy="2616200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Это деятельность, направленная на удовлетворение потребностей участников Форума</a:t>
            </a:r>
          </a:p>
        </p:txBody>
      </p:sp>
      <p:sp>
        <p:nvSpPr>
          <p:cNvPr id="3" name="Прямоугольник: скругленные углы 1">
            <a:extLst>
              <a:ext uri="{FF2B5EF4-FFF2-40B4-BE49-F238E27FC236}">
                <a16:creationId xmlns:a16="http://schemas.microsoft.com/office/drawing/2014/main" id="{64BC0090-72DE-C98D-AE2E-9CC0DF7A5543}"/>
              </a:ext>
            </a:extLst>
          </p:cNvPr>
          <p:cNvSpPr/>
          <p:nvPr/>
        </p:nvSpPr>
        <p:spPr>
          <a:xfrm>
            <a:off x="5033321" y="2094020"/>
            <a:ext cx="3541406" cy="688760"/>
          </a:xfrm>
          <a:prstGeom prst="roundRect">
            <a:avLst/>
          </a:prstGeom>
          <a:solidFill>
            <a:srgbClr val="EC62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Сервисность</a:t>
            </a:r>
          </a:p>
        </p:txBody>
      </p:sp>
    </p:spTree>
    <p:extLst>
      <p:ext uri="{BB962C8B-B14F-4D97-AF65-F5344CB8AC3E}">
        <p14:creationId xmlns:p14="http://schemas.microsoft.com/office/powerpoint/2010/main" val="306403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618" y="-2611"/>
            <a:ext cx="13445385" cy="6284725"/>
          </a:xfrm>
          <a:prstGeom prst="rect">
            <a:avLst/>
          </a:prstGeom>
        </p:spPr>
      </p:pic>
      <p:pic>
        <p:nvPicPr>
          <p:cNvPr id="2" name="Рисунок 1" descr="Изображение выглядит как Человеческое лицо, человек, одежд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CAE6024-6E46-7DFC-FF41-1C9AD5861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493" r="20875" b="-493"/>
          <a:stretch/>
        </p:blipFill>
        <p:spPr>
          <a:xfrm>
            <a:off x="9213220" y="2031793"/>
            <a:ext cx="1692282" cy="1692085"/>
          </a:xfrm>
          <a:prstGeom prst="ellipse">
            <a:avLst/>
          </a:prstGeom>
          <a:ln>
            <a:solidFill>
              <a:schemeClr val="tx2"/>
            </a:solidFill>
          </a:ln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1DCC7255-7749-91AA-AA68-AED967786EA2}"/>
              </a:ext>
            </a:extLst>
          </p:cNvPr>
          <p:cNvGrpSpPr/>
          <p:nvPr/>
        </p:nvGrpSpPr>
        <p:grpSpPr>
          <a:xfrm>
            <a:off x="695319" y="1703111"/>
            <a:ext cx="5646480" cy="4579736"/>
            <a:chOff x="1524000" y="3429000"/>
            <a:chExt cx="4307770" cy="2615618"/>
          </a:xfrm>
          <a:effectLst/>
        </p:grpSpPr>
        <p:sp>
          <p:nvSpPr>
            <p:cNvPr id="4" name="Isosceles Triangle 18">
              <a:extLst>
                <a:ext uri="{FF2B5EF4-FFF2-40B4-BE49-F238E27FC236}">
                  <a16:creationId xmlns:a16="http://schemas.microsoft.com/office/drawing/2014/main" id="{95BDEE89-F21D-2692-3D18-30BC00E15D79}"/>
                </a:ext>
              </a:extLst>
            </p:cNvPr>
            <p:cNvSpPr/>
            <p:nvPr/>
          </p:nvSpPr>
          <p:spPr>
            <a:xfrm>
              <a:off x="1524000" y="3429000"/>
              <a:ext cx="4307770" cy="2615618"/>
            </a:xfrm>
            <a:prstGeom prst="triangle">
              <a:avLst/>
            </a:prstGeom>
            <a:solidFill>
              <a:srgbClr val="EC62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3" dirty="0">
                <a:latin typeface="Tinkoff Sans" panose="02000506050000020004" pitchFamily="2" charset="0"/>
              </a:endParaRPr>
            </a:p>
          </p:txBody>
        </p:sp>
        <p:sp>
          <p:nvSpPr>
            <p:cNvPr id="5" name="Freeform: Shape 37">
              <a:extLst>
                <a:ext uri="{FF2B5EF4-FFF2-40B4-BE49-F238E27FC236}">
                  <a16:creationId xmlns:a16="http://schemas.microsoft.com/office/drawing/2014/main" id="{58018CEA-E2FD-5C91-27EA-A29BFD4709D3}"/>
                </a:ext>
              </a:extLst>
            </p:cNvPr>
            <p:cNvSpPr/>
            <p:nvPr/>
          </p:nvSpPr>
          <p:spPr>
            <a:xfrm>
              <a:off x="1524000" y="3433862"/>
              <a:ext cx="2149883" cy="2610756"/>
            </a:xfrm>
            <a:custGeom>
              <a:avLst/>
              <a:gdLst>
                <a:gd name="connsiteX0" fmla="*/ 1534479 w 1534479"/>
                <a:gd name="connsiteY0" fmla="*/ 0 h 1863429"/>
                <a:gd name="connsiteX1" fmla="*/ 1534479 w 1534479"/>
                <a:gd name="connsiteY1" fmla="*/ 1863429 h 1863429"/>
                <a:gd name="connsiteX2" fmla="*/ 0 w 1534479"/>
                <a:gd name="connsiteY2" fmla="*/ 1863429 h 186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479" h="1863429">
                  <a:moveTo>
                    <a:pt x="1534479" y="0"/>
                  </a:moveTo>
                  <a:lnTo>
                    <a:pt x="1534479" y="1863429"/>
                  </a:lnTo>
                  <a:lnTo>
                    <a:pt x="0" y="1863429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3" dirty="0">
                <a:latin typeface="Tinkoff Sans" panose="02000506050000020004" pitchFamily="2" charset="0"/>
              </a:endParaRPr>
            </a:p>
          </p:txBody>
        </p:sp>
      </p:grpSp>
      <p:sp>
        <p:nvSpPr>
          <p:cNvPr id="6" name="Текст 2">
            <a:extLst>
              <a:ext uri="{FF2B5EF4-FFF2-40B4-BE49-F238E27FC236}">
                <a16:creationId xmlns:a16="http://schemas.microsoft.com/office/drawing/2014/main" id="{A6ACC22F-B4A5-332F-038D-0045F3506FA1}"/>
              </a:ext>
            </a:extLst>
          </p:cNvPr>
          <p:cNvSpPr txBox="1">
            <a:spLocks/>
          </p:cNvSpPr>
          <p:nvPr/>
        </p:nvSpPr>
        <p:spPr>
          <a:xfrm>
            <a:off x="6344730" y="5520943"/>
            <a:ext cx="2969342" cy="751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Физиологические потребности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CFBBE425-0421-408E-7730-FA8040430C61}"/>
              </a:ext>
            </a:extLst>
          </p:cNvPr>
          <p:cNvSpPr txBox="1">
            <a:spLocks/>
          </p:cNvSpPr>
          <p:nvPr/>
        </p:nvSpPr>
        <p:spPr>
          <a:xfrm>
            <a:off x="5776896" y="4597498"/>
            <a:ext cx="2969342" cy="751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Потребности </a:t>
            </a:r>
            <a:b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безопасности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EAE5E4B-3420-9D83-7429-848149A8F536}"/>
              </a:ext>
            </a:extLst>
          </p:cNvPr>
          <p:cNvSpPr txBox="1">
            <a:spLocks/>
          </p:cNvSpPr>
          <p:nvPr/>
        </p:nvSpPr>
        <p:spPr>
          <a:xfrm>
            <a:off x="5193520" y="3591981"/>
            <a:ext cx="2969342" cy="751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Социальные </a:t>
            </a:r>
            <a:b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потребности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E920E1B8-06A6-15F1-06DC-65A3FEC29444}"/>
              </a:ext>
            </a:extLst>
          </p:cNvPr>
          <p:cNvSpPr txBox="1">
            <a:spLocks/>
          </p:cNvSpPr>
          <p:nvPr/>
        </p:nvSpPr>
        <p:spPr>
          <a:xfrm>
            <a:off x="4539248" y="2586464"/>
            <a:ext cx="2969342" cy="751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Потребность </a:t>
            </a:r>
            <a:b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уважении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E41312F9-F490-31A1-6D22-058E241BE39B}"/>
              </a:ext>
            </a:extLst>
          </p:cNvPr>
          <p:cNvSpPr txBox="1">
            <a:spLocks/>
          </p:cNvSpPr>
          <p:nvPr/>
        </p:nvSpPr>
        <p:spPr>
          <a:xfrm>
            <a:off x="3920161" y="1580947"/>
            <a:ext cx="2969342" cy="751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26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Потребность </a:t>
            </a:r>
            <a:br>
              <a:rPr lang="ru-RU" sz="26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6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самореализации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289D927-53ED-EAED-63D5-8734096BC54B}"/>
              </a:ext>
            </a:extLst>
          </p:cNvPr>
          <p:cNvCxnSpPr>
            <a:cxnSpLocks/>
          </p:cNvCxnSpPr>
          <p:nvPr/>
        </p:nvCxnSpPr>
        <p:spPr>
          <a:xfrm flipH="1">
            <a:off x="1167013" y="5509171"/>
            <a:ext cx="4692599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9BE4F29-4FDF-8D84-3434-913F231177CB}"/>
              </a:ext>
            </a:extLst>
          </p:cNvPr>
          <p:cNvCxnSpPr>
            <a:cxnSpLocks/>
          </p:cNvCxnSpPr>
          <p:nvPr/>
        </p:nvCxnSpPr>
        <p:spPr>
          <a:xfrm flipH="1">
            <a:off x="1804981" y="4485233"/>
            <a:ext cx="34290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79AA095-CD3B-38BC-893E-6A079196DA42}"/>
              </a:ext>
            </a:extLst>
          </p:cNvPr>
          <p:cNvCxnSpPr>
            <a:cxnSpLocks/>
          </p:cNvCxnSpPr>
          <p:nvPr/>
        </p:nvCxnSpPr>
        <p:spPr>
          <a:xfrm flipH="1">
            <a:off x="2405056" y="3511072"/>
            <a:ext cx="2233612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CB97276-4204-112C-133C-0C874E28B5C4}"/>
              </a:ext>
            </a:extLst>
          </p:cNvPr>
          <p:cNvCxnSpPr>
            <a:cxnSpLocks/>
          </p:cNvCxnSpPr>
          <p:nvPr/>
        </p:nvCxnSpPr>
        <p:spPr>
          <a:xfrm flipH="1">
            <a:off x="3052756" y="2468084"/>
            <a:ext cx="93345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2">
            <a:extLst>
              <a:ext uri="{FF2B5EF4-FFF2-40B4-BE49-F238E27FC236}">
                <a16:creationId xmlns:a16="http://schemas.microsoft.com/office/drawing/2014/main" id="{DF6E47B7-D122-8B9A-3677-AA73C059D912}"/>
              </a:ext>
            </a:extLst>
          </p:cNvPr>
          <p:cNvSpPr txBox="1">
            <a:spLocks/>
          </p:cNvSpPr>
          <p:nvPr/>
        </p:nvSpPr>
        <p:spPr>
          <a:xfrm>
            <a:off x="8699503" y="3822068"/>
            <a:ext cx="2854597" cy="53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Абрахам Маслоу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324F45C2-48F4-2DC7-DCDC-12075FED13ED}"/>
              </a:ext>
            </a:extLst>
          </p:cNvPr>
          <p:cNvSpPr txBox="1">
            <a:spLocks/>
          </p:cNvSpPr>
          <p:nvPr/>
        </p:nvSpPr>
        <p:spPr>
          <a:xfrm>
            <a:off x="8699500" y="4353618"/>
            <a:ext cx="2854597" cy="1847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Американский психолог, основатель гуманистической психологии</a:t>
            </a:r>
          </a:p>
        </p:txBody>
      </p:sp>
      <p:sp>
        <p:nvSpPr>
          <p:cNvPr id="27" name="Заголовок 4">
            <a:extLst>
              <a:ext uri="{FF2B5EF4-FFF2-40B4-BE49-F238E27FC236}">
                <a16:creationId xmlns:a16="http://schemas.microsoft.com/office/drawing/2014/main" id="{504BC69E-986D-92B8-E753-2F95A8BCD8C7}"/>
              </a:ext>
            </a:extLst>
          </p:cNvPr>
          <p:cNvSpPr txBox="1">
            <a:spLocks/>
          </p:cNvSpPr>
          <p:nvPr/>
        </p:nvSpPr>
        <p:spPr>
          <a:xfrm>
            <a:off x="1003299" y="368300"/>
            <a:ext cx="10493369" cy="836613"/>
          </a:xfrm>
          <a:prstGeom prst="rect">
            <a:avLst/>
          </a:prstGeom>
        </p:spPr>
        <p:txBody>
          <a:bodyPr wrap="square" lIns="0" tIns="0" rIns="0" bIns="0">
            <a:normAutofit fontScale="92500" lnSpcReduction="10000"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ea typeface="+mj-ea"/>
                <a:cs typeface="Halvar Breit Rg"/>
              </a:defRPr>
            </a:lvl1pPr>
          </a:lstStyle>
          <a:p>
            <a:r>
              <a:rPr lang="ru-RU" sz="60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Пирамида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val="232654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F2407BF-F624-776D-C8D8-068C660F3B7E}"/>
              </a:ext>
            </a:extLst>
          </p:cNvPr>
          <p:cNvSpPr txBox="1">
            <a:spLocks/>
          </p:cNvSpPr>
          <p:nvPr/>
        </p:nvSpPr>
        <p:spPr>
          <a:xfrm>
            <a:off x="695324" y="368301"/>
            <a:ext cx="10801349" cy="154267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взаимодействия с участниками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F0E0B82-1011-D240-152C-B995A21E327E}"/>
              </a:ext>
            </a:extLst>
          </p:cNvPr>
          <p:cNvSpPr txBox="1">
            <a:spLocks/>
          </p:cNvSpPr>
          <p:nvPr/>
        </p:nvSpPr>
        <p:spPr>
          <a:xfrm>
            <a:off x="979909" y="3215487"/>
            <a:ext cx="3123549" cy="761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Всегда улыбайся</a:t>
            </a:r>
          </a:p>
        </p:txBody>
      </p:sp>
      <p:grpSp>
        <p:nvGrpSpPr>
          <p:cNvPr id="32" name="Google Shape;9180;p73">
            <a:extLst>
              <a:ext uri="{FF2B5EF4-FFF2-40B4-BE49-F238E27FC236}">
                <a16:creationId xmlns:a16="http://schemas.microsoft.com/office/drawing/2014/main" id="{9A5043A2-E47B-A6E9-5070-1A15E8378262}"/>
              </a:ext>
            </a:extLst>
          </p:cNvPr>
          <p:cNvGrpSpPr/>
          <p:nvPr/>
        </p:nvGrpSpPr>
        <p:grpSpPr>
          <a:xfrm>
            <a:off x="4640124" y="2222143"/>
            <a:ext cx="993260" cy="993344"/>
            <a:chOff x="2872725" y="1954475"/>
            <a:chExt cx="295375" cy="295400"/>
          </a:xfrm>
          <a:solidFill>
            <a:schemeClr val="tx1"/>
          </a:solidFill>
        </p:grpSpPr>
        <p:sp>
          <p:nvSpPr>
            <p:cNvPr id="34" name="Google Shape;9181;p73">
              <a:extLst>
                <a:ext uri="{FF2B5EF4-FFF2-40B4-BE49-F238E27FC236}">
                  <a16:creationId xmlns:a16="http://schemas.microsoft.com/office/drawing/2014/main" id="{E8522C59-3D1D-92AA-02CB-1AAD3D055645}"/>
                </a:ext>
              </a:extLst>
            </p:cNvPr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9182;p73">
              <a:extLst>
                <a:ext uri="{FF2B5EF4-FFF2-40B4-BE49-F238E27FC236}">
                  <a16:creationId xmlns:a16="http://schemas.microsoft.com/office/drawing/2014/main" id="{B22086B4-C89B-B89F-D6DC-261DA2B9D4AF}"/>
                </a:ext>
              </a:extLst>
            </p:cNvPr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9183;p73">
              <a:extLst>
                <a:ext uri="{FF2B5EF4-FFF2-40B4-BE49-F238E27FC236}">
                  <a16:creationId xmlns:a16="http://schemas.microsoft.com/office/drawing/2014/main" id="{440C8900-449F-85CD-FA1D-D4591875FFD8}"/>
                </a:ext>
              </a:extLst>
            </p:cNvPr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5" name="Текст 2">
            <a:extLst>
              <a:ext uri="{FF2B5EF4-FFF2-40B4-BE49-F238E27FC236}">
                <a16:creationId xmlns:a16="http://schemas.microsoft.com/office/drawing/2014/main" id="{C3D0F5A5-2106-7156-6E27-9F54491BC095}"/>
              </a:ext>
            </a:extLst>
          </p:cNvPr>
          <p:cNvSpPr txBox="1">
            <a:spLocks/>
          </p:cNvSpPr>
          <p:nvPr/>
        </p:nvSpPr>
        <p:spPr>
          <a:xfrm>
            <a:off x="905716" y="5664653"/>
            <a:ext cx="3123549" cy="761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залипай в телефоне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439AF372-B29D-BA69-67BD-8F45FA7DCA19}"/>
              </a:ext>
            </a:extLst>
          </p:cNvPr>
          <p:cNvSpPr txBox="1">
            <a:spLocks/>
          </p:cNvSpPr>
          <p:nvPr/>
        </p:nvSpPr>
        <p:spPr>
          <a:xfrm>
            <a:off x="4557627" y="3215486"/>
            <a:ext cx="3123549" cy="761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Заряди все гаджеты и себя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015B5062-621A-AE5A-2E7A-4CECD6668241}"/>
              </a:ext>
            </a:extLst>
          </p:cNvPr>
          <p:cNvSpPr txBox="1">
            <a:spLocks/>
          </p:cNvSpPr>
          <p:nvPr/>
        </p:nvSpPr>
        <p:spPr>
          <a:xfrm>
            <a:off x="4557627" y="5661405"/>
            <a:ext cx="3366007" cy="10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Ищи информацию 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6A2E74F8-8932-BD4F-C989-FC23477FDE15}"/>
              </a:ext>
            </a:extLst>
          </p:cNvPr>
          <p:cNvSpPr txBox="1">
            <a:spLocks/>
          </p:cNvSpPr>
          <p:nvPr/>
        </p:nvSpPr>
        <p:spPr>
          <a:xfrm>
            <a:off x="8135345" y="3205960"/>
            <a:ext cx="3123549" cy="761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Знай локацию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C070388C-7DF3-C359-921F-0775CA374671}"/>
              </a:ext>
            </a:extLst>
          </p:cNvPr>
          <p:cNvSpPr txBox="1">
            <a:spLocks/>
          </p:cNvSpPr>
          <p:nvPr/>
        </p:nvSpPr>
        <p:spPr>
          <a:xfrm>
            <a:off x="8135345" y="5838286"/>
            <a:ext cx="3847386" cy="102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совершай действия, которые могут навредить имиджу мероприятия</a:t>
            </a:r>
          </a:p>
        </p:txBody>
      </p:sp>
      <p:grpSp>
        <p:nvGrpSpPr>
          <p:cNvPr id="50" name="Google Shape;6774;p67">
            <a:extLst>
              <a:ext uri="{FF2B5EF4-FFF2-40B4-BE49-F238E27FC236}">
                <a16:creationId xmlns:a16="http://schemas.microsoft.com/office/drawing/2014/main" id="{15546AA0-0860-0788-4482-1D97801CC2FC}"/>
              </a:ext>
            </a:extLst>
          </p:cNvPr>
          <p:cNvGrpSpPr/>
          <p:nvPr/>
        </p:nvGrpSpPr>
        <p:grpSpPr>
          <a:xfrm>
            <a:off x="4784456" y="4578715"/>
            <a:ext cx="1115100" cy="1073165"/>
            <a:chOff x="-37534750" y="2668075"/>
            <a:chExt cx="332400" cy="319900"/>
          </a:xfrm>
          <a:solidFill>
            <a:schemeClr val="tx1"/>
          </a:solidFill>
        </p:grpSpPr>
        <p:sp>
          <p:nvSpPr>
            <p:cNvPr id="51" name="Google Shape;6775;p67">
              <a:extLst>
                <a:ext uri="{FF2B5EF4-FFF2-40B4-BE49-F238E27FC236}">
                  <a16:creationId xmlns:a16="http://schemas.microsoft.com/office/drawing/2014/main" id="{DF6183C3-C144-8679-82CD-3EC76D85ECCC}"/>
                </a:ext>
              </a:extLst>
            </p:cNvPr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6776;p67">
              <a:extLst>
                <a:ext uri="{FF2B5EF4-FFF2-40B4-BE49-F238E27FC236}">
                  <a16:creationId xmlns:a16="http://schemas.microsoft.com/office/drawing/2014/main" id="{62170DAF-A771-DD5A-7204-45A450ED2CD9}"/>
                </a:ext>
              </a:extLst>
            </p:cNvPr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7" name="Google Shape;5056;p63">
            <a:extLst>
              <a:ext uri="{FF2B5EF4-FFF2-40B4-BE49-F238E27FC236}">
                <a16:creationId xmlns:a16="http://schemas.microsoft.com/office/drawing/2014/main" id="{8F7C7AE2-0D65-2BF7-936B-F9C5032B791C}"/>
              </a:ext>
            </a:extLst>
          </p:cNvPr>
          <p:cNvGrpSpPr/>
          <p:nvPr/>
        </p:nvGrpSpPr>
        <p:grpSpPr>
          <a:xfrm>
            <a:off x="1453869" y="4510210"/>
            <a:ext cx="849301" cy="1207950"/>
            <a:chOff x="3342275" y="2615925"/>
            <a:chExt cx="339700" cy="483150"/>
          </a:xfrm>
          <a:solidFill>
            <a:schemeClr val="tx1"/>
          </a:solidFill>
        </p:grpSpPr>
        <p:sp>
          <p:nvSpPr>
            <p:cNvPr id="58" name="Google Shape;5057;p63">
              <a:extLst>
                <a:ext uri="{FF2B5EF4-FFF2-40B4-BE49-F238E27FC236}">
                  <a16:creationId xmlns:a16="http://schemas.microsoft.com/office/drawing/2014/main" id="{CEE8E3AC-2E22-325C-1207-31B83077F715}"/>
                </a:ext>
              </a:extLst>
            </p:cNvPr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59" name="Google Shape;5058;p63">
              <a:extLst>
                <a:ext uri="{FF2B5EF4-FFF2-40B4-BE49-F238E27FC236}">
                  <a16:creationId xmlns:a16="http://schemas.microsoft.com/office/drawing/2014/main" id="{18A187B4-E9E4-35EB-444C-B557F7C8F268}"/>
                </a:ext>
              </a:extLst>
            </p:cNvPr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60" name="Google Shape;5122;p63">
            <a:extLst>
              <a:ext uri="{FF2B5EF4-FFF2-40B4-BE49-F238E27FC236}">
                <a16:creationId xmlns:a16="http://schemas.microsoft.com/office/drawing/2014/main" id="{75657713-8941-2743-9A61-DDCB8F4BE84F}"/>
              </a:ext>
            </a:extLst>
          </p:cNvPr>
          <p:cNvGrpSpPr/>
          <p:nvPr/>
        </p:nvGrpSpPr>
        <p:grpSpPr>
          <a:xfrm>
            <a:off x="1262121" y="2078400"/>
            <a:ext cx="1225346" cy="1225346"/>
            <a:chOff x="5648375" y="3804850"/>
            <a:chExt cx="483125" cy="483125"/>
          </a:xfrm>
          <a:solidFill>
            <a:schemeClr val="tx1"/>
          </a:solidFill>
        </p:grpSpPr>
        <p:sp>
          <p:nvSpPr>
            <p:cNvPr id="61" name="Google Shape;5123;p63">
              <a:extLst>
                <a:ext uri="{FF2B5EF4-FFF2-40B4-BE49-F238E27FC236}">
                  <a16:creationId xmlns:a16="http://schemas.microsoft.com/office/drawing/2014/main" id="{F5C918C2-0A0D-7609-9102-CEECAB116EE7}"/>
                </a:ext>
              </a:extLst>
            </p:cNvPr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" name="Google Shape;5124;p63">
              <a:extLst>
                <a:ext uri="{FF2B5EF4-FFF2-40B4-BE49-F238E27FC236}">
                  <a16:creationId xmlns:a16="http://schemas.microsoft.com/office/drawing/2014/main" id="{1B61909E-B6E8-1B2D-8975-D512F814C9E2}"/>
                </a:ext>
              </a:extLst>
            </p:cNvPr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3" name="Google Shape;5125;p63">
              <a:extLst>
                <a:ext uri="{FF2B5EF4-FFF2-40B4-BE49-F238E27FC236}">
                  <a16:creationId xmlns:a16="http://schemas.microsoft.com/office/drawing/2014/main" id="{7D3D1E99-59D7-F104-FADB-9CF93C4F3A10}"/>
                </a:ext>
              </a:extLst>
            </p:cNvPr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4" name="Google Shape;5126;p63">
              <a:extLst>
                <a:ext uri="{FF2B5EF4-FFF2-40B4-BE49-F238E27FC236}">
                  <a16:creationId xmlns:a16="http://schemas.microsoft.com/office/drawing/2014/main" id="{12E019C2-BC73-22F2-A19E-36548D0DECB2}"/>
                </a:ext>
              </a:extLst>
            </p:cNvPr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65" name="Google Shape;5007;p63">
            <a:extLst>
              <a:ext uri="{FF2B5EF4-FFF2-40B4-BE49-F238E27FC236}">
                <a16:creationId xmlns:a16="http://schemas.microsoft.com/office/drawing/2014/main" id="{5467A5C4-1C44-C27D-557B-3368F44A8DB0}"/>
              </a:ext>
            </a:extLst>
          </p:cNvPr>
          <p:cNvGrpSpPr/>
          <p:nvPr/>
        </p:nvGrpSpPr>
        <p:grpSpPr>
          <a:xfrm>
            <a:off x="8246159" y="2028344"/>
            <a:ext cx="1350694" cy="1187142"/>
            <a:chOff x="2081650" y="2050750"/>
            <a:chExt cx="483125" cy="424625"/>
          </a:xfrm>
          <a:solidFill>
            <a:schemeClr val="tx1"/>
          </a:solidFill>
        </p:grpSpPr>
        <p:sp>
          <p:nvSpPr>
            <p:cNvPr id="66" name="Google Shape;5008;p63">
              <a:extLst>
                <a:ext uri="{FF2B5EF4-FFF2-40B4-BE49-F238E27FC236}">
                  <a16:creationId xmlns:a16="http://schemas.microsoft.com/office/drawing/2014/main" id="{8B9C83E1-0EA2-85D8-7EAF-F91481059608}"/>
                </a:ext>
              </a:extLst>
            </p:cNvPr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7" name="Google Shape;5009;p63">
              <a:extLst>
                <a:ext uri="{FF2B5EF4-FFF2-40B4-BE49-F238E27FC236}">
                  <a16:creationId xmlns:a16="http://schemas.microsoft.com/office/drawing/2014/main" id="{E3E86717-AB3D-B9F8-7C66-7CE0D0BDCC37}"/>
                </a:ext>
              </a:extLst>
            </p:cNvPr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8" name="Google Shape;5010;p63">
              <a:extLst>
                <a:ext uri="{FF2B5EF4-FFF2-40B4-BE49-F238E27FC236}">
                  <a16:creationId xmlns:a16="http://schemas.microsoft.com/office/drawing/2014/main" id="{1CE406C9-AD0B-2B4F-0DE6-284EA0147370}"/>
                </a:ext>
              </a:extLst>
            </p:cNvPr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9" name="Google Shape;5011;p63">
              <a:extLst>
                <a:ext uri="{FF2B5EF4-FFF2-40B4-BE49-F238E27FC236}">
                  <a16:creationId xmlns:a16="http://schemas.microsoft.com/office/drawing/2014/main" id="{465E251A-2A66-148D-9577-F491A728D7E8}"/>
                </a:ext>
              </a:extLst>
            </p:cNvPr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70" name="Google Shape;5012;p63">
              <a:extLst>
                <a:ext uri="{FF2B5EF4-FFF2-40B4-BE49-F238E27FC236}">
                  <a16:creationId xmlns:a16="http://schemas.microsoft.com/office/drawing/2014/main" id="{890A66CF-F52E-0008-4D75-78248D3ACE75}"/>
                </a:ext>
              </a:extLst>
            </p:cNvPr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71" name="Google Shape;5013;p63">
              <a:extLst>
                <a:ext uri="{FF2B5EF4-FFF2-40B4-BE49-F238E27FC236}">
                  <a16:creationId xmlns:a16="http://schemas.microsoft.com/office/drawing/2014/main" id="{EE18548D-3CE1-31EE-9D1D-DE74E96B29EC}"/>
                </a:ext>
              </a:extLst>
            </p:cNvPr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72" name="Google Shape;5152;p63">
            <a:extLst>
              <a:ext uri="{FF2B5EF4-FFF2-40B4-BE49-F238E27FC236}">
                <a16:creationId xmlns:a16="http://schemas.microsoft.com/office/drawing/2014/main" id="{15CD64C6-9A2F-A1D9-A0E6-FC836CEB3146}"/>
              </a:ext>
            </a:extLst>
          </p:cNvPr>
          <p:cNvGrpSpPr/>
          <p:nvPr/>
        </p:nvGrpSpPr>
        <p:grpSpPr>
          <a:xfrm>
            <a:off x="8246159" y="4591252"/>
            <a:ext cx="1209561" cy="1209498"/>
            <a:chOff x="5053975" y="4399375"/>
            <a:chExt cx="483000" cy="482975"/>
          </a:xfrm>
          <a:solidFill>
            <a:schemeClr val="tx1"/>
          </a:solidFill>
        </p:grpSpPr>
        <p:sp>
          <p:nvSpPr>
            <p:cNvPr id="73" name="Google Shape;5153;p63">
              <a:extLst>
                <a:ext uri="{FF2B5EF4-FFF2-40B4-BE49-F238E27FC236}">
                  <a16:creationId xmlns:a16="http://schemas.microsoft.com/office/drawing/2014/main" id="{8892000C-78F1-971F-6F3B-B73B99786982}"/>
                </a:ext>
              </a:extLst>
            </p:cNvPr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74" name="Google Shape;5154;p63">
              <a:extLst>
                <a:ext uri="{FF2B5EF4-FFF2-40B4-BE49-F238E27FC236}">
                  <a16:creationId xmlns:a16="http://schemas.microsoft.com/office/drawing/2014/main" id="{4CF79232-14CF-DC45-D739-E76FA7016044}"/>
                </a:ext>
              </a:extLst>
            </p:cNvPr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75" name="Google Shape;5155;p63">
              <a:extLst>
                <a:ext uri="{FF2B5EF4-FFF2-40B4-BE49-F238E27FC236}">
                  <a16:creationId xmlns:a16="http://schemas.microsoft.com/office/drawing/2014/main" id="{42EA19BB-672D-F0CD-CE36-F3F16C1B8C96}"/>
                </a:ext>
              </a:extLst>
            </p:cNvPr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50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91819" y="-16852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F2407BF-F624-776D-C8D8-068C660F3B7E}"/>
              </a:ext>
            </a:extLst>
          </p:cNvPr>
          <p:cNvSpPr txBox="1">
            <a:spLocks/>
          </p:cNvSpPr>
          <p:nvPr/>
        </p:nvSpPr>
        <p:spPr>
          <a:xfrm>
            <a:off x="695324" y="368301"/>
            <a:ext cx="10801349" cy="83624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волонтерской деятельности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4AECE26-8DA2-0AB7-CB9A-02A72A319485}"/>
              </a:ext>
            </a:extLst>
          </p:cNvPr>
          <p:cNvSpPr txBox="1">
            <a:spLocks/>
          </p:cNvSpPr>
          <p:nvPr/>
        </p:nvSpPr>
        <p:spPr>
          <a:xfrm>
            <a:off x="1417052" y="2104908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навреди</a:t>
            </a:r>
          </a:p>
        </p:txBody>
      </p:sp>
      <p:grpSp>
        <p:nvGrpSpPr>
          <p:cNvPr id="8" name="Google Shape;5167;p63">
            <a:extLst>
              <a:ext uri="{FF2B5EF4-FFF2-40B4-BE49-F238E27FC236}">
                <a16:creationId xmlns:a16="http://schemas.microsoft.com/office/drawing/2014/main" id="{93F1A006-7688-A9AB-2AAD-D9B5D223F721}"/>
              </a:ext>
            </a:extLst>
          </p:cNvPr>
          <p:cNvGrpSpPr/>
          <p:nvPr/>
        </p:nvGrpSpPr>
        <p:grpSpPr>
          <a:xfrm>
            <a:off x="846706" y="2104909"/>
            <a:ext cx="460378" cy="460378"/>
            <a:chOff x="1487200" y="4993750"/>
            <a:chExt cx="483125" cy="483125"/>
          </a:xfrm>
          <a:solidFill>
            <a:srgbClr val="FF6B6B"/>
          </a:solidFill>
        </p:grpSpPr>
        <p:sp>
          <p:nvSpPr>
            <p:cNvPr id="9" name="Google Shape;5168;p63">
              <a:extLst>
                <a:ext uri="{FF2B5EF4-FFF2-40B4-BE49-F238E27FC236}">
                  <a16:creationId xmlns:a16="http://schemas.microsoft.com/office/drawing/2014/main" id="{B6E6D57B-36F9-6C4A-B86A-9DE5F99ABA43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  <p:sp>
          <p:nvSpPr>
            <p:cNvPr id="10" name="Google Shape;5169;p63">
              <a:extLst>
                <a:ext uri="{FF2B5EF4-FFF2-40B4-BE49-F238E27FC236}">
                  <a16:creationId xmlns:a16="http://schemas.microsoft.com/office/drawing/2014/main" id="{BEF14522-E737-61DE-4DF9-5C2DDD324D67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</p:grpSp>
      <p:sp>
        <p:nvSpPr>
          <p:cNvPr id="11" name="Текст 2">
            <a:extLst>
              <a:ext uri="{FF2B5EF4-FFF2-40B4-BE49-F238E27FC236}">
                <a16:creationId xmlns:a16="http://schemas.microsoft.com/office/drawing/2014/main" id="{A755E33D-DA5A-60D2-184F-E1DEF72BDA46}"/>
              </a:ext>
            </a:extLst>
          </p:cNvPr>
          <p:cNvSpPr txBox="1">
            <a:spLocks/>
          </p:cNvSpPr>
          <p:nvPr/>
        </p:nvSpPr>
        <p:spPr>
          <a:xfrm>
            <a:off x="1417051" y="2876322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Соблюдай правила</a:t>
            </a:r>
          </a:p>
        </p:txBody>
      </p:sp>
      <p:grpSp>
        <p:nvGrpSpPr>
          <p:cNvPr id="12" name="Google Shape;5167;p63">
            <a:extLst>
              <a:ext uri="{FF2B5EF4-FFF2-40B4-BE49-F238E27FC236}">
                <a16:creationId xmlns:a16="http://schemas.microsoft.com/office/drawing/2014/main" id="{23FE489D-4BB6-2B3F-0DB3-DF66AAA12272}"/>
              </a:ext>
            </a:extLst>
          </p:cNvPr>
          <p:cNvGrpSpPr/>
          <p:nvPr/>
        </p:nvGrpSpPr>
        <p:grpSpPr>
          <a:xfrm>
            <a:off x="846705" y="2876323"/>
            <a:ext cx="460378" cy="460378"/>
            <a:chOff x="1487200" y="4993750"/>
            <a:chExt cx="483125" cy="483125"/>
          </a:xfrm>
          <a:solidFill>
            <a:srgbClr val="FF6B6B"/>
          </a:solidFill>
        </p:grpSpPr>
        <p:sp>
          <p:nvSpPr>
            <p:cNvPr id="13" name="Google Shape;5168;p63">
              <a:extLst>
                <a:ext uri="{FF2B5EF4-FFF2-40B4-BE49-F238E27FC236}">
                  <a16:creationId xmlns:a16="http://schemas.microsoft.com/office/drawing/2014/main" id="{CF155C5B-4D85-98F5-5C9A-A736A6B496EE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  <p:sp>
          <p:nvSpPr>
            <p:cNvPr id="15" name="Google Shape;5169;p63">
              <a:extLst>
                <a:ext uri="{FF2B5EF4-FFF2-40B4-BE49-F238E27FC236}">
                  <a16:creationId xmlns:a16="http://schemas.microsoft.com/office/drawing/2014/main" id="{F10B30E0-E819-E408-6A1D-6C58F955D6FF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</p:grpSp>
      <p:sp>
        <p:nvSpPr>
          <p:cNvPr id="16" name="Текст 2">
            <a:extLst>
              <a:ext uri="{FF2B5EF4-FFF2-40B4-BE49-F238E27FC236}">
                <a16:creationId xmlns:a16="http://schemas.microsoft.com/office/drawing/2014/main" id="{871B9C69-3E8F-C771-7920-771C26C2451B}"/>
              </a:ext>
            </a:extLst>
          </p:cNvPr>
          <p:cNvSpPr txBox="1">
            <a:spLocks/>
          </p:cNvSpPr>
          <p:nvPr/>
        </p:nvSpPr>
        <p:spPr>
          <a:xfrm>
            <a:off x="1417048" y="3649333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пытайся заменить профессионалов </a:t>
            </a:r>
          </a:p>
        </p:txBody>
      </p:sp>
      <p:grpSp>
        <p:nvGrpSpPr>
          <p:cNvPr id="18" name="Google Shape;5167;p63">
            <a:extLst>
              <a:ext uri="{FF2B5EF4-FFF2-40B4-BE49-F238E27FC236}">
                <a16:creationId xmlns:a16="http://schemas.microsoft.com/office/drawing/2014/main" id="{05556ECB-FD29-5A99-62A7-AAB9C32DD129}"/>
              </a:ext>
            </a:extLst>
          </p:cNvPr>
          <p:cNvGrpSpPr/>
          <p:nvPr/>
        </p:nvGrpSpPr>
        <p:grpSpPr>
          <a:xfrm>
            <a:off x="846702" y="3649334"/>
            <a:ext cx="460378" cy="460378"/>
            <a:chOff x="1487200" y="4993750"/>
            <a:chExt cx="483125" cy="483125"/>
          </a:xfrm>
          <a:solidFill>
            <a:srgbClr val="FF6B6B"/>
          </a:solidFill>
        </p:grpSpPr>
        <p:sp>
          <p:nvSpPr>
            <p:cNvPr id="19" name="Google Shape;5168;p63">
              <a:extLst>
                <a:ext uri="{FF2B5EF4-FFF2-40B4-BE49-F238E27FC236}">
                  <a16:creationId xmlns:a16="http://schemas.microsoft.com/office/drawing/2014/main" id="{040C0AF4-BA54-EFBD-148F-B16B4DD39A9E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  <p:sp>
          <p:nvSpPr>
            <p:cNvPr id="20" name="Google Shape;5169;p63">
              <a:extLst>
                <a:ext uri="{FF2B5EF4-FFF2-40B4-BE49-F238E27FC236}">
                  <a16:creationId xmlns:a16="http://schemas.microsoft.com/office/drawing/2014/main" id="{DC0BCF43-52B8-4EFD-9B35-4A8BD116CBB9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2984B3E-876E-446C-8979-19459125AA3D}"/>
              </a:ext>
            </a:extLst>
          </p:cNvPr>
          <p:cNvSpPr txBox="1">
            <a:spLocks/>
          </p:cNvSpPr>
          <p:nvPr/>
        </p:nvSpPr>
        <p:spPr>
          <a:xfrm>
            <a:off x="1417054" y="4423941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Соблюдай̆ и удерживай̆ свои границы </a:t>
            </a:r>
          </a:p>
        </p:txBody>
      </p:sp>
      <p:grpSp>
        <p:nvGrpSpPr>
          <p:cNvPr id="22" name="Google Shape;5167;p63">
            <a:extLst>
              <a:ext uri="{FF2B5EF4-FFF2-40B4-BE49-F238E27FC236}">
                <a16:creationId xmlns:a16="http://schemas.microsoft.com/office/drawing/2014/main" id="{DE591BF4-210D-4960-1840-3A413A42BE38}"/>
              </a:ext>
            </a:extLst>
          </p:cNvPr>
          <p:cNvGrpSpPr/>
          <p:nvPr/>
        </p:nvGrpSpPr>
        <p:grpSpPr>
          <a:xfrm>
            <a:off x="846708" y="4423942"/>
            <a:ext cx="460378" cy="460378"/>
            <a:chOff x="1487200" y="4993750"/>
            <a:chExt cx="483125" cy="483125"/>
          </a:xfrm>
          <a:solidFill>
            <a:srgbClr val="FF6B6B"/>
          </a:solidFill>
        </p:grpSpPr>
        <p:sp>
          <p:nvSpPr>
            <p:cNvPr id="23" name="Google Shape;5168;p63">
              <a:extLst>
                <a:ext uri="{FF2B5EF4-FFF2-40B4-BE49-F238E27FC236}">
                  <a16:creationId xmlns:a16="http://schemas.microsoft.com/office/drawing/2014/main" id="{05BDD0BE-52DF-4093-77AF-F9CEA05386ED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  <p:sp>
          <p:nvSpPr>
            <p:cNvPr id="24" name="Google Shape;5169;p63">
              <a:extLst>
                <a:ext uri="{FF2B5EF4-FFF2-40B4-BE49-F238E27FC236}">
                  <a16:creationId xmlns:a16="http://schemas.microsoft.com/office/drawing/2014/main" id="{CDA0BA2D-EBAA-0B83-313B-F23A1333BDF3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</p:grpSp>
      <p:sp>
        <p:nvSpPr>
          <p:cNvPr id="25" name="Текст 2">
            <a:extLst>
              <a:ext uri="{FF2B5EF4-FFF2-40B4-BE49-F238E27FC236}">
                <a16:creationId xmlns:a16="http://schemas.microsoft.com/office/drawing/2014/main" id="{CF7B387B-DAA6-6800-869A-9149D7DBD60B}"/>
              </a:ext>
            </a:extLst>
          </p:cNvPr>
          <p:cNvSpPr txBox="1">
            <a:spLocks/>
          </p:cNvSpPr>
          <p:nvPr/>
        </p:nvSpPr>
        <p:spPr>
          <a:xfrm>
            <a:off x="1417051" y="5196952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Будь толерантным</a:t>
            </a:r>
          </a:p>
        </p:txBody>
      </p:sp>
      <p:grpSp>
        <p:nvGrpSpPr>
          <p:cNvPr id="26" name="Google Shape;5167;p63">
            <a:extLst>
              <a:ext uri="{FF2B5EF4-FFF2-40B4-BE49-F238E27FC236}">
                <a16:creationId xmlns:a16="http://schemas.microsoft.com/office/drawing/2014/main" id="{74E6D8AF-E129-55A5-BEAB-B4204F45E72E}"/>
              </a:ext>
            </a:extLst>
          </p:cNvPr>
          <p:cNvGrpSpPr/>
          <p:nvPr/>
        </p:nvGrpSpPr>
        <p:grpSpPr>
          <a:xfrm>
            <a:off x="846705" y="5196953"/>
            <a:ext cx="460378" cy="460378"/>
            <a:chOff x="1487200" y="4993750"/>
            <a:chExt cx="483125" cy="483125"/>
          </a:xfrm>
          <a:solidFill>
            <a:srgbClr val="FF6B6B"/>
          </a:solidFill>
        </p:grpSpPr>
        <p:sp>
          <p:nvSpPr>
            <p:cNvPr id="27" name="Google Shape;5168;p63">
              <a:extLst>
                <a:ext uri="{FF2B5EF4-FFF2-40B4-BE49-F238E27FC236}">
                  <a16:creationId xmlns:a16="http://schemas.microsoft.com/office/drawing/2014/main" id="{E5229DCC-20F0-4AD9-6BA1-F282C8E9F170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  <p:sp>
          <p:nvSpPr>
            <p:cNvPr id="28" name="Google Shape;5169;p63">
              <a:extLst>
                <a:ext uri="{FF2B5EF4-FFF2-40B4-BE49-F238E27FC236}">
                  <a16:creationId xmlns:a16="http://schemas.microsoft.com/office/drawing/2014/main" id="{EA0B779C-5E6E-EBFF-5DD6-62A5625217CB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6B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64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93B5A6-AF22-4731-A168-E9DBDCFAB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"/>
            <a:ext cx="13436600" cy="7560562"/>
          </a:xfrm>
          <a:prstGeom prst="rect">
            <a:avLst/>
          </a:prstGeom>
        </p:spPr>
      </p:pic>
      <p:sp>
        <p:nvSpPr>
          <p:cNvPr id="2" name="Прямоугольник: скругленные углы 3">
            <a:extLst>
              <a:ext uri="{FF2B5EF4-FFF2-40B4-BE49-F238E27FC236}">
                <a16:creationId xmlns:a16="http://schemas.microsoft.com/office/drawing/2014/main" id="{F9C1F3EF-647D-7ADE-70E4-9B81C169BEA3}"/>
              </a:ext>
            </a:extLst>
          </p:cNvPr>
          <p:cNvSpPr/>
          <p:nvPr/>
        </p:nvSpPr>
        <p:spPr>
          <a:xfrm>
            <a:off x="1403350" y="2438400"/>
            <a:ext cx="10801350" cy="2616200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Сумма навыков и способностей человека распознавать эмоции, понимать намерения и мотивы других людей</a:t>
            </a:r>
          </a:p>
        </p:txBody>
      </p:sp>
      <p:sp>
        <p:nvSpPr>
          <p:cNvPr id="3" name="Прямоугольник: скругленные углы 1">
            <a:extLst>
              <a:ext uri="{FF2B5EF4-FFF2-40B4-BE49-F238E27FC236}">
                <a16:creationId xmlns:a16="http://schemas.microsoft.com/office/drawing/2014/main" id="{64BC0090-72DE-C98D-AE2E-9CC0DF7A5543}"/>
              </a:ext>
            </a:extLst>
          </p:cNvPr>
          <p:cNvSpPr/>
          <p:nvPr/>
        </p:nvSpPr>
        <p:spPr>
          <a:xfrm>
            <a:off x="4275610" y="1647825"/>
            <a:ext cx="4885379" cy="1211155"/>
          </a:xfrm>
          <a:prstGeom prst="roundRect">
            <a:avLst/>
          </a:prstGeom>
          <a:solidFill>
            <a:srgbClr val="EC62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Эмоциональный интеллект</a:t>
            </a:r>
          </a:p>
        </p:txBody>
      </p:sp>
    </p:spTree>
    <p:extLst>
      <p:ext uri="{BB962C8B-B14F-4D97-AF65-F5344CB8AC3E}">
        <p14:creationId xmlns:p14="http://schemas.microsoft.com/office/powerpoint/2010/main" val="365663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F2407BF-F624-776D-C8D8-068C660F3B7E}"/>
              </a:ext>
            </a:extLst>
          </p:cNvPr>
          <p:cNvSpPr txBox="1">
            <a:spLocks/>
          </p:cNvSpPr>
          <p:nvPr/>
        </p:nvSpPr>
        <p:spPr>
          <a:xfrm>
            <a:off x="695324" y="368301"/>
            <a:ext cx="10801349" cy="83624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развить </a:t>
            </a:r>
          </a:p>
          <a:p>
            <a:r>
              <a:rPr lang="ru-RU" sz="4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эмоциональный интеллект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4AECE26-8DA2-0AB7-CB9A-02A72A319485}"/>
              </a:ext>
            </a:extLst>
          </p:cNvPr>
          <p:cNvSpPr txBox="1">
            <a:spLocks/>
          </p:cNvSpPr>
          <p:nvPr/>
        </p:nvSpPr>
        <p:spPr>
          <a:xfrm>
            <a:off x="1401478" y="2246467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разделяй эмоции на «плохие» и «хорошие»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A755E33D-DA5A-60D2-184F-E1DEF72BDA46}"/>
              </a:ext>
            </a:extLst>
          </p:cNvPr>
          <p:cNvSpPr txBox="1">
            <a:spLocks/>
          </p:cNvSpPr>
          <p:nvPr/>
        </p:nvSpPr>
        <p:spPr>
          <a:xfrm>
            <a:off x="1401481" y="3483028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Веди дневник эмоций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71B9C69-3E8F-C771-7920-771C26C2451B}"/>
              </a:ext>
            </a:extLst>
          </p:cNvPr>
          <p:cNvSpPr txBox="1">
            <a:spLocks/>
          </p:cNvSpPr>
          <p:nvPr/>
        </p:nvSpPr>
        <p:spPr>
          <a:xfrm>
            <a:off x="1401478" y="4719589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поддавайся плохому настроению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2984B3E-876E-446C-8979-19459125AA3D}"/>
              </a:ext>
            </a:extLst>
          </p:cNvPr>
          <p:cNvSpPr txBox="1">
            <a:spLocks/>
          </p:cNvSpPr>
          <p:nvPr/>
        </p:nvSpPr>
        <p:spPr>
          <a:xfrm>
            <a:off x="1404469" y="5956150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Осознай как тело реагирует на стресс</a:t>
            </a:r>
          </a:p>
        </p:txBody>
      </p:sp>
      <p:sp>
        <p:nvSpPr>
          <p:cNvPr id="3" name="Прямоугольник: скругленные углы 28">
            <a:extLst>
              <a:ext uri="{FF2B5EF4-FFF2-40B4-BE49-F238E27FC236}">
                <a16:creationId xmlns:a16="http://schemas.microsoft.com/office/drawing/2014/main" id="{7FA92E60-3553-2A8B-10CE-E82E2B4BF39E}"/>
              </a:ext>
            </a:extLst>
          </p:cNvPr>
          <p:cNvSpPr/>
          <p:nvPr/>
        </p:nvSpPr>
        <p:spPr>
          <a:xfrm>
            <a:off x="695325" y="2214573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1</a:t>
            </a:r>
          </a:p>
        </p:txBody>
      </p:sp>
      <p:sp>
        <p:nvSpPr>
          <p:cNvPr id="5" name="Прямоугольник: скругленные углы 30">
            <a:extLst>
              <a:ext uri="{FF2B5EF4-FFF2-40B4-BE49-F238E27FC236}">
                <a16:creationId xmlns:a16="http://schemas.microsoft.com/office/drawing/2014/main" id="{4CB69B16-2CB9-5653-39C3-1666C4DD3195}"/>
              </a:ext>
            </a:extLst>
          </p:cNvPr>
          <p:cNvSpPr/>
          <p:nvPr/>
        </p:nvSpPr>
        <p:spPr>
          <a:xfrm>
            <a:off x="695325" y="3451134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2</a:t>
            </a:r>
          </a:p>
        </p:txBody>
      </p:sp>
      <p:sp>
        <p:nvSpPr>
          <p:cNvPr id="17" name="Прямоугольник: скругленные углы 32">
            <a:extLst>
              <a:ext uri="{FF2B5EF4-FFF2-40B4-BE49-F238E27FC236}">
                <a16:creationId xmlns:a16="http://schemas.microsoft.com/office/drawing/2014/main" id="{C4919BEC-244E-3D01-58C4-B7BF13BA9D3D}"/>
              </a:ext>
            </a:extLst>
          </p:cNvPr>
          <p:cNvSpPr/>
          <p:nvPr/>
        </p:nvSpPr>
        <p:spPr>
          <a:xfrm>
            <a:off x="695325" y="4687695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3</a:t>
            </a:r>
          </a:p>
        </p:txBody>
      </p:sp>
      <p:sp>
        <p:nvSpPr>
          <p:cNvPr id="33" name="Прямоугольник: скругленные углы 34">
            <a:extLst>
              <a:ext uri="{FF2B5EF4-FFF2-40B4-BE49-F238E27FC236}">
                <a16:creationId xmlns:a16="http://schemas.microsoft.com/office/drawing/2014/main" id="{D629CD45-75D6-DE07-0502-3ABBCB58F56F}"/>
              </a:ext>
            </a:extLst>
          </p:cNvPr>
          <p:cNvSpPr/>
          <p:nvPr/>
        </p:nvSpPr>
        <p:spPr>
          <a:xfrm>
            <a:off x="695325" y="5924256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251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93B5A6-AF22-4731-A168-E9DBDCFAB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"/>
            <a:ext cx="13436600" cy="7560562"/>
          </a:xfrm>
          <a:prstGeom prst="rect">
            <a:avLst/>
          </a:prstGeom>
        </p:spPr>
      </p:pic>
      <p:sp>
        <p:nvSpPr>
          <p:cNvPr id="2" name="Прямоугольник: скругленные углы 3">
            <a:extLst>
              <a:ext uri="{FF2B5EF4-FFF2-40B4-BE49-F238E27FC236}">
                <a16:creationId xmlns:a16="http://schemas.microsoft.com/office/drawing/2014/main" id="{F9C1F3EF-647D-7ADE-70E4-9B81C169BEA3}"/>
              </a:ext>
            </a:extLst>
          </p:cNvPr>
          <p:cNvSpPr/>
          <p:nvPr/>
        </p:nvSpPr>
        <p:spPr>
          <a:xfrm>
            <a:off x="1403350" y="2438400"/>
            <a:ext cx="10801350" cy="2616200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Способ ведение беседы в личных и деловых отношениях, когда слушатель активно демонстрирует, что слышит и понимает говорящего</a:t>
            </a:r>
          </a:p>
        </p:txBody>
      </p:sp>
      <p:sp>
        <p:nvSpPr>
          <p:cNvPr id="3" name="Прямоугольник: скругленные углы 1">
            <a:extLst>
              <a:ext uri="{FF2B5EF4-FFF2-40B4-BE49-F238E27FC236}">
                <a16:creationId xmlns:a16="http://schemas.microsoft.com/office/drawing/2014/main" id="{64BC0090-72DE-C98D-AE2E-9CC0DF7A5543}"/>
              </a:ext>
            </a:extLst>
          </p:cNvPr>
          <p:cNvSpPr/>
          <p:nvPr/>
        </p:nvSpPr>
        <p:spPr>
          <a:xfrm>
            <a:off x="4275610" y="1647825"/>
            <a:ext cx="4885379" cy="1211155"/>
          </a:xfrm>
          <a:prstGeom prst="roundRect">
            <a:avLst/>
          </a:prstGeom>
          <a:solidFill>
            <a:srgbClr val="EC62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Активное слушание</a:t>
            </a:r>
          </a:p>
        </p:txBody>
      </p:sp>
    </p:spTree>
    <p:extLst>
      <p:ext uri="{BB962C8B-B14F-4D97-AF65-F5344CB8AC3E}">
        <p14:creationId xmlns:p14="http://schemas.microsoft.com/office/powerpoint/2010/main" val="9187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247</Words>
  <Application>Microsoft Office PowerPoint</Application>
  <PresentationFormat>Произвольный</PresentationFormat>
  <Paragraphs>65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Tinkoff Sans</vt:lpstr>
      <vt:lpstr>Arial</vt:lpstr>
      <vt:lpstr>Halvar Breit Rg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Добрино шаблон презентации</dc:title>
  <dc:creator>katana66</dc:creator>
  <cp:lastModifiedBy>katana66</cp:lastModifiedBy>
  <cp:revision>14</cp:revision>
  <dcterms:created xsi:type="dcterms:W3CDTF">2024-05-27T08:32:33Z</dcterms:created>
  <dcterms:modified xsi:type="dcterms:W3CDTF">2024-10-08T06:13:16Z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2024-05-27T00:00:00Z</vt:filetime>
  </property>
  <property fmtid="{D5CDD505-2E9C-101B-9397-08002B2CF9AE}" pid="5" name="Producer">
    <vt:lpwstr>Adobe PDF library 15.00</vt:lpwstr>
  </property>
</Properties>
</file>