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754" y="5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935135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5562604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97249908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  <p:pic>
        <p:nvPicPr>
          <p:cNvPr id="307668462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57200" y="571500"/>
            <a:ext cx="10687050" cy="5686426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Важные вопросы:</a:t>
            </a:r>
            <a:b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</a:br>
            <a:b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- Зачем мы планируем это конкретное событие?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- Как это событие поможет в достижении главной цели? 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- Какой результат(итог) мы хотим видеть?  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- Кто наши </a:t>
            </a: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благополучатели</a:t>
            </a: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?</a:t>
            </a:r>
            <a:b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</a:br>
            <a:b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</a:br>
            <a:b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Кто будет главными действующими лицами)? 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Что мы проводим, какой формат выбираем?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Для кого/в пользу кого (кто ваш </a:t>
            </a: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благополучатель</a:t>
            </a: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?)</a:t>
            </a:r>
            <a:br>
              <a:rPr lang="ru-RU" sz="2000">
                <a:latin typeface="Arial"/>
                <a:ea typeface="Calibri"/>
                <a:cs typeface="Arial"/>
              </a:rPr>
            </a:br>
            <a:r>
              <a:rPr lang="ru-RU" sz="20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Каким образом? (какой формат мы выбираем? Как это будет организовано? Привлекаем ли мы партнеров?)</a:t>
            </a:r>
            <a:endParaRPr lang="ru-RU" sz="80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819275" y="342900"/>
            <a:ext cx="9144000" cy="5643563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3200" b="1" i="0">
                <a:latin typeface="Arial"/>
                <a:cs typeface="Arial"/>
              </a:rPr>
            </a:br>
            <a:br>
              <a:rPr lang="ru-RU" sz="3200" b="1" i="0">
                <a:latin typeface="Arial"/>
                <a:cs typeface="Arial"/>
              </a:rPr>
            </a:br>
            <a:r>
              <a:rPr lang="ru-RU" sz="3200" b="1" i="0">
                <a:latin typeface="Arial"/>
                <a:cs typeface="Arial"/>
              </a:rPr>
              <a:t>Шаги успешного события</a:t>
            </a:r>
            <a:br>
              <a:rPr lang="ru-RU" sz="3200" b="1" i="0">
                <a:latin typeface="Arial"/>
                <a:cs typeface="Arial"/>
              </a:rPr>
            </a:br>
            <a:br>
              <a:rPr lang="ru-RU" sz="3200" b="0" i="0">
                <a:latin typeface="Arial"/>
                <a:cs typeface="Arial"/>
              </a:rPr>
            </a:br>
            <a:r>
              <a:rPr lang="ru-RU" sz="3200" b="0" i="0">
                <a:latin typeface="Arial"/>
                <a:cs typeface="Arial"/>
              </a:rPr>
              <a:t>1. </a:t>
            </a:r>
            <a:r>
              <a:rPr lang="ru-RU" sz="3200" i="0">
                <a:latin typeface="Arial"/>
                <a:cs typeface="Arial"/>
              </a:rPr>
              <a:t>Определяемся с целью события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2. Выбираем форму события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3. Озвучиваем свои «Хочу» и «Могу»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4. Перепроверяем целевую аудиторию, идеи и ресурсы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5. Выбираем офлайн или онлайн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6. Включаем воображение и составляем план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7. </a:t>
            </a:r>
            <a:r>
              <a:rPr lang="ru-RU" sz="3200" i="0">
                <a:latin typeface="Arial"/>
                <a:cs typeface="Arial"/>
              </a:rPr>
              <a:t>Бюджетируем</a:t>
            </a:r>
            <a:r>
              <a:rPr lang="ru-RU" sz="3200" i="0">
                <a:latin typeface="Arial"/>
                <a:cs typeface="Arial"/>
              </a:rPr>
              <a:t> не только деньги, но и ресурсы</a:t>
            </a:r>
            <a:br>
              <a:rPr lang="ru-RU" sz="3200" i="0">
                <a:latin typeface="Arial"/>
                <a:cs typeface="Arial"/>
              </a:rPr>
            </a:br>
            <a:r>
              <a:rPr lang="ru-RU" sz="3200" i="0">
                <a:latin typeface="Arial"/>
                <a:cs typeface="Arial"/>
              </a:rPr>
              <a:t>8. Привлекаем внимание к событию</a:t>
            </a:r>
            <a:br>
              <a:rPr lang="ru-RU" sz="3200" i="0">
                <a:latin typeface="Arial"/>
                <a:cs typeface="Arial"/>
              </a:rPr>
            </a:br>
            <a:endParaRPr lang="ru-RU" sz="8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4000">
                <a:latin typeface="Arial"/>
                <a:cs typeface="Arial"/>
              </a:rPr>
              <a:t>Цели событий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1. Информационные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2. Просветительские</a:t>
            </a:r>
            <a:endParaRPr lang="ru-RU" sz="1900">
              <a:latin typeface="Arial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3. Обучающие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4. Презентационные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5. Консолидационные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6. Мотивационные </a:t>
            </a:r>
            <a:endParaRPr lang="ru-RU" sz="1900">
              <a:latin typeface="Arial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7. </a:t>
            </a:r>
            <a:r>
              <a:rPr lang="en-US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PR</a:t>
            </a: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-события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8. </a:t>
            </a: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Фандрайзинговые</a:t>
            </a:r>
            <a:r>
              <a:rPr lang="ru-RU" sz="19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 мероприятия</a:t>
            </a:r>
            <a:endParaRPr lang="ru-RU" sz="1900">
              <a:latin typeface="Arial"/>
              <a:ea typeface="Calibri"/>
              <a:cs typeface="Arial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1504950" y="609600"/>
            <a:ext cx="9067799" cy="524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988486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622712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00817242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  <p:pic>
        <p:nvPicPr>
          <p:cNvPr id="1088014537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 </dc:title>
  <dc:subject/>
  <dc:creator>User</dc:creator>
  <cp:keywords/>
  <dc:description/>
  <dc:identifier/>
  <dc:language/>
  <cp:lastModifiedBy>Анастасия Чупрова</cp:lastModifiedBy>
  <cp:revision>3</cp:revision>
  <dcterms:created xsi:type="dcterms:W3CDTF">2024-11-24T09:03:57Z</dcterms:created>
  <dcterms:modified xsi:type="dcterms:W3CDTF">2025-01-13T07:56:07Z</dcterms:modified>
  <cp:category/>
  <cp:contentStatus/>
  <cp:version/>
</cp:coreProperties>
</file>