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12" d="100"/>
          <a:sy n="112" d="100"/>
        </p:scale>
        <p:origin x="680" y="184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874589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1315615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4970093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686050" y="2444461"/>
            <a:ext cx="6819900" cy="1802823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Фандрайзинг – деятельность по привлечению денежных и иных средств в некоммерческую организацию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157845" y="2853603"/>
            <a:ext cx="7876309" cy="115079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Донор – предоставляет средства безвозмездно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Спонсор – на определенных условиях 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686050" y="1728138"/>
            <a:ext cx="6819900" cy="3401723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Донорами и спонсорами могут быть: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1) Государство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2) Крупный бизнес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3) Малый и средний бизнес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4) Физические лица 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638425" y="741164"/>
            <a:ext cx="6915150" cy="537567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Инструменты фандрайзинга: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1. Сайт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2. Социальные сети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3. Мероприятия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4. Рассылки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5. Ящики для пожертвований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6. Краудфандинг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7. Платформы для пожертвований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8. Социальная реклама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9. Диалог и партнерства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10. Участие в грантовых конкурсах 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397442" y="1476881"/>
            <a:ext cx="7397115" cy="390423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П</a:t>
            </a:r>
            <a:r>
              <a:rPr lang="ru-RU" sz="2900">
                <a:latin typeface="Arial"/>
                <a:ea typeface="Calibri"/>
                <a:cs typeface="Arial"/>
              </a:rPr>
              <a:t>равила бережного отношения к донору: </a:t>
            </a:r>
            <a:br>
              <a:rPr lang="ru-RU" sz="2900">
                <a:latin typeface="Arial"/>
                <a:ea typeface="Calibri"/>
                <a:cs typeface="Arial"/>
              </a:rPr>
            </a:b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1) Н</a:t>
            </a:r>
            <a:r>
              <a:rPr lang="ru-RU" sz="2900">
                <a:latin typeface="Arial"/>
                <a:ea typeface="Calibri"/>
                <a:cs typeface="Arial"/>
              </a:rPr>
              <a:t>е пытайтесь пристыдить человека и вызвать у него чувство вины; </a:t>
            </a:r>
            <a:br>
              <a:rPr lang="ru-RU" sz="2900">
                <a:latin typeface="Arial"/>
                <a:ea typeface="Calibri"/>
                <a:cs typeface="Arial"/>
              </a:rPr>
            </a:b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2) Не присылайте и не демонстрируйте материалы, которые вызывают негативные эмоции и шок-контент. 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36019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4246581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77771442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 </dc:title>
  <dc:subject/>
  <dc:creator>User</dc:creator>
  <cp:keywords/>
  <dc:description/>
  <dc:identifier/>
  <dc:language/>
  <cp:lastModifiedBy>Анастасия Чупрова</cp:lastModifiedBy>
  <cp:revision>5</cp:revision>
  <dcterms:created xsi:type="dcterms:W3CDTF">2024-11-24T09:03:57Z</dcterms:created>
  <dcterms:modified xsi:type="dcterms:W3CDTF">2025-01-13T08:06:24Z</dcterms:modified>
  <cp:category/>
  <cp:contentStatus/>
  <cp:version/>
</cp:coreProperties>
</file>