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20116800" cy="11315700"/>
  <p:notesSz cx="20116800" cy="113157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QCUFNQ+Stolzl-Medium" panose="020B0604020202020204"/>
      <p:regular r:id="rId10"/>
    </p:embeddedFont>
    <p:embeddedFont>
      <p:font typeface="CPBRVV+Stolzl-Bold" panose="020B0604020202020204"/>
      <p:regular r:id="rId11"/>
    </p:embeddedFont>
    <p:embeddedFont>
      <p:font typeface="GRCNVC+Stolzl-Regular" panose="020B0604020202020204"/>
      <p:regular r:id="rId12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30" y="117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4724"/>
            <a:ext cx="20116800" cy="11310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721697" y="2337969"/>
            <a:ext cx="2673405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5975"/>
              </a:lnSpc>
              <a:spcBef>
                <a:spcPts val="0"/>
              </a:spcBef>
              <a:spcAft>
                <a:spcPts val="0"/>
              </a:spcAft>
            </a:pPr>
            <a:r>
              <a:rPr sz="5500" spc="-88" dirty="0">
                <a:solidFill>
                  <a:srgbClr val="FFFFFF"/>
                </a:solidFill>
                <a:latin typeface="Stolzl" pitchFamily="50" charset="-52"/>
                <a:cs typeface="GRCNVC+Stolzl-Regular"/>
              </a:rPr>
              <a:t>Урок</a:t>
            </a:r>
            <a:r>
              <a:rPr sz="5500" spc="88" dirty="0">
                <a:solidFill>
                  <a:srgbClr val="FFFFFF"/>
                </a:solidFill>
                <a:latin typeface="Stolzl" pitchFamily="50" charset="-52"/>
                <a:cs typeface="GRCNVC+Stolzl-Regular"/>
              </a:rPr>
              <a:t> </a:t>
            </a:r>
            <a:r>
              <a:rPr sz="5500" dirty="0">
                <a:solidFill>
                  <a:srgbClr val="FFFFFF"/>
                </a:solidFill>
                <a:latin typeface="Stolzl" pitchFamily="50" charset="-52"/>
                <a:cs typeface="GRCNVC+Stolzl-Regular"/>
              </a:rPr>
              <a:t>4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29408" y="4141345"/>
            <a:ext cx="14833646" cy="25391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9526" marR="0" algn="ctr">
              <a:spcBef>
                <a:spcPts val="0"/>
              </a:spcBef>
              <a:spcAft>
                <a:spcPts val="0"/>
              </a:spcAft>
            </a:pPr>
            <a:r>
              <a:rPr lang="ru-RU" sz="5500" spc="-126" dirty="0">
                <a:solidFill>
                  <a:srgbClr val="FFFFFF"/>
                </a:solidFill>
                <a:latin typeface="Stolzl Medium" pitchFamily="50" charset="-52"/>
                <a:cs typeface="CPBRVV+Stolzl-Bold"/>
              </a:rPr>
              <a:t>Научное волонтёрство </a:t>
            </a:r>
            <a:endParaRPr lang="ru-RU" sz="5500" spc="-126" dirty="0" smtClean="0">
              <a:solidFill>
                <a:srgbClr val="FFFFFF"/>
              </a:solidFill>
              <a:latin typeface="Stolzl Medium" pitchFamily="50" charset="-52"/>
              <a:cs typeface="CPBRVV+Stolzl-Bold"/>
            </a:endParaRPr>
          </a:p>
          <a:p>
            <a:pPr marL="2609526" marR="0" algn="ctr">
              <a:spcBef>
                <a:spcPts val="0"/>
              </a:spcBef>
              <a:spcAft>
                <a:spcPts val="0"/>
              </a:spcAft>
            </a:pPr>
            <a:r>
              <a:rPr lang="ru-RU" sz="5500" spc="-126" dirty="0" smtClean="0">
                <a:solidFill>
                  <a:srgbClr val="FFFFFF"/>
                </a:solidFill>
                <a:latin typeface="Stolzl Medium" pitchFamily="50" charset="-52"/>
                <a:cs typeface="CPBRVV+Stolzl-Bold"/>
              </a:rPr>
              <a:t>как </a:t>
            </a:r>
            <a:r>
              <a:rPr lang="ru-RU" sz="5500" spc="-126" dirty="0">
                <a:solidFill>
                  <a:srgbClr val="FFFFFF"/>
                </a:solidFill>
                <a:latin typeface="Stolzl Medium" pitchFamily="50" charset="-52"/>
                <a:cs typeface="CPBRVV+Stolzl-Bold"/>
              </a:rPr>
              <a:t>инструмент профориентации</a:t>
            </a:r>
            <a:endParaRPr sz="5500" dirty="0">
              <a:solidFill>
                <a:srgbClr val="FFFFFF"/>
              </a:solidFill>
              <a:latin typeface="Stolzl Medium" pitchFamily="50" charset="-52"/>
              <a:cs typeface="CPBRVV+Stolzl-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84132" y="3497610"/>
            <a:ext cx="18423340" cy="33855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defTabSz="720000">
              <a:spcBef>
                <a:spcPts val="0"/>
              </a:spcBef>
              <a:spcAft>
                <a:spcPts val="0"/>
              </a:spcAft>
            </a:pPr>
            <a:r>
              <a:rPr sz="5500" dirty="0">
                <a:solidFill>
                  <a:srgbClr val="213790"/>
                </a:solidFill>
                <a:latin typeface="Stolzl Medium" pitchFamily="50" charset="-52"/>
                <a:cs typeface="QCUFNQ+Stolzl-Medium"/>
              </a:rPr>
              <a:t>В </a:t>
            </a:r>
            <a:r>
              <a:rPr sz="5500" spc="-82" dirty="0">
                <a:solidFill>
                  <a:srgbClr val="213790"/>
                </a:solidFill>
                <a:latin typeface="Stolzl Medium" pitchFamily="50" charset="-52"/>
                <a:cs typeface="QCUFNQ+Stolzl-Medium"/>
              </a:rPr>
              <a:t>качестве</a:t>
            </a:r>
            <a:r>
              <a:rPr sz="5500" spc="82" dirty="0">
                <a:solidFill>
                  <a:srgbClr val="213790"/>
                </a:solidFill>
                <a:latin typeface="Stolzl Medium" pitchFamily="50" charset="-52"/>
                <a:cs typeface="QCUFNQ+Stolzl-Medium"/>
              </a:rPr>
              <a:t> </a:t>
            </a:r>
            <a:r>
              <a:rPr sz="5500" spc="-64" dirty="0">
                <a:solidFill>
                  <a:srgbClr val="213790"/>
                </a:solidFill>
                <a:latin typeface="Stolzl Medium" pitchFamily="50" charset="-52"/>
                <a:cs typeface="QCUFNQ+Stolzl-Medium"/>
              </a:rPr>
              <a:t>наставника</a:t>
            </a:r>
            <a:r>
              <a:rPr sz="5500" spc="64" dirty="0">
                <a:solidFill>
                  <a:srgbClr val="213790"/>
                </a:solidFill>
                <a:latin typeface="Stolzl Medium" pitchFamily="50" charset="-52"/>
                <a:cs typeface="QCUFNQ+Stolzl-Medium"/>
              </a:rPr>
              <a:t> </a:t>
            </a:r>
            <a:r>
              <a:rPr sz="5500" dirty="0">
                <a:solidFill>
                  <a:srgbClr val="213790"/>
                </a:solidFill>
                <a:latin typeface="Stolzl Medium" pitchFamily="50" charset="-52"/>
                <a:cs typeface="QCUFNQ+Stolzl-Medium"/>
              </a:rPr>
              <a:t>проекта</a:t>
            </a:r>
          </a:p>
          <a:p>
            <a:pPr marL="0" marR="0" defTabSz="720000">
              <a:spcBef>
                <a:spcPts val="0"/>
              </a:spcBef>
              <a:spcAft>
                <a:spcPts val="0"/>
              </a:spcAft>
            </a:pPr>
            <a:r>
              <a:rPr sz="5500" dirty="0">
                <a:solidFill>
                  <a:srgbClr val="213790"/>
                </a:solidFill>
                <a:latin typeface="Stolzl Medium" pitchFamily="50" charset="-52"/>
                <a:cs typeface="QCUFNQ+Stolzl-Medium"/>
              </a:rPr>
              <a:t>по научному </a:t>
            </a:r>
            <a:r>
              <a:rPr sz="5500" spc="-37" dirty="0">
                <a:solidFill>
                  <a:srgbClr val="213790"/>
                </a:solidFill>
                <a:latin typeface="Stolzl Medium" pitchFamily="50" charset="-52"/>
                <a:cs typeface="QCUFNQ+Stolzl-Medium"/>
              </a:rPr>
              <a:t>волонтёрству</a:t>
            </a:r>
            <a:r>
              <a:rPr sz="5500" spc="37" dirty="0">
                <a:solidFill>
                  <a:srgbClr val="213790"/>
                </a:solidFill>
                <a:latin typeface="Stolzl Medium" pitchFamily="50" charset="-52"/>
                <a:cs typeface="QCUFNQ+Stolzl-Medium"/>
              </a:rPr>
              <a:t> </a:t>
            </a:r>
            <a:r>
              <a:rPr sz="5500" dirty="0">
                <a:solidFill>
                  <a:srgbClr val="213790"/>
                </a:solidFill>
                <a:latin typeface="Stolzl Medium" pitchFamily="50" charset="-52"/>
                <a:cs typeface="QCUFNQ+Stolzl-Medium"/>
              </a:rPr>
              <a:t>могут</a:t>
            </a:r>
          </a:p>
          <a:p>
            <a:pPr marL="0" marR="0" defTabSz="720000">
              <a:spcBef>
                <a:spcPts val="0"/>
              </a:spcBef>
              <a:spcAft>
                <a:spcPts val="0"/>
              </a:spcAft>
            </a:pPr>
            <a:r>
              <a:rPr sz="5500" dirty="0">
                <a:solidFill>
                  <a:srgbClr val="213790"/>
                </a:solidFill>
                <a:latin typeface="Stolzl Medium" pitchFamily="50" charset="-52"/>
                <a:cs typeface="QCUFNQ+Stolzl-Medium"/>
              </a:rPr>
              <a:t>выступать не </a:t>
            </a:r>
            <a:r>
              <a:rPr sz="5500" spc="-122" dirty="0">
                <a:solidFill>
                  <a:srgbClr val="213790"/>
                </a:solidFill>
                <a:latin typeface="Stolzl Medium" pitchFamily="50" charset="-52"/>
                <a:cs typeface="QCUFNQ+Stolzl-Medium"/>
              </a:rPr>
              <a:t>только</a:t>
            </a:r>
            <a:r>
              <a:rPr sz="5500" spc="122" dirty="0">
                <a:solidFill>
                  <a:srgbClr val="213790"/>
                </a:solidFill>
                <a:latin typeface="Stolzl Medium" pitchFamily="50" charset="-52"/>
                <a:cs typeface="QCUFNQ+Stolzl-Medium"/>
              </a:rPr>
              <a:t> </a:t>
            </a:r>
            <a:r>
              <a:rPr sz="5500" spc="-10" dirty="0">
                <a:solidFill>
                  <a:srgbClr val="213790"/>
                </a:solidFill>
                <a:latin typeface="Stolzl Medium" pitchFamily="50" charset="-52"/>
                <a:cs typeface="QCUFNQ+Stolzl-Medium"/>
              </a:rPr>
              <a:t>учителя,</a:t>
            </a:r>
          </a:p>
          <a:p>
            <a:pPr marL="0" marR="0" defTabSz="720000">
              <a:spcBef>
                <a:spcPts val="0"/>
              </a:spcBef>
              <a:spcAft>
                <a:spcPts val="0"/>
              </a:spcAft>
            </a:pPr>
            <a:r>
              <a:rPr sz="5500" dirty="0">
                <a:solidFill>
                  <a:srgbClr val="213790"/>
                </a:solidFill>
                <a:latin typeface="Stolzl Medium" pitchFamily="50" charset="-52"/>
                <a:cs typeface="QCUFNQ+Stolzl-Medium"/>
              </a:rPr>
              <a:t>но и </a:t>
            </a:r>
            <a:r>
              <a:rPr sz="5500" spc="-41" dirty="0">
                <a:solidFill>
                  <a:srgbClr val="213790"/>
                </a:solidFill>
                <a:latin typeface="Stolzl Medium" pitchFamily="50" charset="-52"/>
                <a:cs typeface="QCUFNQ+Stolzl-Medium"/>
              </a:rPr>
              <a:t>родители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76" y="732839"/>
            <a:ext cx="4722152" cy="145538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643" y="-3703190"/>
            <a:ext cx="17137904" cy="166738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10554" y="3641626"/>
            <a:ext cx="15480185" cy="2359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203"/>
              </a:lnSpc>
              <a:spcBef>
                <a:spcPts val="0"/>
              </a:spcBef>
              <a:spcAft>
                <a:spcPts val="0"/>
              </a:spcAft>
            </a:pPr>
            <a:r>
              <a:rPr sz="8400" dirty="0">
                <a:solidFill>
                  <a:srgbClr val="213790"/>
                </a:solidFill>
                <a:latin typeface="Stolzl" pitchFamily="50" charset="-52"/>
                <a:cs typeface="QCUFNQ+Stolzl-Medium"/>
              </a:rPr>
              <a:t>Зачем этим </a:t>
            </a:r>
            <a:r>
              <a:rPr lang="ru-RU" sz="8400" dirty="0" smtClean="0">
                <a:solidFill>
                  <a:srgbClr val="213790"/>
                </a:solidFill>
                <a:latin typeface="Stolzl" pitchFamily="50" charset="-52"/>
                <a:cs typeface="QCUFNQ+Stolzl-Medium"/>
              </a:rPr>
              <a:t>научным волонтерством</a:t>
            </a:r>
            <a:r>
              <a:rPr sz="8400" dirty="0" smtClean="0">
                <a:solidFill>
                  <a:srgbClr val="213790"/>
                </a:solidFill>
                <a:latin typeface="Stolzl" pitchFamily="50" charset="-52"/>
                <a:cs typeface="QCUFNQ+Stolzl-Medium"/>
              </a:rPr>
              <a:t>:</a:t>
            </a:r>
            <a:endParaRPr sz="8400" dirty="0">
              <a:solidFill>
                <a:srgbClr val="213790"/>
              </a:solidFill>
              <a:latin typeface="Stolzl" pitchFamily="50" charset="-52"/>
              <a:cs typeface="QCUFNQ+Stolzl-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01378" y="6425527"/>
            <a:ext cx="10385414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85"/>
              </a:lnSpc>
              <a:spcBef>
                <a:spcPts val="0"/>
              </a:spcBef>
              <a:spcAft>
                <a:spcPts val="0"/>
              </a:spcAft>
            </a:pPr>
            <a:r>
              <a:rPr sz="4000" dirty="0" err="1">
                <a:solidFill>
                  <a:srgbClr val="213790"/>
                </a:solidFill>
                <a:latin typeface="Stolzl" pitchFamily="50" charset="-52"/>
                <a:cs typeface="GRCNVC+Stolzl-Regular"/>
              </a:rPr>
              <a:t>Интересное</a:t>
            </a:r>
            <a:r>
              <a:rPr sz="4000" dirty="0">
                <a:solidFill>
                  <a:srgbClr val="213790"/>
                </a:solidFill>
                <a:latin typeface="Stolzl" pitchFamily="50" charset="-52"/>
                <a:cs typeface="GRCNVC+Stolzl-Regular"/>
              </a:rPr>
              <a:t> </a:t>
            </a:r>
            <a:r>
              <a:rPr sz="4000" spc="-12" dirty="0" err="1" smtClean="0">
                <a:solidFill>
                  <a:srgbClr val="213790"/>
                </a:solidFill>
                <a:latin typeface="Stolzl" pitchFamily="50" charset="-52"/>
                <a:cs typeface="GRCNVC+Stolzl-Regular"/>
              </a:rPr>
              <a:t>времяпрепровождение</a:t>
            </a:r>
            <a:endParaRPr sz="4000" spc="-12" dirty="0">
              <a:solidFill>
                <a:srgbClr val="213790"/>
              </a:solidFill>
              <a:latin typeface="Stolzl" pitchFamily="50" charset="-52"/>
              <a:cs typeface="GRCNVC+Stolzl-Regula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33782" y="8524311"/>
            <a:ext cx="7705771" cy="9303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85"/>
              </a:lnSpc>
              <a:spcBef>
                <a:spcPts val="0"/>
              </a:spcBef>
              <a:spcAft>
                <a:spcPts val="0"/>
              </a:spcAft>
            </a:pPr>
            <a:r>
              <a:rPr sz="4000" spc="-20" dirty="0">
                <a:solidFill>
                  <a:srgbClr val="213790"/>
                </a:solidFill>
                <a:latin typeface="Stolzl" pitchFamily="50" charset="-52"/>
                <a:cs typeface="GRCNVC+Stolzl-Regular"/>
              </a:rPr>
              <a:t>Возможность</a:t>
            </a:r>
            <a:r>
              <a:rPr sz="4000" spc="20" dirty="0">
                <a:solidFill>
                  <a:srgbClr val="213790"/>
                </a:solidFill>
                <a:latin typeface="Stolzl" pitchFamily="50" charset="-52"/>
                <a:cs typeface="GRCNVC+Stolzl-Regular"/>
              </a:rPr>
              <a:t> </a:t>
            </a:r>
            <a:r>
              <a:rPr sz="4000" dirty="0">
                <a:solidFill>
                  <a:srgbClr val="213790"/>
                </a:solidFill>
                <a:latin typeface="Stolzl" pitchFamily="50" charset="-52"/>
                <a:cs typeface="GRCNVC+Stolzl-Regular"/>
              </a:rPr>
              <a:t>внести свой вклад в науку</a:t>
            </a:r>
          </a:p>
        </p:txBody>
      </p:sp>
      <p:sp>
        <p:nvSpPr>
          <p:cNvPr id="6" name="object 4"/>
          <p:cNvSpPr txBox="1"/>
          <p:nvPr/>
        </p:nvSpPr>
        <p:spPr>
          <a:xfrm>
            <a:off x="3201136" y="7474919"/>
            <a:ext cx="9449551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" marR="0">
              <a:lnSpc>
                <a:spcPts val="3585"/>
              </a:lnSpc>
              <a:spcBef>
                <a:spcPts val="3848"/>
              </a:spcBef>
              <a:spcAft>
                <a:spcPts val="0"/>
              </a:spcAft>
            </a:pPr>
            <a:r>
              <a:rPr lang="ru-RU" sz="4000" dirty="0" smtClean="0">
                <a:solidFill>
                  <a:srgbClr val="213790"/>
                </a:solidFill>
                <a:latin typeface="Stolzl" pitchFamily="50" charset="-52"/>
                <a:cs typeface="GRCNVC+Stolzl-Regular"/>
              </a:rPr>
              <a:t>Помощь в </a:t>
            </a:r>
            <a:r>
              <a:rPr lang="ru-RU" sz="4000" spc="-11" dirty="0" smtClean="0">
                <a:solidFill>
                  <a:srgbClr val="213790"/>
                </a:solidFill>
                <a:latin typeface="Stolzl" pitchFamily="50" charset="-52"/>
                <a:cs typeface="GRCNVC+Stolzl-Regular"/>
              </a:rPr>
              <a:t>самоопределении</a:t>
            </a:r>
            <a:endParaRPr lang="ru-RU" sz="4000" spc="-11" dirty="0">
              <a:solidFill>
                <a:srgbClr val="213790"/>
              </a:solidFill>
              <a:latin typeface="Stolzl" pitchFamily="50" charset="-52"/>
              <a:cs typeface="GRCNVC+Stolzl-Regular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76" y="732839"/>
            <a:ext cx="4722152" cy="145538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345432" y="6610640"/>
            <a:ext cx="1499400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345432" y="7660032"/>
            <a:ext cx="1499400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345432" y="8679044"/>
            <a:ext cx="1499400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363" y="1329169"/>
            <a:ext cx="17137904" cy="1667384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085" y="-13784310"/>
            <a:ext cx="17137904" cy="166738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274965" y="6208472"/>
            <a:ext cx="1020277" cy="883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74959" y="3485366"/>
            <a:ext cx="16056249" cy="15260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025"/>
              </a:lnSpc>
              <a:spcBef>
                <a:spcPts val="0"/>
              </a:spcBef>
              <a:spcAft>
                <a:spcPts val="0"/>
              </a:spcAft>
            </a:pPr>
            <a:r>
              <a:rPr sz="5500" dirty="0">
                <a:solidFill>
                  <a:srgbClr val="213790"/>
                </a:solidFill>
                <a:latin typeface="Stolzl" pitchFamily="50" charset="-52"/>
                <a:cs typeface="QCUFNQ+Stolzl-Medium"/>
              </a:rPr>
              <a:t>Пример участия в разных проектах</a:t>
            </a:r>
          </a:p>
          <a:p>
            <a:pPr marL="0" marR="0">
              <a:lnSpc>
                <a:spcPts val="5857"/>
              </a:lnSpc>
              <a:spcBef>
                <a:spcPts val="0"/>
              </a:spcBef>
              <a:spcAft>
                <a:spcPts val="0"/>
              </a:spcAft>
            </a:pPr>
            <a:r>
              <a:rPr sz="5500" dirty="0">
                <a:solidFill>
                  <a:srgbClr val="213790"/>
                </a:solidFill>
                <a:latin typeface="Stolzl" pitchFamily="50" charset="-52"/>
                <a:cs typeface="QCUFNQ+Stolzl-Medium"/>
              </a:rPr>
              <a:t>в зависимости </a:t>
            </a:r>
            <a:r>
              <a:rPr sz="5500" spc="-33" dirty="0">
                <a:solidFill>
                  <a:srgbClr val="213790"/>
                </a:solidFill>
                <a:latin typeface="Stolzl" pitchFamily="50" charset="-52"/>
                <a:cs typeface="QCUFNQ+Stolzl-Medium"/>
              </a:rPr>
              <a:t>от</a:t>
            </a:r>
            <a:r>
              <a:rPr sz="5500" spc="33" dirty="0">
                <a:solidFill>
                  <a:srgbClr val="213790"/>
                </a:solidFill>
                <a:latin typeface="Stolzl" pitchFamily="50" charset="-52"/>
                <a:cs typeface="QCUFNQ+Stolzl-Medium"/>
              </a:rPr>
              <a:t> </a:t>
            </a:r>
            <a:r>
              <a:rPr sz="5500" dirty="0">
                <a:solidFill>
                  <a:srgbClr val="213790"/>
                </a:solidFill>
                <a:latin typeface="Stolzl" pitchFamily="50" charset="-52"/>
                <a:cs typeface="QCUFNQ+Stolzl-Medium"/>
              </a:rPr>
              <a:t>возраста и </a:t>
            </a:r>
            <a:r>
              <a:rPr sz="5500" spc="-43" dirty="0">
                <a:solidFill>
                  <a:srgbClr val="213790"/>
                </a:solidFill>
                <a:latin typeface="Stolzl" pitchFamily="50" charset="-52"/>
                <a:cs typeface="QCUFNQ+Stolzl-Medium"/>
              </a:rPr>
              <a:t>сложности: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33464" y="6389737"/>
            <a:ext cx="385586" cy="56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408"/>
              </a:lnSpc>
              <a:spcBef>
                <a:spcPts val="0"/>
              </a:spcBef>
              <a:spcAft>
                <a:spcPts val="0"/>
              </a:spcAft>
            </a:pPr>
            <a:r>
              <a:rPr sz="4050" dirty="0" smtClean="0">
                <a:solidFill>
                  <a:srgbClr val="213790"/>
                </a:solidFill>
                <a:latin typeface="Stolzl" pitchFamily="50" charset="-52"/>
                <a:cs typeface="GRCNVC+Stolzl-Regular"/>
              </a:rPr>
              <a:t>5</a:t>
            </a:r>
            <a:endParaRPr sz="4050" dirty="0">
              <a:solidFill>
                <a:srgbClr val="213790"/>
              </a:solidFill>
              <a:latin typeface="Stolzl" pitchFamily="50" charset="-52"/>
              <a:cs typeface="GRCNVC+Stolzl-Regula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33464" y="7314034"/>
            <a:ext cx="5125439" cy="22570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408"/>
              </a:lnSpc>
            </a:pPr>
            <a:r>
              <a:rPr lang="ru-RU" sz="3600" dirty="0" smtClean="0">
                <a:solidFill>
                  <a:srgbClr val="213790"/>
                </a:solidFill>
                <a:latin typeface="Stolzl" pitchFamily="50" charset="-52"/>
                <a:cs typeface="GRCNVC+Stolzl-Regular"/>
              </a:rPr>
              <a:t>Описать семейную</a:t>
            </a:r>
          </a:p>
          <a:p>
            <a:pPr>
              <a:lnSpc>
                <a:spcPts val="4408"/>
              </a:lnSpc>
            </a:pPr>
            <a:r>
              <a:rPr lang="ru-RU" sz="3600" dirty="0" smtClean="0">
                <a:solidFill>
                  <a:srgbClr val="213790"/>
                </a:solidFill>
                <a:latin typeface="Stolzl" pitchFamily="50" charset="-52"/>
                <a:cs typeface="GRCNVC+Stolzl-Regular"/>
              </a:rPr>
              <a:t>реликвию, создать </a:t>
            </a:r>
          </a:p>
          <a:p>
            <a:pPr>
              <a:lnSpc>
                <a:spcPts val="4408"/>
              </a:lnSpc>
            </a:pPr>
            <a:r>
              <a:rPr lang="ru-RU" sz="3600" dirty="0" smtClean="0">
                <a:solidFill>
                  <a:srgbClr val="213790"/>
                </a:solidFill>
                <a:latin typeface="Stolzl" pitchFamily="50" charset="-52"/>
                <a:cs typeface="GRCNVC+Stolzl-Regular"/>
              </a:rPr>
              <a:t>генеалогическое </a:t>
            </a:r>
          </a:p>
          <a:p>
            <a:pPr>
              <a:lnSpc>
                <a:spcPts val="4408"/>
              </a:lnSpc>
            </a:pPr>
            <a:r>
              <a:rPr lang="ru-RU" sz="3600" dirty="0" smtClean="0">
                <a:solidFill>
                  <a:srgbClr val="213790"/>
                </a:solidFill>
                <a:latin typeface="Stolzl" pitchFamily="50" charset="-52"/>
                <a:cs typeface="GRCNVC+Stolzl-Regular"/>
              </a:rPr>
              <a:t>древо</a:t>
            </a:r>
            <a:endParaRPr sz="3600" spc="-44" dirty="0">
              <a:solidFill>
                <a:srgbClr val="213790"/>
              </a:solidFill>
              <a:latin typeface="Stolzl" pitchFamily="50" charset="-52"/>
              <a:cs typeface="GRCNVC+Stolzl-Regular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76" y="732839"/>
            <a:ext cx="4722152" cy="1455385"/>
          </a:xfrm>
          <a:prstGeom prst="rect">
            <a:avLst/>
          </a:prstGeom>
        </p:spPr>
      </p:pic>
      <p:sp>
        <p:nvSpPr>
          <p:cNvPr id="16" name="object 6"/>
          <p:cNvSpPr txBox="1"/>
          <p:nvPr/>
        </p:nvSpPr>
        <p:spPr>
          <a:xfrm>
            <a:off x="2425552" y="6389737"/>
            <a:ext cx="1800200" cy="56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408"/>
              </a:lnSpc>
            </a:pPr>
            <a:r>
              <a:rPr lang="ru-RU" sz="4050" dirty="0" smtClean="0">
                <a:solidFill>
                  <a:srgbClr val="213790"/>
                </a:solidFill>
                <a:latin typeface="Stolzl" pitchFamily="50" charset="-52"/>
                <a:cs typeface="GRCNVC+Stolzl-Regular"/>
              </a:rPr>
              <a:t>Класс</a:t>
            </a:r>
            <a:endParaRPr lang="ru-RU" sz="4050" dirty="0">
              <a:solidFill>
                <a:srgbClr val="213790"/>
              </a:solidFill>
              <a:latin typeface="Stolzl" pitchFamily="50" charset="-52"/>
              <a:cs typeface="GRCNVC+Stolzl-Regular"/>
            </a:endParaRPr>
          </a:p>
        </p:txBody>
      </p:sp>
      <p:sp>
        <p:nvSpPr>
          <p:cNvPr id="17" name="object 3"/>
          <p:cNvSpPr/>
          <p:nvPr/>
        </p:nvSpPr>
        <p:spPr>
          <a:xfrm>
            <a:off x="7250087" y="6208472"/>
            <a:ext cx="1020277" cy="883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6"/>
          <p:cNvSpPr txBox="1"/>
          <p:nvPr/>
        </p:nvSpPr>
        <p:spPr>
          <a:xfrm>
            <a:off x="7608586" y="6389737"/>
            <a:ext cx="385586" cy="56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408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50" dirty="0" smtClean="0">
                <a:solidFill>
                  <a:srgbClr val="213790"/>
                </a:solidFill>
                <a:latin typeface="Stolzl" pitchFamily="50" charset="-52"/>
                <a:cs typeface="GRCNVC+Stolzl-Regular"/>
              </a:rPr>
              <a:t>6</a:t>
            </a:r>
            <a:endParaRPr sz="4050" dirty="0">
              <a:solidFill>
                <a:srgbClr val="213790"/>
              </a:solidFill>
              <a:latin typeface="Stolzl" pitchFamily="50" charset="-52"/>
              <a:cs typeface="GRCNVC+Stolzl-Regular"/>
            </a:endParaRPr>
          </a:p>
        </p:txBody>
      </p:sp>
      <p:sp>
        <p:nvSpPr>
          <p:cNvPr id="19" name="object 6"/>
          <p:cNvSpPr txBox="1"/>
          <p:nvPr/>
        </p:nvSpPr>
        <p:spPr>
          <a:xfrm>
            <a:off x="8400674" y="6389737"/>
            <a:ext cx="1800200" cy="56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408"/>
              </a:lnSpc>
            </a:pPr>
            <a:r>
              <a:rPr lang="ru-RU" sz="4050" dirty="0" smtClean="0">
                <a:solidFill>
                  <a:srgbClr val="213790"/>
                </a:solidFill>
                <a:latin typeface="Stolzl" pitchFamily="50" charset="-52"/>
                <a:cs typeface="GRCNVC+Stolzl-Regular"/>
              </a:rPr>
              <a:t>Класс</a:t>
            </a:r>
            <a:endParaRPr lang="ru-RU" sz="4050" dirty="0">
              <a:solidFill>
                <a:srgbClr val="213790"/>
              </a:solidFill>
              <a:latin typeface="Stolzl" pitchFamily="50" charset="-52"/>
              <a:cs typeface="GRCNVC+Stolzl-Regular"/>
            </a:endParaRPr>
          </a:p>
        </p:txBody>
      </p:sp>
      <p:sp>
        <p:nvSpPr>
          <p:cNvPr id="20" name="object 3"/>
          <p:cNvSpPr/>
          <p:nvPr/>
        </p:nvSpPr>
        <p:spPr>
          <a:xfrm>
            <a:off x="13082736" y="6208472"/>
            <a:ext cx="1020277" cy="883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6"/>
          <p:cNvSpPr txBox="1"/>
          <p:nvPr/>
        </p:nvSpPr>
        <p:spPr>
          <a:xfrm>
            <a:off x="13441235" y="6389737"/>
            <a:ext cx="385586" cy="56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408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50" dirty="0" smtClean="0">
                <a:solidFill>
                  <a:srgbClr val="213790"/>
                </a:solidFill>
                <a:latin typeface="Stolzl" pitchFamily="50" charset="-52"/>
                <a:cs typeface="GRCNVC+Stolzl-Regular"/>
              </a:rPr>
              <a:t>7</a:t>
            </a:r>
            <a:endParaRPr sz="4050" dirty="0">
              <a:solidFill>
                <a:srgbClr val="213790"/>
              </a:solidFill>
              <a:latin typeface="Stolzl" pitchFamily="50" charset="-52"/>
              <a:cs typeface="GRCNVC+Stolzl-Regular"/>
            </a:endParaRPr>
          </a:p>
        </p:txBody>
      </p:sp>
      <p:sp>
        <p:nvSpPr>
          <p:cNvPr id="22" name="object 6"/>
          <p:cNvSpPr txBox="1"/>
          <p:nvPr/>
        </p:nvSpPr>
        <p:spPr>
          <a:xfrm>
            <a:off x="14233323" y="6389737"/>
            <a:ext cx="1800200" cy="56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408"/>
              </a:lnSpc>
            </a:pPr>
            <a:r>
              <a:rPr lang="ru-RU" sz="4050" dirty="0" smtClean="0">
                <a:solidFill>
                  <a:srgbClr val="213790"/>
                </a:solidFill>
                <a:latin typeface="Stolzl" pitchFamily="50" charset="-52"/>
                <a:cs typeface="GRCNVC+Stolzl-Regular"/>
              </a:rPr>
              <a:t>Класс</a:t>
            </a:r>
            <a:endParaRPr lang="ru-RU" sz="4050" dirty="0">
              <a:solidFill>
                <a:srgbClr val="213790"/>
              </a:solidFill>
              <a:latin typeface="Stolzl" pitchFamily="50" charset="-52"/>
              <a:cs typeface="GRCNVC+Stolzl-Regular"/>
            </a:endParaRPr>
          </a:p>
        </p:txBody>
      </p:sp>
      <p:sp>
        <p:nvSpPr>
          <p:cNvPr id="23" name="object 9"/>
          <p:cNvSpPr txBox="1"/>
          <p:nvPr/>
        </p:nvSpPr>
        <p:spPr>
          <a:xfrm>
            <a:off x="7608586" y="7314034"/>
            <a:ext cx="5125439" cy="16671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408"/>
              </a:lnSpc>
            </a:pPr>
            <a:r>
              <a:rPr lang="ru-RU" sz="3600" dirty="0" smtClean="0">
                <a:solidFill>
                  <a:srgbClr val="213790"/>
                </a:solidFill>
                <a:latin typeface="Stolzl" pitchFamily="50" charset="-52"/>
                <a:cs typeface="GRCNVC+Stolzl-Regular"/>
              </a:rPr>
              <a:t>Создать карту </a:t>
            </a:r>
          </a:p>
          <a:p>
            <a:pPr>
              <a:lnSpc>
                <a:spcPts val="4408"/>
              </a:lnSpc>
            </a:pPr>
            <a:r>
              <a:rPr lang="ru-RU" sz="3600" dirty="0" smtClean="0">
                <a:solidFill>
                  <a:srgbClr val="213790"/>
                </a:solidFill>
                <a:latin typeface="Stolzl" pitchFamily="50" charset="-52"/>
                <a:cs typeface="GRCNVC+Stolzl-Regular"/>
              </a:rPr>
              <a:t>светового загрязнения</a:t>
            </a:r>
            <a:endParaRPr sz="3600" spc="-44" dirty="0">
              <a:solidFill>
                <a:srgbClr val="213790"/>
              </a:solidFill>
              <a:latin typeface="Stolzl" pitchFamily="50" charset="-52"/>
              <a:cs typeface="GRCNVC+Stolzl-Regular"/>
            </a:endParaRPr>
          </a:p>
        </p:txBody>
      </p:sp>
      <p:sp>
        <p:nvSpPr>
          <p:cNvPr id="25" name="object 9"/>
          <p:cNvSpPr txBox="1"/>
          <p:nvPr/>
        </p:nvSpPr>
        <p:spPr>
          <a:xfrm>
            <a:off x="13441235" y="7314033"/>
            <a:ext cx="5125439" cy="22570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408"/>
              </a:lnSpc>
            </a:pPr>
            <a:r>
              <a:rPr lang="ru-RU" sz="3600" dirty="0" smtClean="0">
                <a:solidFill>
                  <a:srgbClr val="213790"/>
                </a:solidFill>
                <a:latin typeface="Stolzl" pitchFamily="50" charset="-52"/>
                <a:cs typeface="GRCNVC+Stolzl-Regular"/>
              </a:rPr>
              <a:t>Отобрать почву </a:t>
            </a:r>
          </a:p>
          <a:p>
            <a:pPr>
              <a:lnSpc>
                <a:spcPts val="4408"/>
              </a:lnSpc>
            </a:pPr>
            <a:r>
              <a:rPr lang="ru-RU" sz="3600" dirty="0" smtClean="0">
                <a:solidFill>
                  <a:srgbClr val="213790"/>
                </a:solidFill>
                <a:latin typeface="Stolzl" pitchFamily="50" charset="-52"/>
                <a:cs typeface="GRCNVC+Stolzl-Regular"/>
              </a:rPr>
              <a:t>для исследования  </a:t>
            </a:r>
          </a:p>
          <a:p>
            <a:pPr>
              <a:lnSpc>
                <a:spcPts val="4408"/>
              </a:lnSpc>
            </a:pPr>
            <a:r>
              <a:rPr lang="ru-RU" sz="3600" dirty="0" smtClean="0">
                <a:solidFill>
                  <a:srgbClr val="213790"/>
                </a:solidFill>
                <a:latin typeface="Stolzl" pitchFamily="50" charset="-52"/>
                <a:cs typeface="GRCNVC+Stolzl-Regular"/>
              </a:rPr>
              <a:t>азотфиксирующие </a:t>
            </a:r>
          </a:p>
          <a:p>
            <a:pPr>
              <a:lnSpc>
                <a:spcPts val="4408"/>
              </a:lnSpc>
            </a:pPr>
            <a:r>
              <a:rPr lang="ru-RU" sz="3600" smtClean="0">
                <a:solidFill>
                  <a:srgbClr val="213790"/>
                </a:solidFill>
                <a:latin typeface="Stolzl" pitchFamily="50" charset="-52"/>
                <a:cs typeface="GRCNVC+Stolzl-Regular"/>
              </a:rPr>
              <a:t>бактерий</a:t>
            </a:r>
            <a:endParaRPr sz="3600" spc="-44" dirty="0">
              <a:solidFill>
                <a:srgbClr val="213790"/>
              </a:solidFill>
              <a:latin typeface="Stolzl" pitchFamily="50" charset="-52"/>
              <a:cs typeface="GRCNVC+Stolzl-Regular"/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731" y="-12425448"/>
            <a:ext cx="17137904" cy="166738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74</Words>
  <Application>Microsoft Office PowerPoint</Application>
  <PresentationFormat>Произвольный</PresentationFormat>
  <Paragraphs>29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Calibri</vt:lpstr>
      <vt:lpstr>Stolzl Medium</vt:lpstr>
      <vt:lpstr>Stolzl</vt:lpstr>
      <vt:lpstr>QCUFNQ+Stolzl-Medium</vt:lpstr>
      <vt:lpstr>CPBRVV+Stolzl-Bold</vt:lpstr>
      <vt:lpstr>GRCNVC+Stolzl-Regular</vt:lpstr>
      <vt:lpstr>Theme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doc2pdf</dc:creator>
  <cp:lastModifiedBy>Татьяна</cp:lastModifiedBy>
  <cp:revision>5</cp:revision>
  <dcterms:modified xsi:type="dcterms:W3CDTF">2023-06-16T05:53:38Z</dcterms:modified>
</cp:coreProperties>
</file>