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>
      <p:cViewPr varScale="1">
        <p:scale>
          <a:sx n="99" d="100"/>
          <a:sy n="99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7E89A-A971-8DA3-FD7B-35A9F604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A41C18-DD05-0446-0EFF-FD19AB5C1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314A8-F4B6-CD3D-A724-9C1084D49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9C3EA-0002-8443-EF09-C3FB1690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6931F-28C8-7CF0-DAA0-E627AD3F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104921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26535-9A2D-7644-778C-82F7F169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6C96FB-57B5-3511-D989-BBDA30298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5E354-634E-12E3-0B05-D9E236CB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2B975E-48F3-B614-178B-654C62ACD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1D9680-DAE5-6539-C427-9E334C31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390634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31A7C24-B5C2-D109-884C-E75E9AD3D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16E8A6-DDC8-E742-0ECB-2F17C7323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A89B1-C0AC-7C6F-4808-EB1A4430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B234CE-24A1-9419-BE81-732AB2AF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0370F-715B-2113-0C49-EDC01622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376943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02E17-1A21-71A5-5D19-3324C9F2A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7041ED-D407-C552-7267-DC07745D8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8A2FB-4B13-E6A1-E179-BDAE40C1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1287A5-F5E5-F9D2-E5E3-02E1B114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07CA0-EA67-B728-F690-35E6647D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314007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18DDD-0AF8-BA30-198F-B614BA786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6CFD0D-61C7-A92B-4D8B-D102ABAF4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473E5-3250-74AB-060D-DE98D86CE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50570-DC79-263B-13A2-EC4DDDF0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1D91B-AB51-9327-4CD5-949A183F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198133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3DFB7-1179-0179-D62C-E07B3FD2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4EBBDE-1959-D033-C17C-90EBADCB1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AF1086-220F-2155-875C-06F74DA13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D81489-346F-64B2-1759-3D48F13B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F40517-4DDC-943C-88C5-9000066B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FC9C09-BEE0-5CF5-5AE6-CABD34F2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413715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E6E5B-F24C-F39B-890A-93DE1D80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AD27C9-D3A7-BF11-1182-DE22C63BB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D0E044-D95F-5251-EF68-A55503382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75FB55-710F-F99F-E615-E9B10645C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D1C401-A0EC-858C-82DA-0C1A59757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E52F0D-9305-F22F-23D4-7AE90604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FAB3E8-6B40-0434-F59A-EAC0A779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D3ACC8-AD5B-072E-5120-1C377129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187794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AB59F-850D-1361-4DF7-EF9D8784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3E661C3-A7EE-491E-51EB-0FCB18E4D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7392AF-D704-B6C9-B675-D72A5DE4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D08B2A-2727-4DCC-4BEA-376AAE93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357825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DFE8A3-678D-E3FA-9E21-7C0693380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0515A-DD23-44B7-CF9F-E636536B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FAC5A1-E6C2-0352-CA07-614ECBB6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360001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6D6DE-F6C2-F8F6-B9BD-C959FFA44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37F9A2-F3BB-F34E-8225-C8437E6A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065D50-1F28-B95C-CBC1-2480C8434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D68E3-BCED-3728-9D0C-07A1163C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3CA3BA-C351-991A-7692-2A6F8E0C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FEE199-723E-EE60-2C6B-5EA68B22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26628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ABF7F-3EB3-1952-70A9-19F17C409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FD8E57-CDBC-1A58-10BF-A868775F0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GB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603E88-2FDD-23CD-1AC5-476FF5FF0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DFAA86-8B97-D8EB-0DF6-929B90EA1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07DD8-24B7-30C6-E084-C7820DF9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510793-3C37-5DB0-EC2C-16B51B19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225796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9F1CE-9943-8998-2811-AE68714B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GB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B5F7F8-277F-19C7-756E-56C1B24AF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BA03C-7333-3EDB-CA1B-DD932583B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8B10C-1E6F-A448-97EC-3D10F02CDD62}" type="datetimeFigureOut">
              <a:rPr lang="ru-GB" smtClean="0"/>
              <a:t>04/11/2024</a:t>
            </a:fld>
            <a:endParaRPr lang="ru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BECA-C7BD-9B16-6D71-375F893C1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61053E-A538-6D30-ED6D-3B01CC067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A24C5-0650-C446-B5CA-B46FDCB03C25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388332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588E57C-BB43-8065-9719-A4ACD02F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9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55157B-FDCC-3218-FE53-46BB3CF1F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699"/>
            <a:ext cx="12214665" cy="68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3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F2B6A0-43CD-4AA8-74A5-EB8B4F9A5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00"/>
            <a:ext cx="12286445" cy="68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86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58C0A1-FEE3-3E14-7473-F49346C3E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"/>
            <a:ext cx="12207090" cy="68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09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3E60A-CEF2-020F-9670-6A6ADC6A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"/>
            <a:ext cx="12207090" cy="68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7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AB2A81-8BA8-819F-2E82-56DAFF32B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8"/>
            <a:ext cx="12202848" cy="68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96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757217-2B28-657E-3AF4-39D094E6A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7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18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2503D4-4AB9-6012-C85B-61FBB0ED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1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B5D1D9-5AC1-C285-B682-9DD88CA5B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"/>
            <a:ext cx="12207090" cy="68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29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6E5C2D-8A3A-1535-AEF8-C43804EB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48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F5DAD-BF95-C26F-8F94-AADCF6E1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09"/>
            <a:ext cx="12192000" cy="68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29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8D5304-6A7F-F3AA-69DB-89BB30ED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"/>
            <a:ext cx="12207090" cy="68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5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6C6E10-002B-6BFB-0D13-5E93744A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445" y="0"/>
            <a:ext cx="12286445" cy="689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69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C1A31E-6E37-C417-0A55-26D45EC3A8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4"/>
          <a:stretch/>
        </p:blipFill>
        <p:spPr>
          <a:xfrm>
            <a:off x="6117786" y="0"/>
            <a:ext cx="6085107" cy="6867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7F9ACD-C747-76E0-C4EC-C5B15CF2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3" y="6332925"/>
            <a:ext cx="12192000" cy="5250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D7672A-52D9-9CC2-2D55-502AADB8EB49}"/>
              </a:ext>
            </a:extLst>
          </p:cNvPr>
          <p:cNvSpPr/>
          <p:nvPr/>
        </p:nvSpPr>
        <p:spPr>
          <a:xfrm>
            <a:off x="628784" y="437520"/>
            <a:ext cx="48711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0"/>
                <a:solidFill>
                  <a:srgbClr val="3876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Хороших мероприятий! </a:t>
            </a:r>
          </a:p>
          <a:p>
            <a:pPr algn="ctr"/>
            <a:r>
              <a:rPr lang="ru-RU" sz="4000" b="1" dirty="0">
                <a:ln w="0"/>
                <a:solidFill>
                  <a:srgbClr val="3876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(без выгорания)</a:t>
            </a:r>
            <a:endParaRPr lang="ru-RU" sz="4000" b="1" cap="none" spc="0" dirty="0">
              <a:ln w="0"/>
              <a:solidFill>
                <a:srgbClr val="38761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653D9B-4D6F-795C-AFCC-C56C5F6A4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91" y="2613332"/>
            <a:ext cx="2832895" cy="28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098B48-470D-7DC0-BB03-181803FE7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33"/>
            <a:ext cx="12199537" cy="685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2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26AC48-A1D3-6E95-65E7-B17CF4944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700"/>
            <a:ext cx="12214663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0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CADB7-8DAC-A5D7-5C22-2E662CA9D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"/>
            <a:ext cx="12207090" cy="68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5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D1CC19-B622-2475-D05D-D2F0827C9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7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1842C3-9277-36F7-4E1C-A5646307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65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92DB08-D1BC-0A2C-FC37-A13430EC0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9"/>
            <a:ext cx="12192000" cy="6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66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7404C7-F057-9031-D987-7E492C647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7325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43195D-2D58-56C3-D21A-5AF4CF5A4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84" y="2054001"/>
            <a:ext cx="2120900" cy="431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A483EB-ADEA-3B31-79C1-E2EE682F2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717" y="4417364"/>
            <a:ext cx="2120899" cy="5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20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</Words>
  <Application>Microsoft Macintosh PowerPoint</Application>
  <PresentationFormat>Широкоэкранный</PresentationFormat>
  <Paragraphs>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Максенкова</dc:creator>
  <cp:lastModifiedBy>Анастасия Максенкова</cp:lastModifiedBy>
  <cp:revision>1</cp:revision>
  <dcterms:created xsi:type="dcterms:W3CDTF">2024-11-04T18:51:16Z</dcterms:created>
  <dcterms:modified xsi:type="dcterms:W3CDTF">2024-11-04T19:04:11Z</dcterms:modified>
</cp:coreProperties>
</file>