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42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установления контакта. Создание доверия в коммуникации.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2.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установления контакта.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5601" y="1864142"/>
            <a:ext cx="8328478" cy="457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правило 40 секунд – первые 30-40 секунд складывается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впечатление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человеке, которое потом уже сложно будет изменить. Кроме каких-то заготовленных слов и выражений необходимо с первых же секунд постараться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понять и прочувствовать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человека, который рядом с вами.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Постарайтесь заранее узнать имя собеседника и обращаться к нему по имени.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Имя – это первичный шаг в коммуникации.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endParaRPr lang="ru-RU" sz="1600" dirty="0">
              <a:solidFill>
                <a:srgbClr val="FF99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Будьте крайне внимательны к тому,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говорит ваш собеседник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человек, с которым вы общаетесь.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Слушайте его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не спешите сказать всё то, что вы хотите сказать сами.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AutoNum type="arabicPeriod"/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Clr>
                <a:srgbClr val="FF9900"/>
              </a:buClr>
              <a:buFontTx/>
              <a:buAutoNum type="arabicPeriod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Уточняйте те моменты, которые могли неверно понять. Если Вам что-то непонятно, лучше задать уточняющие вопросы.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</a:pPr>
            <a:endParaRPr lang="ru-RU" sz="1600" dirty="0">
              <a:solidFill>
                <a:srgbClr val="FF99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736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Ключевые правила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3740" y="1277935"/>
            <a:ext cx="7919357" cy="4296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4"/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Делайте ваш диалог живым, вовлекайте собеседника в общение.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Начать беседу можно по-разному. Можно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начать с комплимента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главное, чтобы он не был нарочитым или слишком слащавым. Можно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рассказать какую-то новость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которую вы недавно услышали.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endParaRPr lang="ru-RU" sz="16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r>
              <a:rPr lang="ru-RU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Используйте прием «три да», который позволит вашему собеседнику трижды ответить положительно. Это позволит положительно настроить собеседника на Вашу волну.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endParaRPr lang="ru-RU" sz="16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 startAt="5"/>
            </a:pPr>
            <a:r>
              <a:rPr lang="ru-RU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Постарайтесь заранее узнать о человеке и той деятельностью, которой он занимается. Это позволит более легко настроить атмосферу доверия в общении.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736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Ключевые правила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1009770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229</Words>
  <Application>Microsoft Office PowerPoint</Application>
  <PresentationFormat>Широкоэкранный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21</cp:revision>
  <dcterms:created xsi:type="dcterms:W3CDTF">2020-12-14T13:45:20Z</dcterms:created>
  <dcterms:modified xsi:type="dcterms:W3CDTF">2021-10-12T10:12:57Z</dcterms:modified>
</cp:coreProperties>
</file>