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d98481eb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d98481eb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trends.rbc.ru/trends/social/5e9dd56f9a79470393fd6d4e" TargetMode="External"/><Relationship Id="rId4" Type="http://schemas.openxmlformats.org/officeDocument/2006/relationships/hyperlink" Target="https://dobro.press/video/pro-bono-pomogaut-professionaly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-"/>
            </a:pPr>
            <a:r>
              <a:rPr lang="ru" sz="17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Статья “Помогать головой: как развивается интеллектуальное волонтерство в России”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700" u="sng">
                <a:solidFill>
                  <a:schemeClr val="hlink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https://trends.rbc.ru/trends/social/5e9dd56f9a79470393fd6d4e</a:t>
            </a:r>
            <a:r>
              <a:rPr lang="ru" sz="17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7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Char char="-"/>
            </a:pPr>
            <a:r>
              <a:rPr lang="ru" sz="17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Видео-интервью с pro bono волонтерами: </a:t>
            </a:r>
            <a:r>
              <a:rPr lang="ru" sz="1700">
                <a:solidFill>
                  <a:srgbClr val="221F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что такое pro bono волонтерство, как и почему они помогают, довольны ли они результатом</a:t>
            </a:r>
            <a:endParaRPr sz="17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700" u="sng">
                <a:solidFill>
                  <a:schemeClr val="hlink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https://dobro.press/video/pro-bono-pomogaut-professionaly</a:t>
            </a:r>
            <a:r>
              <a:rPr lang="ru" sz="17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7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Ссылки на </a:t>
            </a:r>
            <a:r>
              <a:rPr lang="ru" sz="3000">
                <a:latin typeface="Times New Roman"/>
                <a:ea typeface="Times New Roman"/>
                <a:cs typeface="Times New Roman"/>
                <a:sym typeface="Times New Roman"/>
              </a:rPr>
              <a:t>материалы</a:t>
            </a:r>
            <a:endParaRPr sz="3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